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32404050" cy="43205400"/>
  <p:notesSz cx="32099250" cy="43072050"/>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49963" algn="l" rtl="0" fontAlgn="base">
      <a:spcBef>
        <a:spcPct val="0"/>
      </a:spcBef>
      <a:spcAft>
        <a:spcPct val="0"/>
      </a:spcAft>
      <a:defRPr sz="9500" kern="1200">
        <a:solidFill>
          <a:schemeClr val="tx1"/>
        </a:solidFill>
        <a:latin typeface="Arial" charset="0"/>
        <a:ea typeface="+mn-ea"/>
        <a:cs typeface="+mn-cs"/>
      </a:defRPr>
    </a:lvl2pPr>
    <a:lvl3pPr marL="899926" algn="l" rtl="0" fontAlgn="base">
      <a:spcBef>
        <a:spcPct val="0"/>
      </a:spcBef>
      <a:spcAft>
        <a:spcPct val="0"/>
      </a:spcAft>
      <a:defRPr sz="9500" kern="1200">
        <a:solidFill>
          <a:schemeClr val="tx1"/>
        </a:solidFill>
        <a:latin typeface="Arial" charset="0"/>
        <a:ea typeface="+mn-ea"/>
        <a:cs typeface="+mn-cs"/>
      </a:defRPr>
    </a:lvl3pPr>
    <a:lvl4pPr marL="1349884" algn="l" rtl="0" fontAlgn="base">
      <a:spcBef>
        <a:spcPct val="0"/>
      </a:spcBef>
      <a:spcAft>
        <a:spcPct val="0"/>
      </a:spcAft>
      <a:defRPr sz="9500" kern="1200">
        <a:solidFill>
          <a:schemeClr val="tx1"/>
        </a:solidFill>
        <a:latin typeface="Arial" charset="0"/>
        <a:ea typeface="+mn-ea"/>
        <a:cs typeface="+mn-cs"/>
      </a:defRPr>
    </a:lvl4pPr>
    <a:lvl5pPr marL="1799847" algn="l" rtl="0" fontAlgn="base">
      <a:spcBef>
        <a:spcPct val="0"/>
      </a:spcBef>
      <a:spcAft>
        <a:spcPct val="0"/>
      </a:spcAft>
      <a:defRPr sz="9500" kern="1200">
        <a:solidFill>
          <a:schemeClr val="tx1"/>
        </a:solidFill>
        <a:latin typeface="Arial" charset="0"/>
        <a:ea typeface="+mn-ea"/>
        <a:cs typeface="+mn-cs"/>
      </a:defRPr>
    </a:lvl5pPr>
    <a:lvl6pPr marL="2249811" algn="l" defTabSz="899926" rtl="0" eaLnBrk="1" latinLnBrk="0" hangingPunct="1">
      <a:defRPr sz="9500" kern="1200">
        <a:solidFill>
          <a:schemeClr val="tx1"/>
        </a:solidFill>
        <a:latin typeface="Arial" charset="0"/>
        <a:ea typeface="+mn-ea"/>
        <a:cs typeface="+mn-cs"/>
      </a:defRPr>
    </a:lvl6pPr>
    <a:lvl7pPr marL="2699774" algn="l" defTabSz="899926" rtl="0" eaLnBrk="1" latinLnBrk="0" hangingPunct="1">
      <a:defRPr sz="9500" kern="1200">
        <a:solidFill>
          <a:schemeClr val="tx1"/>
        </a:solidFill>
        <a:latin typeface="Arial" charset="0"/>
        <a:ea typeface="+mn-ea"/>
        <a:cs typeface="+mn-cs"/>
      </a:defRPr>
    </a:lvl7pPr>
    <a:lvl8pPr marL="3149732" algn="l" defTabSz="899926" rtl="0" eaLnBrk="1" latinLnBrk="0" hangingPunct="1">
      <a:defRPr sz="9500" kern="1200">
        <a:solidFill>
          <a:schemeClr val="tx1"/>
        </a:solidFill>
        <a:latin typeface="Arial" charset="0"/>
        <a:ea typeface="+mn-ea"/>
        <a:cs typeface="+mn-cs"/>
      </a:defRPr>
    </a:lvl8pPr>
    <a:lvl9pPr marL="3599695" algn="l" defTabSz="899926" rtl="0" eaLnBrk="1" latinLnBrk="0" hangingPunct="1">
      <a:defRPr sz="9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FFCC"/>
    <a:srgbClr val="C5C9CF"/>
    <a:srgbClr val="C4CDD0"/>
    <a:srgbClr val="B9CDE5"/>
    <a:srgbClr val="D3DAE7"/>
    <a:srgbClr val="CDDFFF"/>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967" autoAdjust="0"/>
    <p:restoredTop sz="94660" autoAdjust="0"/>
  </p:normalViewPr>
  <p:slideViewPr>
    <p:cSldViewPr snapToGrid="0">
      <p:cViewPr>
        <p:scale>
          <a:sx n="33" d="100"/>
          <a:sy n="33" d="100"/>
        </p:scale>
        <p:origin x="-618" y="-600"/>
      </p:cViewPr>
      <p:guideLst>
        <p:guide orient="horz" pos="13608"/>
        <p:guide pos="1020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C9A3DC-8FF1-460C-A4BF-395E4715D488}" type="doc">
      <dgm:prSet loTypeId="urn:microsoft.com/office/officeart/2005/8/layout/venn1" loCatId="relationship" qsTypeId="urn:microsoft.com/office/officeart/2005/8/quickstyle/3d9" qsCatId="3D" csTypeId="urn:microsoft.com/office/officeart/2005/8/colors/accent1_2" csCatId="accent1" phldr="1"/>
      <dgm:spPr/>
    </dgm:pt>
    <dgm:pt modelId="{31CE87C4-86F8-4030-81E7-A868E9119C1C}">
      <dgm:prSet phldrT="[Text]"/>
      <dgm:spPr>
        <a:blipFill rotWithShape="0">
          <a:blip xmlns:r="http://schemas.openxmlformats.org/officeDocument/2006/relationships" r:embed="rId1"/>
          <a:stretch>
            <a:fillRect/>
          </a:stretch>
        </a:blipFill>
      </dgm:spPr>
      <dgm:t>
        <a:bodyPr/>
        <a:lstStyle/>
        <a:p>
          <a:r>
            <a:rPr lang="es-ES_tradnl" dirty="0" smtClean="0"/>
            <a:t> </a:t>
          </a:r>
          <a:endParaRPr lang="es-ES" dirty="0"/>
        </a:p>
      </dgm:t>
    </dgm:pt>
    <dgm:pt modelId="{F349205D-D71E-43EE-ADF4-FD45D8095AA5}" type="parTrans" cxnId="{61605B40-CA40-4001-8393-8616F9F06A18}">
      <dgm:prSet/>
      <dgm:spPr/>
      <dgm:t>
        <a:bodyPr/>
        <a:lstStyle/>
        <a:p>
          <a:endParaRPr lang="es-ES"/>
        </a:p>
      </dgm:t>
    </dgm:pt>
    <dgm:pt modelId="{6269E627-5A27-4D82-87F7-55443925B7E8}" type="sibTrans" cxnId="{61605B40-CA40-4001-8393-8616F9F06A18}">
      <dgm:prSet/>
      <dgm:spPr/>
      <dgm:t>
        <a:bodyPr/>
        <a:lstStyle/>
        <a:p>
          <a:endParaRPr lang="es-ES"/>
        </a:p>
      </dgm:t>
    </dgm:pt>
    <dgm:pt modelId="{7BD2A164-D28E-498D-A777-C7F6C97D8101}">
      <dgm:prSet/>
      <dgm:spPr>
        <a:blipFill rotWithShape="0">
          <a:blip xmlns:r="http://schemas.openxmlformats.org/officeDocument/2006/relationships" r:embed="rId2"/>
          <a:stretch>
            <a:fillRect/>
          </a:stretch>
        </a:blipFill>
      </dgm:spPr>
      <dgm:t>
        <a:bodyPr/>
        <a:lstStyle/>
        <a:p>
          <a:r>
            <a:rPr lang="es-ES_tradnl" dirty="0" smtClean="0"/>
            <a:t> </a:t>
          </a:r>
          <a:endParaRPr lang="es-ES" dirty="0"/>
        </a:p>
      </dgm:t>
    </dgm:pt>
    <dgm:pt modelId="{8A2B4624-0078-4FE9-844F-F1E3E6E67C63}" type="parTrans" cxnId="{29E19B07-6DE7-4625-BAF2-AFA4F29A3836}">
      <dgm:prSet/>
      <dgm:spPr/>
      <dgm:t>
        <a:bodyPr/>
        <a:lstStyle/>
        <a:p>
          <a:endParaRPr lang="es-ES"/>
        </a:p>
      </dgm:t>
    </dgm:pt>
    <dgm:pt modelId="{31390BD4-98B5-475A-B517-BBD374C9BADA}" type="sibTrans" cxnId="{29E19B07-6DE7-4625-BAF2-AFA4F29A3836}">
      <dgm:prSet/>
      <dgm:spPr/>
      <dgm:t>
        <a:bodyPr/>
        <a:lstStyle/>
        <a:p>
          <a:endParaRPr lang="es-ES"/>
        </a:p>
      </dgm:t>
    </dgm:pt>
    <dgm:pt modelId="{7FC34EDC-D8F4-43F6-94C0-0DD0DB8BF5E9}">
      <dgm:prSet phldrT="[Text]"/>
      <dgm:spPr>
        <a:blipFill rotWithShape="0">
          <a:blip xmlns:r="http://schemas.openxmlformats.org/officeDocument/2006/relationships" r:embed="rId3"/>
          <a:stretch>
            <a:fillRect/>
          </a:stretch>
        </a:blipFill>
      </dgm:spPr>
      <dgm:t>
        <a:bodyPr/>
        <a:lstStyle/>
        <a:p>
          <a:r>
            <a:rPr lang="es-ES_tradnl" dirty="0" smtClean="0"/>
            <a:t> </a:t>
          </a:r>
          <a:endParaRPr lang="es-ES" dirty="0"/>
        </a:p>
      </dgm:t>
    </dgm:pt>
    <dgm:pt modelId="{D5249469-27C0-40EC-8EAC-36B8A56B275D}" type="sibTrans" cxnId="{586C6821-C7F0-4B4C-A10A-0F654E635458}">
      <dgm:prSet/>
      <dgm:spPr/>
      <dgm:t>
        <a:bodyPr/>
        <a:lstStyle/>
        <a:p>
          <a:endParaRPr lang="es-ES"/>
        </a:p>
      </dgm:t>
    </dgm:pt>
    <dgm:pt modelId="{4AD73384-9AA6-4FED-A369-E422525FBD30}" type="parTrans" cxnId="{586C6821-C7F0-4B4C-A10A-0F654E635458}">
      <dgm:prSet/>
      <dgm:spPr/>
      <dgm:t>
        <a:bodyPr/>
        <a:lstStyle/>
        <a:p>
          <a:endParaRPr lang="es-ES"/>
        </a:p>
      </dgm:t>
    </dgm:pt>
    <dgm:pt modelId="{3232158D-AD57-4394-B420-2820B564D662}" type="pres">
      <dgm:prSet presAssocID="{46C9A3DC-8FF1-460C-A4BF-395E4715D488}" presName="compositeShape" presStyleCnt="0">
        <dgm:presLayoutVars>
          <dgm:chMax val="7"/>
          <dgm:dir/>
          <dgm:resizeHandles val="exact"/>
        </dgm:presLayoutVars>
      </dgm:prSet>
      <dgm:spPr/>
    </dgm:pt>
    <dgm:pt modelId="{CCC979F4-E9D0-4E8E-A811-2DA91B1D1073}" type="pres">
      <dgm:prSet presAssocID="{31CE87C4-86F8-4030-81E7-A868E9119C1C}" presName="circ1" presStyleLbl="vennNode1" presStyleIdx="0" presStyleCnt="3"/>
      <dgm:spPr>
        <a:prstGeom prst="flowChartConnector">
          <a:avLst/>
        </a:prstGeom>
      </dgm:spPr>
      <dgm:t>
        <a:bodyPr/>
        <a:lstStyle/>
        <a:p>
          <a:endParaRPr lang="es-ES"/>
        </a:p>
      </dgm:t>
    </dgm:pt>
    <dgm:pt modelId="{21049897-B4A5-4BE2-9CAD-078946A35F24}" type="pres">
      <dgm:prSet presAssocID="{31CE87C4-86F8-4030-81E7-A868E9119C1C}" presName="circ1Tx" presStyleLbl="revTx" presStyleIdx="0" presStyleCnt="0">
        <dgm:presLayoutVars>
          <dgm:chMax val="0"/>
          <dgm:chPref val="0"/>
          <dgm:bulletEnabled val="1"/>
        </dgm:presLayoutVars>
      </dgm:prSet>
      <dgm:spPr>
        <a:prstGeom prst="flowChartAlternateProcess">
          <a:avLst/>
        </a:prstGeom>
      </dgm:spPr>
      <dgm:t>
        <a:bodyPr/>
        <a:lstStyle/>
        <a:p>
          <a:endParaRPr lang="es-ES"/>
        </a:p>
      </dgm:t>
    </dgm:pt>
    <dgm:pt modelId="{A779D0FB-0275-46E9-93D7-BB24FB590DA9}" type="pres">
      <dgm:prSet presAssocID="{7BD2A164-D28E-498D-A777-C7F6C97D8101}" presName="circ2" presStyleLbl="vennNode1" presStyleIdx="1" presStyleCnt="3" custScaleX="121812"/>
      <dgm:spPr>
        <a:prstGeom prst="flowChartAlternateProcess">
          <a:avLst/>
        </a:prstGeom>
      </dgm:spPr>
      <dgm:t>
        <a:bodyPr/>
        <a:lstStyle/>
        <a:p>
          <a:endParaRPr lang="es-ES"/>
        </a:p>
      </dgm:t>
    </dgm:pt>
    <dgm:pt modelId="{D9CEFB36-D259-4930-B731-A77D8B9D7D3F}" type="pres">
      <dgm:prSet presAssocID="{7BD2A164-D28E-498D-A777-C7F6C97D8101}" presName="circ2Tx" presStyleLbl="revTx" presStyleIdx="0" presStyleCnt="0">
        <dgm:presLayoutVars>
          <dgm:chMax val="0"/>
          <dgm:chPref val="0"/>
          <dgm:bulletEnabled val="1"/>
        </dgm:presLayoutVars>
      </dgm:prSet>
      <dgm:spPr/>
      <dgm:t>
        <a:bodyPr/>
        <a:lstStyle/>
        <a:p>
          <a:endParaRPr lang="es-ES"/>
        </a:p>
      </dgm:t>
    </dgm:pt>
    <dgm:pt modelId="{5399A276-C7A2-454B-A1A1-AD95EE55F64C}" type="pres">
      <dgm:prSet presAssocID="{7FC34EDC-D8F4-43F6-94C0-0DD0DB8BF5E9}" presName="circ3" presStyleLbl="vennNode1" presStyleIdx="2" presStyleCnt="3"/>
      <dgm:spPr>
        <a:prstGeom prst="flowChartAlternateProcess">
          <a:avLst/>
        </a:prstGeom>
      </dgm:spPr>
      <dgm:t>
        <a:bodyPr/>
        <a:lstStyle/>
        <a:p>
          <a:endParaRPr lang="es-ES"/>
        </a:p>
      </dgm:t>
    </dgm:pt>
    <dgm:pt modelId="{C965CF02-B3DD-47C1-A3E1-A96321808729}" type="pres">
      <dgm:prSet presAssocID="{7FC34EDC-D8F4-43F6-94C0-0DD0DB8BF5E9}" presName="circ3Tx" presStyleLbl="revTx" presStyleIdx="0" presStyleCnt="0">
        <dgm:presLayoutVars>
          <dgm:chMax val="0"/>
          <dgm:chPref val="0"/>
          <dgm:bulletEnabled val="1"/>
        </dgm:presLayoutVars>
      </dgm:prSet>
      <dgm:spPr/>
      <dgm:t>
        <a:bodyPr/>
        <a:lstStyle/>
        <a:p>
          <a:endParaRPr lang="es-ES"/>
        </a:p>
      </dgm:t>
    </dgm:pt>
  </dgm:ptLst>
  <dgm:cxnLst>
    <dgm:cxn modelId="{61605B40-CA40-4001-8393-8616F9F06A18}" srcId="{46C9A3DC-8FF1-460C-A4BF-395E4715D488}" destId="{31CE87C4-86F8-4030-81E7-A868E9119C1C}" srcOrd="0" destOrd="0" parTransId="{F349205D-D71E-43EE-ADF4-FD45D8095AA5}" sibTransId="{6269E627-5A27-4D82-87F7-55443925B7E8}"/>
    <dgm:cxn modelId="{CE3BE1B4-9BF2-4A19-8DC4-48859817D903}" type="presOf" srcId="{7BD2A164-D28E-498D-A777-C7F6C97D8101}" destId="{A779D0FB-0275-46E9-93D7-BB24FB590DA9}" srcOrd="1" destOrd="0" presId="urn:microsoft.com/office/officeart/2005/8/layout/venn1"/>
    <dgm:cxn modelId="{7177AF1B-CA9B-4266-A688-1A19DD44981D}" type="presOf" srcId="{7FC34EDC-D8F4-43F6-94C0-0DD0DB8BF5E9}" destId="{5399A276-C7A2-454B-A1A1-AD95EE55F64C}" srcOrd="1" destOrd="0" presId="urn:microsoft.com/office/officeart/2005/8/layout/venn1"/>
    <dgm:cxn modelId="{B4CADAC4-1BBF-423B-B20B-83A8BF1C204F}" type="presOf" srcId="{31CE87C4-86F8-4030-81E7-A868E9119C1C}" destId="{21049897-B4A5-4BE2-9CAD-078946A35F24}" srcOrd="0" destOrd="0" presId="urn:microsoft.com/office/officeart/2005/8/layout/venn1"/>
    <dgm:cxn modelId="{EE386472-A741-43F3-940D-A386202A3688}" type="presOf" srcId="{7FC34EDC-D8F4-43F6-94C0-0DD0DB8BF5E9}" destId="{C965CF02-B3DD-47C1-A3E1-A96321808729}" srcOrd="0" destOrd="0" presId="urn:microsoft.com/office/officeart/2005/8/layout/venn1"/>
    <dgm:cxn modelId="{FADF712C-495B-4E68-B693-978502C066CE}" type="presOf" srcId="{7BD2A164-D28E-498D-A777-C7F6C97D8101}" destId="{D9CEFB36-D259-4930-B731-A77D8B9D7D3F}" srcOrd="0" destOrd="0" presId="urn:microsoft.com/office/officeart/2005/8/layout/venn1"/>
    <dgm:cxn modelId="{586C6821-C7F0-4B4C-A10A-0F654E635458}" srcId="{46C9A3DC-8FF1-460C-A4BF-395E4715D488}" destId="{7FC34EDC-D8F4-43F6-94C0-0DD0DB8BF5E9}" srcOrd="2" destOrd="0" parTransId="{4AD73384-9AA6-4FED-A369-E422525FBD30}" sibTransId="{D5249469-27C0-40EC-8EAC-36B8A56B275D}"/>
    <dgm:cxn modelId="{08D999C2-2575-418B-BA07-C435107B3101}" type="presOf" srcId="{31CE87C4-86F8-4030-81E7-A868E9119C1C}" destId="{CCC979F4-E9D0-4E8E-A811-2DA91B1D1073}" srcOrd="1" destOrd="0" presId="urn:microsoft.com/office/officeart/2005/8/layout/venn1"/>
    <dgm:cxn modelId="{29E19B07-6DE7-4625-BAF2-AFA4F29A3836}" srcId="{46C9A3DC-8FF1-460C-A4BF-395E4715D488}" destId="{7BD2A164-D28E-498D-A777-C7F6C97D8101}" srcOrd="1" destOrd="0" parTransId="{8A2B4624-0078-4FE9-844F-F1E3E6E67C63}" sibTransId="{31390BD4-98B5-475A-B517-BBD374C9BADA}"/>
    <dgm:cxn modelId="{E3716D88-0088-4AB1-A615-429C5466ECFC}" type="presOf" srcId="{46C9A3DC-8FF1-460C-A4BF-395E4715D488}" destId="{3232158D-AD57-4394-B420-2820B564D662}" srcOrd="0" destOrd="0" presId="urn:microsoft.com/office/officeart/2005/8/layout/venn1"/>
    <dgm:cxn modelId="{E1D4698A-1B0C-4B58-9E31-BAD693FAAA5E}" type="presParOf" srcId="{3232158D-AD57-4394-B420-2820B564D662}" destId="{CCC979F4-E9D0-4E8E-A811-2DA91B1D1073}" srcOrd="0" destOrd="0" presId="urn:microsoft.com/office/officeart/2005/8/layout/venn1"/>
    <dgm:cxn modelId="{FA50BDB0-6E7A-4F23-95A7-0E00515A4AEE}" type="presParOf" srcId="{3232158D-AD57-4394-B420-2820B564D662}" destId="{21049897-B4A5-4BE2-9CAD-078946A35F24}" srcOrd="1" destOrd="0" presId="urn:microsoft.com/office/officeart/2005/8/layout/venn1"/>
    <dgm:cxn modelId="{7F412F85-F14B-48DD-9276-15616FA3961F}" type="presParOf" srcId="{3232158D-AD57-4394-B420-2820B564D662}" destId="{A779D0FB-0275-46E9-93D7-BB24FB590DA9}" srcOrd="2" destOrd="0" presId="urn:microsoft.com/office/officeart/2005/8/layout/venn1"/>
    <dgm:cxn modelId="{F9651D7D-8069-4FAA-A5AF-C9AD13438ED9}" type="presParOf" srcId="{3232158D-AD57-4394-B420-2820B564D662}" destId="{D9CEFB36-D259-4930-B731-A77D8B9D7D3F}" srcOrd="3" destOrd="0" presId="urn:microsoft.com/office/officeart/2005/8/layout/venn1"/>
    <dgm:cxn modelId="{B8EB4921-6CFD-4724-815A-C240D0093A8B}" type="presParOf" srcId="{3232158D-AD57-4394-B420-2820B564D662}" destId="{5399A276-C7A2-454B-A1A1-AD95EE55F64C}" srcOrd="4" destOrd="0" presId="urn:microsoft.com/office/officeart/2005/8/layout/venn1"/>
    <dgm:cxn modelId="{471B41BE-AC96-4774-8709-A4A7A70D1909}" type="presParOf" srcId="{3232158D-AD57-4394-B420-2820B564D662}" destId="{C965CF02-B3DD-47C1-A3E1-A96321808729}" srcOrd="5" destOrd="0" presId="urn:microsoft.com/office/officeart/2005/8/layout/venn1"/>
  </dgm:cxnLst>
  <dgm:bg>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C979F4-E9D0-4E8E-A811-2DA91B1D1073}">
      <dsp:nvSpPr>
        <dsp:cNvPr id="0" name=""/>
        <dsp:cNvSpPr/>
      </dsp:nvSpPr>
      <dsp:spPr>
        <a:xfrm>
          <a:off x="3945829" y="50363"/>
          <a:ext cx="2417445" cy="2417445"/>
        </a:xfrm>
        <a:prstGeom prst="flowChartConnector">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4268155" y="473416"/>
        <a:ext cx="1772793" cy="1087850"/>
      </dsp:txXfrm>
    </dsp:sp>
    <dsp:sp modelId="{A779D0FB-0275-46E9-93D7-BB24FB590DA9}">
      <dsp:nvSpPr>
        <dsp:cNvPr id="0" name=""/>
        <dsp:cNvSpPr/>
      </dsp:nvSpPr>
      <dsp:spPr>
        <a:xfrm>
          <a:off x="4554477" y="1561266"/>
          <a:ext cx="2944738" cy="2417445"/>
        </a:xfrm>
        <a:prstGeom prst="flowChartAlternateProcess">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5455076" y="2185773"/>
        <a:ext cx="1766842" cy="1329594"/>
      </dsp:txXfrm>
    </dsp:sp>
    <dsp:sp modelId="{5399A276-C7A2-454B-A1A1-AD95EE55F64C}">
      <dsp:nvSpPr>
        <dsp:cNvPr id="0" name=""/>
        <dsp:cNvSpPr/>
      </dsp:nvSpPr>
      <dsp:spPr>
        <a:xfrm>
          <a:off x="3073534" y="1561266"/>
          <a:ext cx="2417445" cy="2417445"/>
        </a:xfrm>
        <a:prstGeom prst="flowChartAlternateProcess">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2889250">
            <a:lnSpc>
              <a:spcPct val="90000"/>
            </a:lnSpc>
            <a:spcBef>
              <a:spcPct val="0"/>
            </a:spcBef>
            <a:spcAft>
              <a:spcPct val="35000"/>
            </a:spcAft>
          </a:pPr>
          <a:r>
            <a:rPr lang="es-ES_tradnl" sz="6500" kern="1200" dirty="0" smtClean="0"/>
            <a:t> </a:t>
          </a:r>
          <a:endParaRPr lang="es-ES" sz="6500" kern="1200" dirty="0"/>
        </a:p>
      </dsp:txBody>
      <dsp:txXfrm>
        <a:off x="3301177" y="2185773"/>
        <a:ext cx="1450467" cy="13295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png"/><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defTabSz="4295775">
              <a:defRPr sz="5600"/>
            </a:lvl1pPr>
          </a:lstStyle>
          <a:p>
            <a:endParaRPr lang="en-US"/>
          </a:p>
        </p:txBody>
      </p:sp>
      <p:sp>
        <p:nvSpPr>
          <p:cNvPr id="3075" name="Rectangle 3"/>
          <p:cNvSpPr>
            <a:spLocks noGrp="1" noChangeArrowheads="1"/>
          </p:cNvSpPr>
          <p:nvPr>
            <p:ph type="dt" idx="1"/>
          </p:nvPr>
        </p:nvSpPr>
        <p:spPr bwMode="auto">
          <a:xfrm>
            <a:off x="18181638" y="0"/>
            <a:ext cx="13909675" cy="215423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lvl1pPr algn="r" defTabSz="4295775">
              <a:defRPr sz="5600"/>
            </a:lvl1pPr>
          </a:lstStyle>
          <a:p>
            <a:endParaRPr lang="en-US"/>
          </a:p>
        </p:txBody>
      </p:sp>
      <p:sp>
        <p:nvSpPr>
          <p:cNvPr id="3076" name="Rectangle 4"/>
          <p:cNvSpPr>
            <a:spLocks noGrp="1" noRot="1" noChangeAspect="1" noChangeArrowheads="1" noTextEdit="1"/>
          </p:cNvSpPr>
          <p:nvPr>
            <p:ph type="sldImg" idx="2"/>
          </p:nvPr>
        </p:nvSpPr>
        <p:spPr bwMode="auto">
          <a:xfrm>
            <a:off x="9994900" y="3230563"/>
            <a:ext cx="12111038" cy="161512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5" y="20459700"/>
            <a:ext cx="25679400" cy="19381788"/>
          </a:xfrm>
          <a:prstGeom prst="rect">
            <a:avLst/>
          </a:prstGeom>
          <a:noFill/>
          <a:ln w="9525">
            <a:noFill/>
            <a:miter lim="800000"/>
            <a:headEnd/>
            <a:tailEnd/>
          </a:ln>
          <a:effectLst/>
        </p:spPr>
        <p:txBody>
          <a:bodyPr vert="horz" wrap="square" lIns="429549" tIns="214774" rIns="429549" bIns="2147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defTabSz="4295775">
              <a:defRPr sz="5600"/>
            </a:lvl1pPr>
          </a:lstStyle>
          <a:p>
            <a:endParaRPr lang="en-US"/>
          </a:p>
        </p:txBody>
      </p:sp>
      <p:sp>
        <p:nvSpPr>
          <p:cNvPr id="3079" name="Rectangle 7"/>
          <p:cNvSpPr>
            <a:spLocks noGrp="1" noChangeArrowheads="1"/>
          </p:cNvSpPr>
          <p:nvPr>
            <p:ph type="sldNum" sz="quarter" idx="5"/>
          </p:nvPr>
        </p:nvSpPr>
        <p:spPr bwMode="auto">
          <a:xfrm>
            <a:off x="18181638" y="40911463"/>
            <a:ext cx="13909675" cy="2152650"/>
          </a:xfrm>
          <a:prstGeom prst="rect">
            <a:avLst/>
          </a:prstGeom>
          <a:noFill/>
          <a:ln w="9525">
            <a:noFill/>
            <a:miter lim="800000"/>
            <a:headEnd/>
            <a:tailEnd/>
          </a:ln>
          <a:effectLst/>
        </p:spPr>
        <p:txBody>
          <a:bodyPr vert="horz" wrap="square" lIns="429549" tIns="214774" rIns="429549" bIns="214774" numCol="1" anchor="b" anchorCtr="0" compatLnSpc="1">
            <a:prstTxWarp prst="textNoShape">
              <a:avLst/>
            </a:prstTxWarp>
          </a:bodyPr>
          <a:lstStyle>
            <a:lvl1pPr algn="r" defTabSz="4295775">
              <a:defRPr sz="5600"/>
            </a:lvl1pPr>
          </a:lstStyle>
          <a:p>
            <a:fld id="{B583E8CB-3A2C-4C26-AD03-998DB30161E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449963" algn="l" rtl="0" fontAlgn="base">
      <a:spcBef>
        <a:spcPct val="30000"/>
      </a:spcBef>
      <a:spcAft>
        <a:spcPct val="0"/>
      </a:spcAft>
      <a:defRPr sz="1000" kern="1200">
        <a:solidFill>
          <a:schemeClr val="tx1"/>
        </a:solidFill>
        <a:latin typeface="Arial" charset="0"/>
        <a:ea typeface="+mn-ea"/>
        <a:cs typeface="+mn-cs"/>
      </a:defRPr>
    </a:lvl2pPr>
    <a:lvl3pPr marL="899926" algn="l" rtl="0" fontAlgn="base">
      <a:spcBef>
        <a:spcPct val="30000"/>
      </a:spcBef>
      <a:spcAft>
        <a:spcPct val="0"/>
      </a:spcAft>
      <a:defRPr sz="1000" kern="1200">
        <a:solidFill>
          <a:schemeClr val="tx1"/>
        </a:solidFill>
        <a:latin typeface="Arial" charset="0"/>
        <a:ea typeface="+mn-ea"/>
        <a:cs typeface="+mn-cs"/>
      </a:defRPr>
    </a:lvl3pPr>
    <a:lvl4pPr marL="1349884" algn="l" rtl="0" fontAlgn="base">
      <a:spcBef>
        <a:spcPct val="30000"/>
      </a:spcBef>
      <a:spcAft>
        <a:spcPct val="0"/>
      </a:spcAft>
      <a:defRPr sz="1000" kern="1200">
        <a:solidFill>
          <a:schemeClr val="tx1"/>
        </a:solidFill>
        <a:latin typeface="Arial" charset="0"/>
        <a:ea typeface="+mn-ea"/>
        <a:cs typeface="+mn-cs"/>
      </a:defRPr>
    </a:lvl4pPr>
    <a:lvl5pPr marL="1799847" algn="l" rtl="0" fontAlgn="base">
      <a:spcBef>
        <a:spcPct val="30000"/>
      </a:spcBef>
      <a:spcAft>
        <a:spcPct val="0"/>
      </a:spcAft>
      <a:defRPr sz="1000" kern="1200">
        <a:solidFill>
          <a:schemeClr val="tx1"/>
        </a:solidFill>
        <a:latin typeface="Arial" charset="0"/>
        <a:ea typeface="+mn-ea"/>
        <a:cs typeface="+mn-cs"/>
      </a:defRPr>
    </a:lvl5pPr>
    <a:lvl6pPr marL="2249811" algn="l" defTabSz="899926" rtl="0" eaLnBrk="1" latinLnBrk="0" hangingPunct="1">
      <a:defRPr sz="1000" kern="1200">
        <a:solidFill>
          <a:schemeClr val="tx1"/>
        </a:solidFill>
        <a:latin typeface="+mn-lt"/>
        <a:ea typeface="+mn-ea"/>
        <a:cs typeface="+mn-cs"/>
      </a:defRPr>
    </a:lvl6pPr>
    <a:lvl7pPr marL="2699774" algn="l" defTabSz="899926" rtl="0" eaLnBrk="1" latinLnBrk="0" hangingPunct="1">
      <a:defRPr sz="1000" kern="1200">
        <a:solidFill>
          <a:schemeClr val="tx1"/>
        </a:solidFill>
        <a:latin typeface="+mn-lt"/>
        <a:ea typeface="+mn-ea"/>
        <a:cs typeface="+mn-cs"/>
      </a:defRPr>
    </a:lvl7pPr>
    <a:lvl8pPr marL="3149732" algn="l" defTabSz="899926" rtl="0" eaLnBrk="1" latinLnBrk="0" hangingPunct="1">
      <a:defRPr sz="1000" kern="1200">
        <a:solidFill>
          <a:schemeClr val="tx1"/>
        </a:solidFill>
        <a:latin typeface="+mn-lt"/>
        <a:ea typeface="+mn-ea"/>
        <a:cs typeface="+mn-cs"/>
      </a:defRPr>
    </a:lvl8pPr>
    <a:lvl9pPr marL="3599695" algn="l" defTabSz="8999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5D7D1E-24ED-42D8-B6CA-05ECC0E31DF1}" type="slidenum">
              <a:rPr lang="en-US"/>
              <a:pPr/>
              <a:t>1</a:t>
            </a:fld>
            <a:endParaRPr lang="en-US"/>
          </a:p>
        </p:txBody>
      </p:sp>
      <p:sp>
        <p:nvSpPr>
          <p:cNvPr id="4098" name="Rectangle 2"/>
          <p:cNvSpPr>
            <a:spLocks noGrp="1" noRot="1" noChangeAspect="1" noChangeArrowheads="1" noTextEdit="1"/>
          </p:cNvSpPr>
          <p:nvPr>
            <p:ph type="sldImg"/>
          </p:nvPr>
        </p:nvSpPr>
        <p:spPr>
          <a:xfrm>
            <a:off x="9994900" y="3230563"/>
            <a:ext cx="12111038" cy="16151225"/>
          </a:xfrm>
          <a:ln/>
        </p:spPr>
      </p:sp>
      <p:sp>
        <p:nvSpPr>
          <p:cNvPr id="409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45174-4671-493C-BFAB-5260E75C5E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37EDF-BE3F-4742-80E7-E5788DE8D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730222"/>
            <a:ext cx="7290911" cy="368646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20203" y="1730222"/>
            <a:ext cx="21332666" cy="368646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EE14D-77B5-419F-9BFF-B062871F65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98609-EA00-4C11-8D1B-9538D09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l">
              <a:defRPr sz="18900" b="1" cap="all"/>
            </a:lvl1pPr>
          </a:lstStyle>
          <a:p>
            <a:r>
              <a:rPr lang="en-US" smtClean="0"/>
              <a:t>Click to edit Master title style</a:t>
            </a:r>
            <a:endParaRPr lang="en-US"/>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C9771-915B-4959-AB48-86A4A347C3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AA8B6-4DD7-47F2-A659-DF9A664EB3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502FC-FE42-496B-A73D-2BD1E4805E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F954-D2BD-4BEA-ACD5-AB54FD742E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627B6-3D82-411E-B1B3-B54AA9AFC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l">
              <a:defRPr sz="9500" b="1"/>
            </a:lvl1pPr>
          </a:lstStyle>
          <a:p>
            <a:r>
              <a:rPr lang="en-US" smtClean="0"/>
              <a:t>Click to edit Master title style</a:t>
            </a:r>
            <a:endParaRPr lang="en-US"/>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B9582-E47A-462F-82DE-26FCAA8A2A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smtClean="0"/>
              <a:t>Click to edit Master title style</a:t>
            </a:r>
            <a:endParaRPr lang="en-US"/>
          </a:p>
        </p:txBody>
      </p:sp>
      <p:sp>
        <p:nvSpPr>
          <p:cNvPr id="3" name="Picture Placeholder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en-US"/>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9C558-8667-4D7D-AF66-B778B26B32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4000"/>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6F37840F-C0C5-4436-BE0B-46366035DF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s-E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oleObject" Target="../embeddings/oleObject2.bin"/><Relationship Id="rId1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diagramQuickStyle" Target="../diagrams/quickStyle1.xml"/><Relationship Id="rId12" Type="http://schemas.openxmlformats.org/officeDocument/2006/relationships/oleObject" Target="../embeddings/oleObject1.bin"/><Relationship Id="rId17" Type="http://schemas.openxmlformats.org/officeDocument/2006/relationships/oleObject" Target="../embeddings/oleObject6.bin"/><Relationship Id="rId2" Type="http://schemas.openxmlformats.org/officeDocument/2006/relationships/slideLayout" Target="../slideLayouts/slideLayout1.xml"/><Relationship Id="rId16"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diagramLayout" Target="../diagrams/layout1.xml"/><Relationship Id="rId11" Type="http://schemas.openxmlformats.org/officeDocument/2006/relationships/image" Target="../media/image14.jpeg"/><Relationship Id="rId5" Type="http://schemas.openxmlformats.org/officeDocument/2006/relationships/diagramData" Target="../diagrams/data1.xml"/><Relationship Id="rId15" Type="http://schemas.openxmlformats.org/officeDocument/2006/relationships/oleObject" Target="../embeddings/oleObject4.bin"/><Relationship Id="rId10" Type="http://schemas.openxmlformats.org/officeDocument/2006/relationships/image" Target="../media/image13.gif"/><Relationship Id="rId4" Type="http://schemas.openxmlformats.org/officeDocument/2006/relationships/image" Target="../media/image9.gif"/><Relationship Id="rId9" Type="http://schemas.microsoft.com/office/2007/relationships/diagramDrawing" Target="../diagrams/drawing1.xml"/><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24000"/>
            <a:lum/>
          </a:blip>
          <a:srcRect/>
          <a:stretch>
            <a:fillRect l="-24000" r="-24000"/>
          </a:stretch>
        </a:blipFill>
        <a:effectLst/>
      </p:bgPr>
    </p:bg>
    <p:spTree>
      <p:nvGrpSpPr>
        <p:cNvPr id="1" name=""/>
        <p:cNvGrpSpPr/>
        <p:nvPr/>
      </p:nvGrpSpPr>
      <p:grpSpPr>
        <a:xfrm>
          <a:off x="0" y="0"/>
          <a:ext cx="0" cy="0"/>
          <a:chOff x="0" y="0"/>
          <a:chExt cx="0" cy="0"/>
        </a:xfrm>
      </p:grpSpPr>
      <p:sp>
        <p:nvSpPr>
          <p:cNvPr id="2053" name="Rectangle 5"/>
          <p:cNvSpPr>
            <a:spLocks noChangeArrowheads="1"/>
          </p:cNvSpPr>
          <p:nvPr/>
        </p:nvSpPr>
        <p:spPr bwMode="auto">
          <a:xfrm>
            <a:off x="422037" y="1549024"/>
            <a:ext cx="31982013" cy="4214593"/>
          </a:xfrm>
          <a:prstGeom prst="rect">
            <a:avLst/>
          </a:prstGeom>
          <a:solidFill>
            <a:schemeClr val="accent1">
              <a:alpha val="48000"/>
            </a:schemeClr>
          </a:solidFill>
          <a:ln w="127000">
            <a:noFill/>
            <a:miter lim="800000"/>
            <a:headEnd/>
            <a:tailEnd/>
          </a:ln>
          <a:effectLst/>
        </p:spPr>
        <p:txBody>
          <a:bodyPr wrap="none" lIns="89993" tIns="44994" rIns="89993" bIns="44994" anchor="ctr"/>
          <a:lstStyle/>
          <a:p>
            <a:pPr algn="ctr" defTabSz="4730851"/>
            <a:endParaRPr lang="es-ES" dirty="0"/>
          </a:p>
        </p:txBody>
      </p:sp>
      <p:sp>
        <p:nvSpPr>
          <p:cNvPr id="2054" name="Rectangle 6"/>
          <p:cNvSpPr>
            <a:spLocks noChangeArrowheads="1"/>
          </p:cNvSpPr>
          <p:nvPr/>
        </p:nvSpPr>
        <p:spPr bwMode="auto">
          <a:xfrm>
            <a:off x="-1604040" y="1828798"/>
            <a:ext cx="30702203" cy="4342506"/>
          </a:xfrm>
          <a:prstGeom prst="rect">
            <a:avLst/>
          </a:prstGeom>
          <a:noFill/>
          <a:ln w="9525">
            <a:noFill/>
            <a:miter lim="800000"/>
            <a:headEnd/>
            <a:tailEnd/>
          </a:ln>
          <a:effectLst/>
          <a:scene3d>
            <a:camera prst="orthographicFront"/>
            <a:lightRig rig="threePt" dir="t"/>
          </a:scene3d>
          <a:sp3d>
            <a:bevelT w="165100" prst="coolSlant"/>
          </a:sp3d>
        </p:spPr>
        <p:txBody>
          <a:bodyPr lIns="462720" tIns="231362" rIns="462720" bIns="231362" anchor="ctr">
            <a:sp3d extrusionH="57150">
              <a:bevelT w="82550" h="38100" prst="coolSlant"/>
            </a:sp3d>
          </a:bodyPr>
          <a:lstStyle/>
          <a:p>
            <a:pPr algn="ctr"/>
            <a:r>
              <a:rPr lang="es-ES" sz="6600" b="1" dirty="0" smtClean="0">
                <a:ln w="50800"/>
                <a:solidFill>
                  <a:schemeClr val="accent1"/>
                </a:solidFill>
                <a:effectLst>
                  <a:outerShdw blurRad="38100" dist="38100" dir="2700000" algn="tl">
                    <a:srgbClr val="000000">
                      <a:alpha val="43137"/>
                    </a:srgbClr>
                  </a:outerShdw>
                </a:effectLst>
              </a:rPr>
              <a:t>CEREBELLUM INTERFACE (EDLUT-Robot </a:t>
            </a:r>
            <a:r>
              <a:rPr lang="es-ES" sz="6600" b="1" dirty="0" err="1" smtClean="0">
                <a:ln w="50800"/>
                <a:solidFill>
                  <a:schemeClr val="accent1"/>
                </a:solidFill>
                <a:effectLst>
                  <a:outerShdw blurRad="38100" dist="38100" dir="2700000" algn="tl">
                    <a:srgbClr val="000000">
                      <a:alpha val="43137"/>
                    </a:srgbClr>
                  </a:outerShdw>
                </a:effectLst>
              </a:rPr>
              <a:t>simulator</a:t>
            </a:r>
            <a:r>
              <a:rPr lang="es-ES" sz="6600" b="1" dirty="0" smtClean="0">
                <a:ln w="50800"/>
                <a:solidFill>
                  <a:schemeClr val="accent1"/>
                </a:solidFill>
                <a:effectLst>
                  <a:outerShdw blurRad="38100" dist="38100" dir="2700000" algn="tl">
                    <a:srgbClr val="000000">
                      <a:alpha val="43137"/>
                    </a:srgbClr>
                  </a:outerShdw>
                </a:effectLst>
              </a:rPr>
              <a:t>)</a:t>
            </a:r>
          </a:p>
          <a:p>
            <a:pPr algn="ctr" defTabSz="4730851"/>
            <a:r>
              <a:rPr lang="es-ES" sz="4700" dirty="0" smtClean="0">
                <a:solidFill>
                  <a:schemeClr val="accent1"/>
                </a:solidFill>
                <a:effectLst>
                  <a:outerShdw blurRad="38100" dist="38100" dir="2700000" algn="tl">
                    <a:srgbClr val="000000">
                      <a:alpha val="43137"/>
                    </a:srgbClr>
                  </a:outerShdw>
                </a:effectLst>
              </a:rPr>
              <a:t>UGR </a:t>
            </a:r>
            <a:r>
              <a:rPr lang="es-ES" sz="4700" dirty="0" err="1" smtClean="0">
                <a:solidFill>
                  <a:schemeClr val="accent1"/>
                </a:solidFill>
                <a:effectLst>
                  <a:outerShdw blurRad="38100" dist="38100" dir="2700000" algn="tl">
                    <a:srgbClr val="000000">
                      <a:alpha val="43137"/>
                    </a:srgbClr>
                  </a:outerShdw>
                </a:effectLst>
              </a:rPr>
              <a:t>with</a:t>
            </a:r>
            <a:r>
              <a:rPr lang="es-ES" sz="4700" dirty="0" smtClean="0">
                <a:solidFill>
                  <a:schemeClr val="accent1"/>
                </a:solidFill>
                <a:effectLst>
                  <a:outerShdw blurRad="38100" dist="38100" dir="2700000" algn="tl">
                    <a:srgbClr val="000000">
                      <a:alpha val="43137"/>
                    </a:srgbClr>
                  </a:outerShdw>
                </a:effectLst>
              </a:rPr>
              <a:t> input </a:t>
            </a:r>
            <a:r>
              <a:rPr lang="es-ES" sz="4700" dirty="0" err="1" smtClean="0">
                <a:solidFill>
                  <a:schemeClr val="accent1"/>
                </a:solidFill>
                <a:effectLst>
                  <a:outerShdw blurRad="38100" dist="38100" dir="2700000" algn="tl">
                    <a:srgbClr val="000000">
                      <a:alpha val="43137"/>
                    </a:srgbClr>
                  </a:outerShdw>
                </a:effectLst>
              </a:rPr>
              <a:t>from</a:t>
            </a:r>
            <a:r>
              <a:rPr lang="es-ES" sz="4700" dirty="0" smtClean="0">
                <a:solidFill>
                  <a:schemeClr val="accent1"/>
                </a:solidFill>
                <a:effectLst>
                  <a:outerShdw blurRad="38100" dist="38100" dir="2700000" algn="tl">
                    <a:srgbClr val="000000">
                      <a:alpha val="43137"/>
                    </a:srgbClr>
                  </a:outerShdw>
                </a:effectLst>
              </a:rPr>
              <a:t> </a:t>
            </a:r>
            <a:r>
              <a:rPr lang="es-ES" sz="4700" dirty="0" err="1" smtClean="0">
                <a:solidFill>
                  <a:schemeClr val="accent1"/>
                </a:solidFill>
                <a:effectLst>
                  <a:outerShdw blurRad="38100" dist="38100" dir="2700000" algn="tl">
                    <a:srgbClr val="000000">
                      <a:alpha val="43137"/>
                    </a:srgbClr>
                  </a:outerShdw>
                </a:effectLst>
              </a:rPr>
              <a:t>other</a:t>
            </a:r>
            <a:r>
              <a:rPr lang="es-ES" sz="4700" dirty="0" smtClean="0">
                <a:solidFill>
                  <a:schemeClr val="accent1"/>
                </a:solidFill>
                <a:effectLst>
                  <a:outerShdw blurRad="38100" dist="38100" dir="2700000" algn="tl">
                    <a:srgbClr val="000000">
                      <a:alpha val="43137"/>
                    </a:srgbClr>
                  </a:outerShdw>
                </a:effectLst>
              </a:rPr>
              <a:t> </a:t>
            </a:r>
            <a:r>
              <a:rPr lang="es-ES" sz="4700" dirty="0" err="1" smtClean="0">
                <a:solidFill>
                  <a:schemeClr val="accent1"/>
                </a:solidFill>
                <a:effectLst>
                  <a:outerShdw blurRad="38100" dist="38100" dir="2700000" algn="tl">
                    <a:srgbClr val="000000">
                      <a:alpha val="43137"/>
                    </a:srgbClr>
                  </a:outerShdw>
                </a:effectLst>
              </a:rPr>
              <a:t>partners</a:t>
            </a:r>
            <a:endParaRPr lang="en-US" sz="4700" i="1" dirty="0">
              <a:solidFill>
                <a:schemeClr val="accent1"/>
              </a:solidFill>
              <a:effectLst>
                <a:outerShdw blurRad="38100" dist="38100" dir="2700000" algn="tl">
                  <a:srgbClr val="000000">
                    <a:alpha val="43137"/>
                  </a:srgbClr>
                </a:outerShdw>
              </a:effectLst>
            </a:endParaRPr>
          </a:p>
        </p:txBody>
      </p:sp>
      <p:sp>
        <p:nvSpPr>
          <p:cNvPr id="2120" name="Text Box 72"/>
          <p:cNvSpPr txBox="1">
            <a:spLocks noChangeArrowheads="1"/>
          </p:cNvSpPr>
          <p:nvPr/>
        </p:nvSpPr>
        <p:spPr bwMode="auto">
          <a:xfrm>
            <a:off x="721818" y="7006835"/>
            <a:ext cx="8851107" cy="4915264"/>
          </a:xfrm>
          <a:prstGeom prst="rect">
            <a:avLst/>
          </a:prstGeom>
          <a:solidFill>
            <a:schemeClr val="accent1">
              <a:alpha val="50000"/>
            </a:schemeClr>
          </a:solidFill>
          <a:ln w="9525">
            <a:solidFill>
              <a:schemeClr val="accent1"/>
            </a:solidFill>
            <a:miter lim="800000"/>
            <a:headEnd/>
            <a:tailEnd/>
          </a:ln>
          <a:effectLst/>
          <a:scene3d>
            <a:camera prst="orthographicFront"/>
            <a:lightRig rig="threePt" dir="t"/>
          </a:scene3d>
          <a:sp3d>
            <a:bevelT w="165100" prst="coolSlant"/>
          </a:sp3d>
        </p:spPr>
        <p:txBody>
          <a:bodyPr wrap="square" lIns="89993" tIns="44994" rIns="89993" bIns="44994">
            <a:spAutoFit/>
          </a:bodyPr>
          <a:lstStyle/>
          <a:p>
            <a:pPr defTabSz="4629297">
              <a:lnSpc>
                <a:spcPct val="110000"/>
              </a:lnSpc>
              <a:buClr>
                <a:schemeClr val="accent6">
                  <a:lumMod val="75000"/>
                </a:schemeClr>
              </a:buClr>
              <a:buFont typeface="Wingdings" pitchFamily="2" charset="2"/>
              <a:buChar char="q"/>
            </a:pPr>
            <a:r>
              <a:rPr lang="en-GB" sz="4700" b="1" dirty="0" smtClean="0">
                <a:solidFill>
                  <a:schemeClr val="accent1"/>
                </a:solidFill>
                <a:effectLst>
                  <a:outerShdw blurRad="38100" dist="38100" dir="2700000" algn="tl">
                    <a:srgbClr val="000000">
                      <a:alpha val="43137"/>
                    </a:srgbClr>
                  </a:outerShdw>
                </a:effectLst>
              </a:rPr>
              <a:t>Motivation</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rPr>
              <a:t>Connect EDLUT using TCP/IP socket with DLR Robot model.</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rPr>
              <a:t>Built up the interface between analog signal and needed spiking signals.</a:t>
            </a:r>
          </a:p>
          <a:p>
            <a:pPr marL="514350" indent="-514350" defTabSz="4629297">
              <a:lnSpc>
                <a:spcPct val="110000"/>
              </a:lnSpc>
              <a:buClr>
                <a:schemeClr val="accent6">
                  <a:lumMod val="75000"/>
                </a:schemeClr>
              </a:buClr>
              <a:buFont typeface="+mj-lt"/>
              <a:buAutoNum type="arabicPeriod"/>
            </a:pPr>
            <a:r>
              <a:rPr lang="en-US" sz="3400" dirty="0" smtClean="0">
                <a:solidFill>
                  <a:schemeClr val="accent2">
                    <a:lumMod val="50000"/>
                  </a:schemeClr>
                </a:solidFill>
              </a:rPr>
              <a:t>Configure control loop, cerebellum, robot control parameters.  </a:t>
            </a:r>
            <a:endParaRPr lang="es-ES" sz="3400" dirty="0" smtClean="0">
              <a:solidFill>
                <a:schemeClr val="accent2">
                  <a:lumMod val="50000"/>
                </a:schemeClr>
              </a:solidFill>
            </a:endParaRPr>
          </a:p>
          <a:p>
            <a:pPr defTabSz="4629297">
              <a:lnSpc>
                <a:spcPct val="110000"/>
              </a:lnSpc>
            </a:pPr>
            <a:endParaRPr lang="en-US" sz="3400" dirty="0">
              <a:solidFill>
                <a:srgbClr val="003366"/>
              </a:solidFill>
            </a:endParaRPr>
          </a:p>
        </p:txBody>
      </p:sp>
      <p:sp>
        <p:nvSpPr>
          <p:cNvPr id="41" name="Oval 40"/>
          <p:cNvSpPr/>
          <p:nvPr/>
        </p:nvSpPr>
        <p:spPr>
          <a:xfrm>
            <a:off x="23352369" y="562710"/>
            <a:ext cx="9051681" cy="19694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Chord 48"/>
          <p:cNvSpPr/>
          <p:nvPr/>
        </p:nvSpPr>
        <p:spPr>
          <a:xfrm rot="10800000">
            <a:off x="-342906" y="1266822"/>
            <a:ext cx="2945439" cy="4848228"/>
          </a:xfrm>
          <a:prstGeom prst="chord">
            <a:avLst>
              <a:gd name="adj1" fmla="val 3221857"/>
              <a:gd name="adj2" fmla="val 18345235"/>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60" name="Rectangle 112"/>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7" name="Rectangle 36"/>
          <p:cNvSpPr/>
          <p:nvPr/>
        </p:nvSpPr>
        <p:spPr>
          <a:xfrm>
            <a:off x="21486207" y="33459836"/>
            <a:ext cx="10144125" cy="729615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TextBox 38"/>
          <p:cNvSpPr txBox="1"/>
          <p:nvPr/>
        </p:nvSpPr>
        <p:spPr>
          <a:xfrm>
            <a:off x="21859875" y="33536031"/>
            <a:ext cx="10153650" cy="887935"/>
          </a:xfrm>
          <a:prstGeom prst="rect">
            <a:avLst/>
          </a:prstGeom>
          <a:noFill/>
        </p:spPr>
        <p:txBody>
          <a:bodyPr wrap="square" rtlCol="0">
            <a:spAutoFit/>
          </a:bodyPr>
          <a:lstStyle/>
          <a:p>
            <a:pPr defTabSz="4629297">
              <a:lnSpc>
                <a:spcPct val="110000"/>
              </a:lnSpc>
              <a:buClr>
                <a:schemeClr val="accent6">
                  <a:lumMod val="75000"/>
                </a:schemeClr>
              </a:buClr>
              <a:buFont typeface="Wingdings" pitchFamily="2" charset="2"/>
              <a:buChar char="q"/>
            </a:pPr>
            <a:r>
              <a:rPr lang="en-GB" sz="4700" b="1" dirty="0" smtClean="0">
                <a:solidFill>
                  <a:srgbClr val="003366"/>
                </a:solidFill>
              </a:rPr>
              <a:t> </a:t>
            </a:r>
            <a:r>
              <a:rPr lang="en-GB" sz="4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Conclusions</a:t>
            </a:r>
            <a:endParaRPr lang="en-GB" sz="4700" b="1" dirty="0" smtClean="0">
              <a:solidFill>
                <a:srgbClr val="990033"/>
              </a:solidFill>
            </a:endParaRPr>
          </a:p>
        </p:txBody>
      </p:sp>
      <p:sp>
        <p:nvSpPr>
          <p:cNvPr id="40" name="TextBox 39"/>
          <p:cNvSpPr txBox="1"/>
          <p:nvPr/>
        </p:nvSpPr>
        <p:spPr>
          <a:xfrm>
            <a:off x="22114851" y="34395480"/>
            <a:ext cx="9429750" cy="6001643"/>
          </a:xfrm>
          <a:prstGeom prst="rect">
            <a:avLst/>
          </a:prstGeom>
          <a:noFill/>
          <a:effectLst>
            <a:outerShdw blurRad="50800" dist="38100" dir="13500000" algn="br" rotWithShape="0">
              <a:prstClr val="black">
                <a:alpha val="40000"/>
              </a:prstClr>
            </a:outerShdw>
          </a:effectLst>
        </p:spPr>
        <p:txBody>
          <a:bodyPr wrap="square" rtlCol="0">
            <a:spAutoFit/>
          </a:bodyPr>
          <a:lstStyle/>
          <a:p>
            <a:pPr algn="just">
              <a:buFont typeface="Wingdings" pitchFamily="2" charset="2"/>
              <a:buChar char="v"/>
            </a:pPr>
            <a:r>
              <a:rPr lang="en-US" sz="3200" dirty="0" smtClean="0"/>
              <a:t>Different</a:t>
            </a:r>
            <a:r>
              <a:rPr lang="es-ES" sz="3200" dirty="0" smtClean="0"/>
              <a:t> </a:t>
            </a:r>
            <a:r>
              <a:rPr lang="en-US" sz="3200" dirty="0" smtClean="0"/>
              <a:t>point masses are added to the end of the DLR robot effector. So, our ideal dynamic model (without ending point mass) and our real dynamic model  are not equal, the cerebellum acts as a predictive corrective module in the control loop. An eight-like trajectory is computed in Cartesian coordinates and it is transformed into joint coordinates using and inverse Kinematics model. These desired </a:t>
            </a:r>
            <a:r>
              <a:rPr lang="en-US" sz="3200" smtClean="0"/>
              <a:t>arm states </a:t>
            </a:r>
            <a:r>
              <a:rPr lang="en-US" sz="3200" dirty="0" smtClean="0"/>
              <a:t>are used at each time step to compute a crude torque command (using the ideal dynamic model) and also to update the predictive corrective command of cerebellum</a:t>
            </a:r>
            <a:endParaRPr lang="es-ES" sz="3000" dirty="0">
              <a:solidFill>
                <a:schemeClr val="accent2">
                  <a:lumMod val="75000"/>
                </a:schemeClr>
              </a:solidFill>
            </a:endParaRPr>
          </a:p>
        </p:txBody>
      </p:sp>
      <p:graphicFrame>
        <p:nvGraphicFramePr>
          <p:cNvPr id="46" name="Diagram 45"/>
          <p:cNvGraphicFramePr/>
          <p:nvPr/>
        </p:nvGraphicFramePr>
        <p:xfrm>
          <a:off x="10658475" y="37118924"/>
          <a:ext cx="10572750" cy="40290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55" name="Group 54"/>
          <p:cNvGrpSpPr/>
          <p:nvPr/>
        </p:nvGrpSpPr>
        <p:grpSpPr>
          <a:xfrm>
            <a:off x="19821525" y="41719500"/>
            <a:ext cx="12211050" cy="1485900"/>
            <a:chOff x="6477000" y="41719501"/>
            <a:chExt cx="12211050" cy="1485900"/>
          </a:xfrm>
        </p:grpSpPr>
        <p:sp>
          <p:nvSpPr>
            <p:cNvPr id="50" name="Flowchart: Manual Input 49"/>
            <p:cNvSpPr/>
            <p:nvPr/>
          </p:nvSpPr>
          <p:spPr>
            <a:xfrm>
              <a:off x="15659100" y="41719501"/>
              <a:ext cx="3028950" cy="1485900"/>
            </a:xfrm>
            <a:prstGeom prst="flowChartManualInput">
              <a:avLst/>
            </a:prstGeom>
            <a:solidFill>
              <a:schemeClr val="accent1">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Flowchart: Manual Input 50"/>
            <p:cNvSpPr/>
            <p:nvPr/>
          </p:nvSpPr>
          <p:spPr>
            <a:xfrm>
              <a:off x="12611100" y="42262424"/>
              <a:ext cx="3028950" cy="942975"/>
            </a:xfrm>
            <a:prstGeom prst="flowChartManualInput">
              <a:avLst/>
            </a:prstGeom>
            <a:solidFill>
              <a:schemeClr val="accent1">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Flowchart: Manual Input 51"/>
            <p:cNvSpPr/>
            <p:nvPr/>
          </p:nvSpPr>
          <p:spPr>
            <a:xfrm>
              <a:off x="9553575" y="42662474"/>
              <a:ext cx="3028950" cy="542925"/>
            </a:xfrm>
            <a:prstGeom prst="flowChartManualInput">
              <a:avLst/>
            </a:prstGeom>
            <a:solidFill>
              <a:schemeClr val="accent1">
                <a:lumMod val="40000"/>
                <a:lumOff val="6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Flowchart: Manual Input 52"/>
            <p:cNvSpPr/>
            <p:nvPr/>
          </p:nvSpPr>
          <p:spPr>
            <a:xfrm>
              <a:off x="6477000" y="42833925"/>
              <a:ext cx="3028950" cy="342900"/>
            </a:xfrm>
            <a:prstGeom prst="flowChartManualInput">
              <a:avLst/>
            </a:prstGeom>
            <a:solidFill>
              <a:schemeClr val="accent1">
                <a:lumMod val="20000"/>
                <a:lumOff val="8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4" name="Flowchart: Manual Input 53"/>
          <p:cNvSpPr/>
          <p:nvPr/>
        </p:nvSpPr>
        <p:spPr>
          <a:xfrm flipV="1">
            <a:off x="3457575" y="43091096"/>
            <a:ext cx="3028950" cy="45719"/>
          </a:xfrm>
          <a:prstGeom prst="flowChartManualInpu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52" name="Group 551"/>
          <p:cNvGrpSpPr/>
          <p:nvPr/>
        </p:nvGrpSpPr>
        <p:grpSpPr>
          <a:xfrm>
            <a:off x="13965424" y="7515308"/>
            <a:ext cx="2493777" cy="2683769"/>
            <a:chOff x="16708622" y="9484785"/>
            <a:chExt cx="1191691" cy="1708571"/>
          </a:xfrm>
        </p:grpSpPr>
        <p:cxnSp>
          <p:nvCxnSpPr>
            <p:cNvPr id="152" name="AutoShape 2"/>
            <p:cNvCxnSpPr>
              <a:cxnSpLocks noChangeShapeType="1"/>
            </p:cNvCxnSpPr>
            <p:nvPr/>
          </p:nvCxnSpPr>
          <p:spPr bwMode="auto">
            <a:xfrm>
              <a:off x="17413596" y="9484785"/>
              <a:ext cx="0" cy="222250"/>
            </a:xfrm>
            <a:prstGeom prst="straightConnector1">
              <a:avLst/>
            </a:prstGeom>
            <a:noFill/>
            <a:ln w="31750">
              <a:solidFill>
                <a:srgbClr val="C0504D"/>
              </a:solidFill>
              <a:round/>
              <a:headEnd/>
              <a:tailEnd type="triangle" w="med" len="med"/>
            </a:ln>
            <a:effectLst/>
          </p:spPr>
        </p:cxnSp>
        <p:cxnSp>
          <p:nvCxnSpPr>
            <p:cNvPr id="153" name="AutoShape 3"/>
            <p:cNvCxnSpPr>
              <a:cxnSpLocks noChangeShapeType="1"/>
            </p:cNvCxnSpPr>
            <p:nvPr/>
          </p:nvCxnSpPr>
          <p:spPr bwMode="auto">
            <a:xfrm flipH="1" flipV="1">
              <a:off x="17644726" y="10852937"/>
              <a:ext cx="255587" cy="52388"/>
            </a:xfrm>
            <a:prstGeom prst="straightConnector1">
              <a:avLst/>
            </a:prstGeom>
            <a:noFill/>
            <a:ln w="31750">
              <a:solidFill>
                <a:srgbClr val="C0504D"/>
              </a:solidFill>
              <a:round/>
              <a:headEnd/>
              <a:tailEnd type="triangle" w="med" len="med"/>
            </a:ln>
            <a:effectLst/>
          </p:spPr>
        </p:cxnSp>
        <p:cxnSp>
          <p:nvCxnSpPr>
            <p:cNvPr id="154" name="AutoShape 4"/>
            <p:cNvCxnSpPr>
              <a:cxnSpLocks noChangeShapeType="1"/>
            </p:cNvCxnSpPr>
            <p:nvPr/>
          </p:nvCxnSpPr>
          <p:spPr bwMode="auto">
            <a:xfrm flipH="1" flipV="1">
              <a:off x="16708622" y="11140969"/>
              <a:ext cx="254000" cy="52387"/>
            </a:xfrm>
            <a:prstGeom prst="straightConnector1">
              <a:avLst/>
            </a:prstGeom>
            <a:noFill/>
            <a:ln w="31750">
              <a:solidFill>
                <a:srgbClr val="C0504D"/>
              </a:solidFill>
              <a:round/>
              <a:headEnd type="triangle" w="med" len="med"/>
              <a:tailEnd/>
            </a:ln>
            <a:effectLst/>
          </p:spPr>
        </p:cxnSp>
      </p:grpSp>
      <p:grpSp>
        <p:nvGrpSpPr>
          <p:cNvPr id="155" name="Group 7"/>
          <p:cNvGrpSpPr>
            <a:grpSpLocks noChangeAspect="1"/>
          </p:cNvGrpSpPr>
          <p:nvPr/>
        </p:nvGrpSpPr>
        <p:grpSpPr bwMode="auto">
          <a:xfrm>
            <a:off x="19413416" y="6186053"/>
            <a:ext cx="11583866" cy="5841823"/>
            <a:chOff x="0" y="0"/>
            <a:chExt cx="6384" cy="3221"/>
          </a:xfrm>
        </p:grpSpPr>
        <p:sp>
          <p:nvSpPr>
            <p:cNvPr id="156" name="AutoShape 389"/>
            <p:cNvSpPr>
              <a:spLocks noChangeAspect="1" noChangeArrowheads="1" noTextEdit="1"/>
            </p:cNvSpPr>
            <p:nvPr/>
          </p:nvSpPr>
          <p:spPr bwMode="auto">
            <a:xfrm>
              <a:off x="0" y="0"/>
              <a:ext cx="6384" cy="3221"/>
            </a:xfrm>
            <a:prstGeom prst="rect">
              <a:avLst/>
            </a:prstGeom>
            <a:noFill/>
          </p:spPr>
          <p:txBody>
            <a:bodyPr vert="horz" wrap="square" lIns="91440" tIns="45720" rIns="91440" bIns="45720" numCol="1" anchor="t" anchorCtr="0" compatLnSpc="1">
              <a:prstTxWarp prst="textNoShape">
                <a:avLst/>
              </a:prstTxWarp>
            </a:bodyPr>
            <a:lstStyle/>
            <a:p>
              <a:endParaRPr lang="es-ES"/>
            </a:p>
          </p:txBody>
        </p:sp>
        <p:grpSp>
          <p:nvGrpSpPr>
            <p:cNvPr id="157" name="Group 188"/>
            <p:cNvGrpSpPr>
              <a:grpSpLocks/>
            </p:cNvGrpSpPr>
            <p:nvPr/>
          </p:nvGrpSpPr>
          <p:grpSpPr bwMode="auto">
            <a:xfrm>
              <a:off x="154" y="10"/>
              <a:ext cx="5762" cy="3205"/>
              <a:chOff x="154" y="10"/>
              <a:chExt cx="5762" cy="3205"/>
            </a:xfrm>
          </p:grpSpPr>
          <p:sp>
            <p:nvSpPr>
              <p:cNvPr id="348" name="Rectangle 388"/>
              <p:cNvSpPr>
                <a:spLocks noChangeArrowheads="1"/>
              </p:cNvSpPr>
              <p:nvPr/>
            </p:nvSpPr>
            <p:spPr bwMode="auto">
              <a:xfrm>
                <a:off x="827" y="238"/>
                <a:ext cx="2141" cy="257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49" name="Rectangle 387"/>
              <p:cNvSpPr>
                <a:spLocks noChangeArrowheads="1"/>
              </p:cNvSpPr>
              <p:nvPr/>
            </p:nvSpPr>
            <p:spPr bwMode="auto">
              <a:xfrm>
                <a:off x="827" y="238"/>
                <a:ext cx="2141" cy="2574"/>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50" name="Line 386"/>
              <p:cNvSpPr>
                <a:spLocks noChangeShapeType="1"/>
              </p:cNvSpPr>
              <p:nvPr/>
            </p:nvSpPr>
            <p:spPr bwMode="auto">
              <a:xfrm>
                <a:off x="827" y="238"/>
                <a:ext cx="2141"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1" name="Line 385"/>
              <p:cNvSpPr>
                <a:spLocks noChangeShapeType="1"/>
              </p:cNvSpPr>
              <p:nvPr/>
            </p:nvSpPr>
            <p:spPr bwMode="auto">
              <a:xfrm>
                <a:off x="827" y="2812"/>
                <a:ext cx="2141"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2" name="Line 384"/>
              <p:cNvSpPr>
                <a:spLocks noChangeShapeType="1"/>
              </p:cNvSpPr>
              <p:nvPr/>
            </p:nvSpPr>
            <p:spPr bwMode="auto">
              <a:xfrm flipV="1">
                <a:off x="2968" y="238"/>
                <a:ext cx="1" cy="25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3" name="Line 383"/>
              <p:cNvSpPr>
                <a:spLocks noChangeShapeType="1"/>
              </p:cNvSpPr>
              <p:nvPr/>
            </p:nvSpPr>
            <p:spPr bwMode="auto">
              <a:xfrm flipV="1">
                <a:off x="827" y="238"/>
                <a:ext cx="1" cy="25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4" name="Line 382"/>
              <p:cNvSpPr>
                <a:spLocks noChangeShapeType="1"/>
              </p:cNvSpPr>
              <p:nvPr/>
            </p:nvSpPr>
            <p:spPr bwMode="auto">
              <a:xfrm>
                <a:off x="827" y="2812"/>
                <a:ext cx="2141"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5" name="Line 381"/>
              <p:cNvSpPr>
                <a:spLocks noChangeShapeType="1"/>
              </p:cNvSpPr>
              <p:nvPr/>
            </p:nvSpPr>
            <p:spPr bwMode="auto">
              <a:xfrm flipV="1">
                <a:off x="827" y="238"/>
                <a:ext cx="1" cy="25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6" name="Line 380"/>
              <p:cNvSpPr>
                <a:spLocks noChangeShapeType="1"/>
              </p:cNvSpPr>
              <p:nvPr/>
            </p:nvSpPr>
            <p:spPr bwMode="auto">
              <a:xfrm flipV="1">
                <a:off x="827"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7" name="Line 379"/>
              <p:cNvSpPr>
                <a:spLocks noChangeShapeType="1"/>
              </p:cNvSpPr>
              <p:nvPr/>
            </p:nvSpPr>
            <p:spPr bwMode="auto">
              <a:xfrm>
                <a:off x="827"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58" name="Rectangle 378"/>
              <p:cNvSpPr>
                <a:spLocks noChangeArrowheads="1"/>
              </p:cNvSpPr>
              <p:nvPr/>
            </p:nvSpPr>
            <p:spPr bwMode="auto">
              <a:xfrm>
                <a:off x="797" y="2842"/>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a:t>
                </a:r>
                <a:endParaRPr kumimoji="0" lang="en-US" sz="1800" b="0" i="0" u="none" strike="noStrike" cap="none" normalizeH="0" baseline="0" smtClean="0">
                  <a:ln>
                    <a:noFill/>
                  </a:ln>
                  <a:solidFill>
                    <a:schemeClr val="tx1"/>
                  </a:solidFill>
                  <a:effectLst/>
                  <a:latin typeface="Arial" pitchFamily="34" charset="0"/>
                </a:endParaRPr>
              </a:p>
            </p:txBody>
          </p:sp>
          <p:sp>
            <p:nvSpPr>
              <p:cNvPr id="359" name="Line 377"/>
              <p:cNvSpPr>
                <a:spLocks noChangeShapeType="1"/>
              </p:cNvSpPr>
              <p:nvPr/>
            </p:nvSpPr>
            <p:spPr bwMode="auto">
              <a:xfrm flipV="1">
                <a:off x="1255"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0" name="Line 376"/>
              <p:cNvSpPr>
                <a:spLocks noChangeShapeType="1"/>
              </p:cNvSpPr>
              <p:nvPr/>
            </p:nvSpPr>
            <p:spPr bwMode="auto">
              <a:xfrm>
                <a:off x="1255"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1" name="Rectangle 375"/>
              <p:cNvSpPr>
                <a:spLocks noChangeArrowheads="1"/>
              </p:cNvSpPr>
              <p:nvPr/>
            </p:nvSpPr>
            <p:spPr bwMode="auto">
              <a:xfrm>
                <a:off x="1165" y="2842"/>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0.2</a:t>
                </a:r>
                <a:endParaRPr kumimoji="0" lang="en-US" sz="1800" b="0" i="0" u="none" strike="noStrike" cap="none" normalizeH="0" baseline="0" smtClean="0">
                  <a:ln>
                    <a:noFill/>
                  </a:ln>
                  <a:solidFill>
                    <a:schemeClr val="tx1"/>
                  </a:solidFill>
                  <a:effectLst/>
                  <a:latin typeface="Arial" pitchFamily="34" charset="0"/>
                </a:endParaRPr>
              </a:p>
            </p:txBody>
          </p:sp>
          <p:sp>
            <p:nvSpPr>
              <p:cNvPr id="362" name="Line 374"/>
              <p:cNvSpPr>
                <a:spLocks noChangeShapeType="1"/>
              </p:cNvSpPr>
              <p:nvPr/>
            </p:nvSpPr>
            <p:spPr bwMode="auto">
              <a:xfrm flipV="1">
                <a:off x="1683"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3" name="Line 373"/>
              <p:cNvSpPr>
                <a:spLocks noChangeShapeType="1"/>
              </p:cNvSpPr>
              <p:nvPr/>
            </p:nvSpPr>
            <p:spPr bwMode="auto">
              <a:xfrm>
                <a:off x="1683"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4" name="Rectangle 372"/>
              <p:cNvSpPr>
                <a:spLocks noChangeArrowheads="1"/>
              </p:cNvSpPr>
              <p:nvPr/>
            </p:nvSpPr>
            <p:spPr bwMode="auto">
              <a:xfrm>
                <a:off x="1593" y="2842"/>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0.4</a:t>
                </a:r>
                <a:endParaRPr kumimoji="0" lang="en-US" sz="1800" b="0" i="0" u="none" strike="noStrike" cap="none" normalizeH="0" baseline="0" smtClean="0">
                  <a:ln>
                    <a:noFill/>
                  </a:ln>
                  <a:solidFill>
                    <a:schemeClr val="tx1"/>
                  </a:solidFill>
                  <a:effectLst/>
                  <a:latin typeface="Arial" pitchFamily="34" charset="0"/>
                </a:endParaRPr>
              </a:p>
            </p:txBody>
          </p:sp>
          <p:sp>
            <p:nvSpPr>
              <p:cNvPr id="365" name="Line 371"/>
              <p:cNvSpPr>
                <a:spLocks noChangeShapeType="1"/>
              </p:cNvSpPr>
              <p:nvPr/>
            </p:nvSpPr>
            <p:spPr bwMode="auto">
              <a:xfrm flipV="1">
                <a:off x="2111"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6" name="Line 370"/>
              <p:cNvSpPr>
                <a:spLocks noChangeShapeType="1"/>
              </p:cNvSpPr>
              <p:nvPr/>
            </p:nvSpPr>
            <p:spPr bwMode="auto">
              <a:xfrm>
                <a:off x="2111"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7" name="Rectangle 369"/>
              <p:cNvSpPr>
                <a:spLocks noChangeArrowheads="1"/>
              </p:cNvSpPr>
              <p:nvPr/>
            </p:nvSpPr>
            <p:spPr bwMode="auto">
              <a:xfrm>
                <a:off x="2022" y="2842"/>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0.6</a:t>
                </a:r>
                <a:endParaRPr kumimoji="0" lang="en-US" sz="1800" b="0" i="0" u="none" strike="noStrike" cap="none" normalizeH="0" baseline="0" smtClean="0">
                  <a:ln>
                    <a:noFill/>
                  </a:ln>
                  <a:solidFill>
                    <a:schemeClr val="tx1"/>
                  </a:solidFill>
                  <a:effectLst/>
                  <a:latin typeface="Arial" pitchFamily="34" charset="0"/>
                </a:endParaRPr>
              </a:p>
            </p:txBody>
          </p:sp>
          <p:sp>
            <p:nvSpPr>
              <p:cNvPr id="368" name="Line 368"/>
              <p:cNvSpPr>
                <a:spLocks noChangeShapeType="1"/>
              </p:cNvSpPr>
              <p:nvPr/>
            </p:nvSpPr>
            <p:spPr bwMode="auto">
              <a:xfrm flipV="1">
                <a:off x="2540"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69" name="Line 367"/>
              <p:cNvSpPr>
                <a:spLocks noChangeShapeType="1"/>
              </p:cNvSpPr>
              <p:nvPr/>
            </p:nvSpPr>
            <p:spPr bwMode="auto">
              <a:xfrm>
                <a:off x="2540"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0" name="Rectangle 366"/>
              <p:cNvSpPr>
                <a:spLocks noChangeArrowheads="1"/>
              </p:cNvSpPr>
              <p:nvPr/>
            </p:nvSpPr>
            <p:spPr bwMode="auto">
              <a:xfrm>
                <a:off x="2450" y="2842"/>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0.8</a:t>
                </a:r>
                <a:endParaRPr kumimoji="0" lang="en-US" sz="1800" b="0" i="0" u="none" strike="noStrike" cap="none" normalizeH="0" baseline="0" smtClean="0">
                  <a:ln>
                    <a:noFill/>
                  </a:ln>
                  <a:solidFill>
                    <a:schemeClr val="tx1"/>
                  </a:solidFill>
                  <a:effectLst/>
                  <a:latin typeface="Arial" pitchFamily="34" charset="0"/>
                </a:endParaRPr>
              </a:p>
            </p:txBody>
          </p:sp>
          <p:sp>
            <p:nvSpPr>
              <p:cNvPr id="371" name="Line 365"/>
              <p:cNvSpPr>
                <a:spLocks noChangeShapeType="1"/>
              </p:cNvSpPr>
              <p:nvPr/>
            </p:nvSpPr>
            <p:spPr bwMode="auto">
              <a:xfrm flipV="1">
                <a:off x="2968" y="2782"/>
                <a:ext cx="1" cy="3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2" name="Line 364"/>
              <p:cNvSpPr>
                <a:spLocks noChangeShapeType="1"/>
              </p:cNvSpPr>
              <p:nvPr/>
            </p:nvSpPr>
            <p:spPr bwMode="auto">
              <a:xfrm>
                <a:off x="2968" y="238"/>
                <a:ext cx="1"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3" name="Rectangle 363"/>
              <p:cNvSpPr>
                <a:spLocks noChangeArrowheads="1"/>
              </p:cNvSpPr>
              <p:nvPr/>
            </p:nvSpPr>
            <p:spPr bwMode="auto">
              <a:xfrm>
                <a:off x="2938" y="2842"/>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1</a:t>
                </a:r>
                <a:endParaRPr kumimoji="0" lang="en-US" sz="1800" b="0" i="0" u="none" strike="noStrike" cap="none" normalizeH="0" baseline="0" smtClean="0">
                  <a:ln>
                    <a:noFill/>
                  </a:ln>
                  <a:solidFill>
                    <a:schemeClr val="tx1"/>
                  </a:solidFill>
                  <a:effectLst/>
                  <a:latin typeface="Arial" pitchFamily="34" charset="0"/>
                </a:endParaRPr>
              </a:p>
            </p:txBody>
          </p:sp>
          <p:sp>
            <p:nvSpPr>
              <p:cNvPr id="374" name="Line 362"/>
              <p:cNvSpPr>
                <a:spLocks noChangeShapeType="1"/>
              </p:cNvSpPr>
              <p:nvPr/>
            </p:nvSpPr>
            <p:spPr bwMode="auto">
              <a:xfrm>
                <a:off x="827" y="2812"/>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5" name="Line 361"/>
              <p:cNvSpPr>
                <a:spLocks noChangeShapeType="1"/>
              </p:cNvSpPr>
              <p:nvPr/>
            </p:nvSpPr>
            <p:spPr bwMode="auto">
              <a:xfrm flipH="1">
                <a:off x="2938" y="2812"/>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6" name="Rectangle 360"/>
              <p:cNvSpPr>
                <a:spLocks noChangeArrowheads="1"/>
              </p:cNvSpPr>
              <p:nvPr/>
            </p:nvSpPr>
            <p:spPr bwMode="auto">
              <a:xfrm>
                <a:off x="568" y="2733"/>
                <a:ext cx="195"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-0.1</a:t>
                </a:r>
                <a:endParaRPr kumimoji="0" lang="en-US" sz="1800" b="0" i="0" u="none" strike="noStrike" cap="none" normalizeH="0" baseline="0" smtClean="0">
                  <a:ln>
                    <a:noFill/>
                  </a:ln>
                  <a:solidFill>
                    <a:schemeClr val="tx1"/>
                  </a:solidFill>
                  <a:effectLst/>
                  <a:latin typeface="Arial" pitchFamily="34" charset="0"/>
                </a:endParaRPr>
              </a:p>
            </p:txBody>
          </p:sp>
          <p:sp>
            <p:nvSpPr>
              <p:cNvPr id="377" name="Line 359"/>
              <p:cNvSpPr>
                <a:spLocks noChangeShapeType="1"/>
              </p:cNvSpPr>
              <p:nvPr/>
            </p:nvSpPr>
            <p:spPr bwMode="auto">
              <a:xfrm>
                <a:off x="827" y="2484"/>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8" name="Line 358"/>
              <p:cNvSpPr>
                <a:spLocks noChangeShapeType="1"/>
              </p:cNvSpPr>
              <p:nvPr/>
            </p:nvSpPr>
            <p:spPr bwMode="auto">
              <a:xfrm flipH="1">
                <a:off x="2938" y="2484"/>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79" name="Rectangle 357"/>
              <p:cNvSpPr>
                <a:spLocks noChangeArrowheads="1"/>
              </p:cNvSpPr>
              <p:nvPr/>
            </p:nvSpPr>
            <p:spPr bwMode="auto">
              <a:xfrm>
                <a:off x="498" y="2405"/>
                <a:ext cx="255"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-0.05</a:t>
                </a:r>
                <a:endParaRPr kumimoji="0" lang="en-US" sz="1800" b="0" i="0" u="none" strike="noStrike" cap="none" normalizeH="0" baseline="0" smtClean="0">
                  <a:ln>
                    <a:noFill/>
                  </a:ln>
                  <a:solidFill>
                    <a:schemeClr val="tx1"/>
                  </a:solidFill>
                  <a:effectLst/>
                  <a:latin typeface="Arial" pitchFamily="34" charset="0"/>
                </a:endParaRPr>
              </a:p>
            </p:txBody>
          </p:sp>
          <p:sp>
            <p:nvSpPr>
              <p:cNvPr id="380" name="Line 356"/>
              <p:cNvSpPr>
                <a:spLocks noChangeShapeType="1"/>
              </p:cNvSpPr>
              <p:nvPr/>
            </p:nvSpPr>
            <p:spPr bwMode="auto">
              <a:xfrm>
                <a:off x="827" y="2166"/>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1" name="Line 355"/>
              <p:cNvSpPr>
                <a:spLocks noChangeShapeType="1"/>
              </p:cNvSpPr>
              <p:nvPr/>
            </p:nvSpPr>
            <p:spPr bwMode="auto">
              <a:xfrm flipH="1">
                <a:off x="2938" y="2166"/>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2" name="Rectangle 354"/>
              <p:cNvSpPr>
                <a:spLocks noChangeArrowheads="1"/>
              </p:cNvSpPr>
              <p:nvPr/>
            </p:nvSpPr>
            <p:spPr bwMode="auto">
              <a:xfrm>
                <a:off x="717" y="2087"/>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a:t>
                </a:r>
                <a:endParaRPr kumimoji="0" lang="en-US" sz="1800" b="0" i="0" u="none" strike="noStrike" cap="none" normalizeH="0" baseline="0" smtClean="0">
                  <a:ln>
                    <a:noFill/>
                  </a:ln>
                  <a:solidFill>
                    <a:schemeClr val="tx1"/>
                  </a:solidFill>
                  <a:effectLst/>
                  <a:latin typeface="Arial" pitchFamily="34" charset="0"/>
                </a:endParaRPr>
              </a:p>
            </p:txBody>
          </p:sp>
          <p:sp>
            <p:nvSpPr>
              <p:cNvPr id="383" name="Line 353"/>
              <p:cNvSpPr>
                <a:spLocks noChangeShapeType="1"/>
              </p:cNvSpPr>
              <p:nvPr/>
            </p:nvSpPr>
            <p:spPr bwMode="auto">
              <a:xfrm>
                <a:off x="827" y="1838"/>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4" name="Line 352"/>
              <p:cNvSpPr>
                <a:spLocks noChangeShapeType="1"/>
              </p:cNvSpPr>
              <p:nvPr/>
            </p:nvSpPr>
            <p:spPr bwMode="auto">
              <a:xfrm flipH="1">
                <a:off x="2938" y="1838"/>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5" name="Rectangle 351"/>
              <p:cNvSpPr>
                <a:spLocks noChangeArrowheads="1"/>
              </p:cNvSpPr>
              <p:nvPr/>
            </p:nvSpPr>
            <p:spPr bwMode="auto">
              <a:xfrm>
                <a:off x="538" y="1759"/>
                <a:ext cx="21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0.05</a:t>
                </a:r>
                <a:endParaRPr kumimoji="0" lang="en-US" sz="1800" b="0" i="0" u="none" strike="noStrike" cap="none" normalizeH="0" baseline="0" smtClean="0">
                  <a:ln>
                    <a:noFill/>
                  </a:ln>
                  <a:solidFill>
                    <a:schemeClr val="tx1"/>
                  </a:solidFill>
                  <a:effectLst/>
                  <a:latin typeface="Arial" pitchFamily="34" charset="0"/>
                </a:endParaRPr>
              </a:p>
            </p:txBody>
          </p:sp>
          <p:sp>
            <p:nvSpPr>
              <p:cNvPr id="386" name="Line 350"/>
              <p:cNvSpPr>
                <a:spLocks noChangeShapeType="1"/>
              </p:cNvSpPr>
              <p:nvPr/>
            </p:nvSpPr>
            <p:spPr bwMode="auto">
              <a:xfrm>
                <a:off x="827" y="1520"/>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7" name="Line 349"/>
              <p:cNvSpPr>
                <a:spLocks noChangeShapeType="1"/>
              </p:cNvSpPr>
              <p:nvPr/>
            </p:nvSpPr>
            <p:spPr bwMode="auto">
              <a:xfrm flipH="1">
                <a:off x="2938" y="1520"/>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88" name="Rectangle 348"/>
              <p:cNvSpPr>
                <a:spLocks noChangeArrowheads="1"/>
              </p:cNvSpPr>
              <p:nvPr/>
            </p:nvSpPr>
            <p:spPr bwMode="auto">
              <a:xfrm>
                <a:off x="608" y="1441"/>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0.1</a:t>
                </a:r>
                <a:endParaRPr kumimoji="0" lang="en-US" sz="1800" b="0" i="0" u="none" strike="noStrike" cap="none" normalizeH="0" baseline="0" smtClean="0">
                  <a:ln>
                    <a:noFill/>
                  </a:ln>
                  <a:solidFill>
                    <a:schemeClr val="tx1"/>
                  </a:solidFill>
                  <a:effectLst/>
                  <a:latin typeface="Arial" pitchFamily="34" charset="0"/>
                </a:endParaRPr>
              </a:p>
            </p:txBody>
          </p:sp>
          <p:sp>
            <p:nvSpPr>
              <p:cNvPr id="389" name="Line 347"/>
              <p:cNvSpPr>
                <a:spLocks noChangeShapeType="1"/>
              </p:cNvSpPr>
              <p:nvPr/>
            </p:nvSpPr>
            <p:spPr bwMode="auto">
              <a:xfrm>
                <a:off x="827" y="1202"/>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0" name="Line 346"/>
              <p:cNvSpPr>
                <a:spLocks noChangeShapeType="1"/>
              </p:cNvSpPr>
              <p:nvPr/>
            </p:nvSpPr>
            <p:spPr bwMode="auto">
              <a:xfrm flipH="1">
                <a:off x="2938" y="1202"/>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1" name="Rectangle 345"/>
              <p:cNvSpPr>
                <a:spLocks noChangeArrowheads="1"/>
              </p:cNvSpPr>
              <p:nvPr/>
            </p:nvSpPr>
            <p:spPr bwMode="auto">
              <a:xfrm>
                <a:off x="538" y="1123"/>
                <a:ext cx="21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0.15</a:t>
                </a:r>
                <a:endParaRPr kumimoji="0" lang="en-US" sz="1800" b="0" i="0" u="none" strike="noStrike" cap="none" normalizeH="0" baseline="0" smtClean="0">
                  <a:ln>
                    <a:noFill/>
                  </a:ln>
                  <a:solidFill>
                    <a:schemeClr val="tx1"/>
                  </a:solidFill>
                  <a:effectLst/>
                  <a:latin typeface="Arial" pitchFamily="34" charset="0"/>
                </a:endParaRPr>
              </a:p>
            </p:txBody>
          </p:sp>
          <p:sp>
            <p:nvSpPr>
              <p:cNvPr id="392" name="Line 344"/>
              <p:cNvSpPr>
                <a:spLocks noChangeShapeType="1"/>
              </p:cNvSpPr>
              <p:nvPr/>
            </p:nvSpPr>
            <p:spPr bwMode="auto">
              <a:xfrm>
                <a:off x="827" y="874"/>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3" name="Line 343"/>
              <p:cNvSpPr>
                <a:spLocks noChangeShapeType="1"/>
              </p:cNvSpPr>
              <p:nvPr/>
            </p:nvSpPr>
            <p:spPr bwMode="auto">
              <a:xfrm flipH="1">
                <a:off x="2938" y="874"/>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4" name="Rectangle 342"/>
              <p:cNvSpPr>
                <a:spLocks noChangeArrowheads="1"/>
              </p:cNvSpPr>
              <p:nvPr/>
            </p:nvSpPr>
            <p:spPr bwMode="auto">
              <a:xfrm>
                <a:off x="608" y="795"/>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0.2</a:t>
                </a:r>
                <a:endParaRPr kumimoji="0" lang="en-US" sz="1800" b="0" i="0" u="none" strike="noStrike" cap="none" normalizeH="0" baseline="0" smtClean="0">
                  <a:ln>
                    <a:noFill/>
                  </a:ln>
                  <a:solidFill>
                    <a:schemeClr val="tx1"/>
                  </a:solidFill>
                  <a:effectLst/>
                  <a:latin typeface="Arial" pitchFamily="34" charset="0"/>
                </a:endParaRPr>
              </a:p>
            </p:txBody>
          </p:sp>
          <p:sp>
            <p:nvSpPr>
              <p:cNvPr id="395" name="Line 341"/>
              <p:cNvSpPr>
                <a:spLocks noChangeShapeType="1"/>
              </p:cNvSpPr>
              <p:nvPr/>
            </p:nvSpPr>
            <p:spPr bwMode="auto">
              <a:xfrm>
                <a:off x="827" y="556"/>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6" name="Line 340"/>
              <p:cNvSpPr>
                <a:spLocks noChangeShapeType="1"/>
              </p:cNvSpPr>
              <p:nvPr/>
            </p:nvSpPr>
            <p:spPr bwMode="auto">
              <a:xfrm flipH="1">
                <a:off x="2938" y="556"/>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7" name="Rectangle 339"/>
              <p:cNvSpPr>
                <a:spLocks noChangeArrowheads="1"/>
              </p:cNvSpPr>
              <p:nvPr/>
            </p:nvSpPr>
            <p:spPr bwMode="auto">
              <a:xfrm>
                <a:off x="538" y="477"/>
                <a:ext cx="21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imes"/>
                    <a:ea typeface="Times New Roman" pitchFamily="18" charset="0"/>
                    <a:cs typeface="Helvetica"/>
                  </a:rPr>
                  <a:t>0.25</a:t>
                </a:r>
                <a:endParaRPr kumimoji="0" lang="en-US" sz="1800" b="0" i="0" u="none" strike="noStrike" cap="none" normalizeH="0" baseline="0" dirty="0" smtClean="0">
                  <a:ln>
                    <a:noFill/>
                  </a:ln>
                  <a:solidFill>
                    <a:schemeClr val="tx1"/>
                  </a:solidFill>
                  <a:effectLst/>
                  <a:latin typeface="Arial" pitchFamily="34" charset="0"/>
                </a:endParaRPr>
              </a:p>
            </p:txBody>
          </p:sp>
          <p:sp>
            <p:nvSpPr>
              <p:cNvPr id="398" name="Line 338"/>
              <p:cNvSpPr>
                <a:spLocks noChangeShapeType="1"/>
              </p:cNvSpPr>
              <p:nvPr/>
            </p:nvSpPr>
            <p:spPr bwMode="auto">
              <a:xfrm>
                <a:off x="827" y="238"/>
                <a:ext cx="2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99" name="Line 337"/>
              <p:cNvSpPr>
                <a:spLocks noChangeShapeType="1"/>
              </p:cNvSpPr>
              <p:nvPr/>
            </p:nvSpPr>
            <p:spPr bwMode="auto">
              <a:xfrm flipH="1">
                <a:off x="2938" y="238"/>
                <a:ext cx="30"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0" name="Rectangle 336"/>
              <p:cNvSpPr>
                <a:spLocks noChangeArrowheads="1"/>
              </p:cNvSpPr>
              <p:nvPr/>
            </p:nvSpPr>
            <p:spPr bwMode="auto">
              <a:xfrm>
                <a:off x="608" y="159"/>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000000"/>
                    </a:solidFill>
                    <a:effectLst/>
                    <a:latin typeface="Times"/>
                    <a:ea typeface="Times New Roman" pitchFamily="18" charset="0"/>
                    <a:cs typeface="Helvetica"/>
                  </a:rPr>
                  <a:t>0.3</a:t>
                </a:r>
                <a:endParaRPr kumimoji="0" lang="en-US" sz="1800" b="0" i="0" u="none" strike="noStrike" cap="none" normalizeH="0" baseline="0" dirty="0" smtClean="0">
                  <a:ln>
                    <a:noFill/>
                  </a:ln>
                  <a:solidFill>
                    <a:schemeClr val="tx1"/>
                  </a:solidFill>
                  <a:effectLst/>
                  <a:latin typeface="Arial" pitchFamily="34" charset="0"/>
                </a:endParaRPr>
              </a:p>
            </p:txBody>
          </p:sp>
          <p:sp>
            <p:nvSpPr>
              <p:cNvPr id="401" name="Line 335"/>
              <p:cNvSpPr>
                <a:spLocks noChangeShapeType="1"/>
              </p:cNvSpPr>
              <p:nvPr/>
            </p:nvSpPr>
            <p:spPr bwMode="auto">
              <a:xfrm>
                <a:off x="827" y="238"/>
                <a:ext cx="2141"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2" name="Line 334"/>
              <p:cNvSpPr>
                <a:spLocks noChangeShapeType="1"/>
              </p:cNvSpPr>
              <p:nvPr/>
            </p:nvSpPr>
            <p:spPr bwMode="auto">
              <a:xfrm>
                <a:off x="827" y="2812"/>
                <a:ext cx="2141"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3" name="Line 333"/>
              <p:cNvSpPr>
                <a:spLocks noChangeShapeType="1"/>
              </p:cNvSpPr>
              <p:nvPr/>
            </p:nvSpPr>
            <p:spPr bwMode="auto">
              <a:xfrm flipV="1">
                <a:off x="2968" y="238"/>
                <a:ext cx="1" cy="25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4" name="Line 332"/>
              <p:cNvSpPr>
                <a:spLocks noChangeShapeType="1"/>
              </p:cNvSpPr>
              <p:nvPr/>
            </p:nvSpPr>
            <p:spPr bwMode="auto">
              <a:xfrm flipV="1">
                <a:off x="827" y="238"/>
                <a:ext cx="1" cy="25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5" name="Freeform 331"/>
              <p:cNvSpPr>
                <a:spLocks/>
              </p:cNvSpPr>
              <p:nvPr/>
            </p:nvSpPr>
            <p:spPr bwMode="auto">
              <a:xfrm>
                <a:off x="827" y="1520"/>
                <a:ext cx="996" cy="646"/>
              </a:xfrm>
              <a:custGeom>
                <a:avLst/>
                <a:gdLst/>
                <a:ahLst/>
                <a:cxnLst>
                  <a:cxn ang="0">
                    <a:pos x="10" y="616"/>
                  </a:cxn>
                  <a:cxn ang="0">
                    <a:pos x="29" y="587"/>
                  </a:cxn>
                  <a:cxn ang="0">
                    <a:pos x="49" y="547"/>
                  </a:cxn>
                  <a:cxn ang="0">
                    <a:pos x="69" y="507"/>
                  </a:cxn>
                  <a:cxn ang="0">
                    <a:pos x="89" y="477"/>
                  </a:cxn>
                  <a:cxn ang="0">
                    <a:pos x="99" y="437"/>
                  </a:cxn>
                  <a:cxn ang="0">
                    <a:pos x="119" y="408"/>
                  </a:cxn>
                  <a:cxn ang="0">
                    <a:pos x="139" y="378"/>
                  </a:cxn>
                  <a:cxn ang="0">
                    <a:pos x="159" y="338"/>
                  </a:cxn>
                  <a:cxn ang="0">
                    <a:pos x="179" y="308"/>
                  </a:cxn>
                  <a:cxn ang="0">
                    <a:pos x="199" y="278"/>
                  </a:cxn>
                  <a:cxn ang="0">
                    <a:pos x="219" y="249"/>
                  </a:cxn>
                  <a:cxn ang="0">
                    <a:pos x="239" y="219"/>
                  </a:cxn>
                  <a:cxn ang="0">
                    <a:pos x="259" y="199"/>
                  </a:cxn>
                  <a:cxn ang="0">
                    <a:pos x="278" y="169"/>
                  </a:cxn>
                  <a:cxn ang="0">
                    <a:pos x="308" y="129"/>
                  </a:cxn>
                  <a:cxn ang="0">
                    <a:pos x="338" y="100"/>
                  </a:cxn>
                  <a:cxn ang="0">
                    <a:pos x="368" y="70"/>
                  </a:cxn>
                  <a:cxn ang="0">
                    <a:pos x="398" y="50"/>
                  </a:cxn>
                  <a:cxn ang="0">
                    <a:pos x="428" y="30"/>
                  </a:cxn>
                  <a:cxn ang="0">
                    <a:pos x="458" y="10"/>
                  </a:cxn>
                  <a:cxn ang="0">
                    <a:pos x="488" y="0"/>
                  </a:cxn>
                  <a:cxn ang="0">
                    <a:pos x="518" y="0"/>
                  </a:cxn>
                  <a:cxn ang="0">
                    <a:pos x="547" y="0"/>
                  </a:cxn>
                  <a:cxn ang="0">
                    <a:pos x="577" y="10"/>
                  </a:cxn>
                  <a:cxn ang="0">
                    <a:pos x="607" y="20"/>
                  </a:cxn>
                  <a:cxn ang="0">
                    <a:pos x="637" y="30"/>
                  </a:cxn>
                  <a:cxn ang="0">
                    <a:pos x="667" y="50"/>
                  </a:cxn>
                  <a:cxn ang="0">
                    <a:pos x="697" y="80"/>
                  </a:cxn>
                  <a:cxn ang="0">
                    <a:pos x="727" y="110"/>
                  </a:cxn>
                  <a:cxn ang="0">
                    <a:pos x="757" y="139"/>
                  </a:cxn>
                  <a:cxn ang="0">
                    <a:pos x="786" y="169"/>
                  </a:cxn>
                  <a:cxn ang="0">
                    <a:pos x="806" y="199"/>
                  </a:cxn>
                  <a:cxn ang="0">
                    <a:pos x="826" y="229"/>
                  </a:cxn>
                  <a:cxn ang="0">
                    <a:pos x="846" y="259"/>
                  </a:cxn>
                  <a:cxn ang="0">
                    <a:pos x="866" y="288"/>
                  </a:cxn>
                  <a:cxn ang="0">
                    <a:pos x="886" y="318"/>
                  </a:cxn>
                  <a:cxn ang="0">
                    <a:pos x="906" y="358"/>
                  </a:cxn>
                  <a:cxn ang="0">
                    <a:pos x="926" y="388"/>
                  </a:cxn>
                  <a:cxn ang="0">
                    <a:pos x="946" y="418"/>
                  </a:cxn>
                  <a:cxn ang="0">
                    <a:pos x="966" y="457"/>
                  </a:cxn>
                  <a:cxn ang="0">
                    <a:pos x="986" y="487"/>
                  </a:cxn>
                </a:cxnLst>
                <a:rect l="0" t="0" r="r" b="b"/>
                <a:pathLst>
                  <a:path w="996" h="646">
                    <a:moveTo>
                      <a:pt x="0" y="646"/>
                    </a:moveTo>
                    <a:lnTo>
                      <a:pt x="0" y="636"/>
                    </a:lnTo>
                    <a:lnTo>
                      <a:pt x="10" y="616"/>
                    </a:lnTo>
                    <a:lnTo>
                      <a:pt x="10" y="606"/>
                    </a:lnTo>
                    <a:lnTo>
                      <a:pt x="20" y="596"/>
                    </a:lnTo>
                    <a:lnTo>
                      <a:pt x="29" y="587"/>
                    </a:lnTo>
                    <a:lnTo>
                      <a:pt x="29" y="567"/>
                    </a:lnTo>
                    <a:lnTo>
                      <a:pt x="39" y="557"/>
                    </a:lnTo>
                    <a:lnTo>
                      <a:pt x="49" y="547"/>
                    </a:lnTo>
                    <a:lnTo>
                      <a:pt x="49" y="537"/>
                    </a:lnTo>
                    <a:lnTo>
                      <a:pt x="59" y="527"/>
                    </a:lnTo>
                    <a:lnTo>
                      <a:pt x="69" y="507"/>
                    </a:lnTo>
                    <a:lnTo>
                      <a:pt x="69" y="497"/>
                    </a:lnTo>
                    <a:lnTo>
                      <a:pt x="79" y="487"/>
                    </a:lnTo>
                    <a:lnTo>
                      <a:pt x="89" y="477"/>
                    </a:lnTo>
                    <a:lnTo>
                      <a:pt x="89" y="467"/>
                    </a:lnTo>
                    <a:lnTo>
                      <a:pt x="99" y="457"/>
                    </a:lnTo>
                    <a:lnTo>
                      <a:pt x="99" y="437"/>
                    </a:lnTo>
                    <a:lnTo>
                      <a:pt x="109" y="428"/>
                    </a:lnTo>
                    <a:lnTo>
                      <a:pt x="119" y="418"/>
                    </a:lnTo>
                    <a:lnTo>
                      <a:pt x="119" y="408"/>
                    </a:lnTo>
                    <a:lnTo>
                      <a:pt x="129" y="398"/>
                    </a:lnTo>
                    <a:lnTo>
                      <a:pt x="139" y="388"/>
                    </a:lnTo>
                    <a:lnTo>
                      <a:pt x="139" y="378"/>
                    </a:lnTo>
                    <a:lnTo>
                      <a:pt x="149" y="358"/>
                    </a:lnTo>
                    <a:lnTo>
                      <a:pt x="159" y="348"/>
                    </a:lnTo>
                    <a:lnTo>
                      <a:pt x="159" y="338"/>
                    </a:lnTo>
                    <a:lnTo>
                      <a:pt x="169" y="328"/>
                    </a:lnTo>
                    <a:lnTo>
                      <a:pt x="179" y="318"/>
                    </a:lnTo>
                    <a:lnTo>
                      <a:pt x="179" y="308"/>
                    </a:lnTo>
                    <a:lnTo>
                      <a:pt x="189" y="298"/>
                    </a:lnTo>
                    <a:lnTo>
                      <a:pt x="189" y="288"/>
                    </a:lnTo>
                    <a:lnTo>
                      <a:pt x="199" y="278"/>
                    </a:lnTo>
                    <a:lnTo>
                      <a:pt x="209" y="269"/>
                    </a:lnTo>
                    <a:lnTo>
                      <a:pt x="209" y="259"/>
                    </a:lnTo>
                    <a:lnTo>
                      <a:pt x="219" y="249"/>
                    </a:lnTo>
                    <a:lnTo>
                      <a:pt x="229" y="239"/>
                    </a:lnTo>
                    <a:lnTo>
                      <a:pt x="229" y="229"/>
                    </a:lnTo>
                    <a:lnTo>
                      <a:pt x="239" y="219"/>
                    </a:lnTo>
                    <a:lnTo>
                      <a:pt x="259" y="199"/>
                    </a:lnTo>
                    <a:lnTo>
                      <a:pt x="249" y="199"/>
                    </a:lnTo>
                    <a:lnTo>
                      <a:pt x="259" y="199"/>
                    </a:lnTo>
                    <a:lnTo>
                      <a:pt x="269" y="189"/>
                    </a:lnTo>
                    <a:lnTo>
                      <a:pt x="269" y="179"/>
                    </a:lnTo>
                    <a:lnTo>
                      <a:pt x="278" y="169"/>
                    </a:lnTo>
                    <a:lnTo>
                      <a:pt x="298" y="149"/>
                    </a:lnTo>
                    <a:lnTo>
                      <a:pt x="298" y="139"/>
                    </a:lnTo>
                    <a:lnTo>
                      <a:pt x="308" y="129"/>
                    </a:lnTo>
                    <a:lnTo>
                      <a:pt x="318" y="120"/>
                    </a:lnTo>
                    <a:lnTo>
                      <a:pt x="328" y="110"/>
                    </a:lnTo>
                    <a:lnTo>
                      <a:pt x="338" y="100"/>
                    </a:lnTo>
                    <a:lnTo>
                      <a:pt x="348" y="90"/>
                    </a:lnTo>
                    <a:lnTo>
                      <a:pt x="358" y="80"/>
                    </a:lnTo>
                    <a:lnTo>
                      <a:pt x="368" y="70"/>
                    </a:lnTo>
                    <a:lnTo>
                      <a:pt x="378" y="60"/>
                    </a:lnTo>
                    <a:lnTo>
                      <a:pt x="388" y="50"/>
                    </a:lnTo>
                    <a:lnTo>
                      <a:pt x="398" y="50"/>
                    </a:lnTo>
                    <a:lnTo>
                      <a:pt x="408" y="40"/>
                    </a:lnTo>
                    <a:lnTo>
                      <a:pt x="418" y="30"/>
                    </a:lnTo>
                    <a:lnTo>
                      <a:pt x="428" y="30"/>
                    </a:lnTo>
                    <a:lnTo>
                      <a:pt x="438" y="20"/>
                    </a:lnTo>
                    <a:lnTo>
                      <a:pt x="448" y="20"/>
                    </a:lnTo>
                    <a:lnTo>
                      <a:pt x="458" y="10"/>
                    </a:lnTo>
                    <a:lnTo>
                      <a:pt x="468" y="10"/>
                    </a:lnTo>
                    <a:lnTo>
                      <a:pt x="478" y="10"/>
                    </a:lnTo>
                    <a:lnTo>
                      <a:pt x="488" y="0"/>
                    </a:lnTo>
                    <a:lnTo>
                      <a:pt x="498" y="0"/>
                    </a:lnTo>
                    <a:lnTo>
                      <a:pt x="508" y="0"/>
                    </a:lnTo>
                    <a:lnTo>
                      <a:pt x="518" y="0"/>
                    </a:lnTo>
                    <a:lnTo>
                      <a:pt x="527" y="0"/>
                    </a:lnTo>
                    <a:lnTo>
                      <a:pt x="537" y="0"/>
                    </a:lnTo>
                    <a:lnTo>
                      <a:pt x="547" y="0"/>
                    </a:lnTo>
                    <a:lnTo>
                      <a:pt x="557" y="0"/>
                    </a:lnTo>
                    <a:lnTo>
                      <a:pt x="567" y="0"/>
                    </a:lnTo>
                    <a:lnTo>
                      <a:pt x="577" y="10"/>
                    </a:lnTo>
                    <a:lnTo>
                      <a:pt x="587" y="10"/>
                    </a:lnTo>
                    <a:lnTo>
                      <a:pt x="597" y="10"/>
                    </a:lnTo>
                    <a:lnTo>
                      <a:pt x="607" y="20"/>
                    </a:lnTo>
                    <a:lnTo>
                      <a:pt x="617" y="20"/>
                    </a:lnTo>
                    <a:lnTo>
                      <a:pt x="627" y="30"/>
                    </a:lnTo>
                    <a:lnTo>
                      <a:pt x="637" y="30"/>
                    </a:lnTo>
                    <a:lnTo>
                      <a:pt x="647" y="40"/>
                    </a:lnTo>
                    <a:lnTo>
                      <a:pt x="657" y="40"/>
                    </a:lnTo>
                    <a:lnTo>
                      <a:pt x="667" y="50"/>
                    </a:lnTo>
                    <a:lnTo>
                      <a:pt x="677" y="60"/>
                    </a:lnTo>
                    <a:lnTo>
                      <a:pt x="687" y="70"/>
                    </a:lnTo>
                    <a:lnTo>
                      <a:pt x="697" y="80"/>
                    </a:lnTo>
                    <a:lnTo>
                      <a:pt x="707" y="90"/>
                    </a:lnTo>
                    <a:lnTo>
                      <a:pt x="717" y="100"/>
                    </a:lnTo>
                    <a:lnTo>
                      <a:pt x="727" y="110"/>
                    </a:lnTo>
                    <a:lnTo>
                      <a:pt x="737" y="120"/>
                    </a:lnTo>
                    <a:lnTo>
                      <a:pt x="747" y="129"/>
                    </a:lnTo>
                    <a:lnTo>
                      <a:pt x="757" y="139"/>
                    </a:lnTo>
                    <a:lnTo>
                      <a:pt x="766" y="149"/>
                    </a:lnTo>
                    <a:lnTo>
                      <a:pt x="776" y="159"/>
                    </a:lnTo>
                    <a:lnTo>
                      <a:pt x="786" y="169"/>
                    </a:lnTo>
                    <a:lnTo>
                      <a:pt x="786" y="179"/>
                    </a:lnTo>
                    <a:lnTo>
                      <a:pt x="796" y="189"/>
                    </a:lnTo>
                    <a:lnTo>
                      <a:pt x="806" y="199"/>
                    </a:lnTo>
                    <a:lnTo>
                      <a:pt x="806" y="209"/>
                    </a:lnTo>
                    <a:lnTo>
                      <a:pt x="816" y="219"/>
                    </a:lnTo>
                    <a:lnTo>
                      <a:pt x="826" y="229"/>
                    </a:lnTo>
                    <a:lnTo>
                      <a:pt x="836" y="239"/>
                    </a:lnTo>
                    <a:lnTo>
                      <a:pt x="846" y="249"/>
                    </a:lnTo>
                    <a:lnTo>
                      <a:pt x="846" y="259"/>
                    </a:lnTo>
                    <a:lnTo>
                      <a:pt x="856" y="269"/>
                    </a:lnTo>
                    <a:lnTo>
                      <a:pt x="866" y="278"/>
                    </a:lnTo>
                    <a:lnTo>
                      <a:pt x="866" y="288"/>
                    </a:lnTo>
                    <a:lnTo>
                      <a:pt x="876" y="298"/>
                    </a:lnTo>
                    <a:lnTo>
                      <a:pt x="886" y="308"/>
                    </a:lnTo>
                    <a:lnTo>
                      <a:pt x="886" y="318"/>
                    </a:lnTo>
                    <a:lnTo>
                      <a:pt x="896" y="338"/>
                    </a:lnTo>
                    <a:lnTo>
                      <a:pt x="896" y="348"/>
                    </a:lnTo>
                    <a:lnTo>
                      <a:pt x="906" y="358"/>
                    </a:lnTo>
                    <a:lnTo>
                      <a:pt x="916" y="368"/>
                    </a:lnTo>
                    <a:lnTo>
                      <a:pt x="916" y="378"/>
                    </a:lnTo>
                    <a:lnTo>
                      <a:pt x="926" y="388"/>
                    </a:lnTo>
                    <a:lnTo>
                      <a:pt x="936" y="398"/>
                    </a:lnTo>
                    <a:lnTo>
                      <a:pt x="936" y="408"/>
                    </a:lnTo>
                    <a:lnTo>
                      <a:pt x="946" y="418"/>
                    </a:lnTo>
                    <a:lnTo>
                      <a:pt x="956" y="437"/>
                    </a:lnTo>
                    <a:lnTo>
                      <a:pt x="956" y="447"/>
                    </a:lnTo>
                    <a:lnTo>
                      <a:pt x="966" y="457"/>
                    </a:lnTo>
                    <a:lnTo>
                      <a:pt x="976" y="467"/>
                    </a:lnTo>
                    <a:lnTo>
                      <a:pt x="976" y="477"/>
                    </a:lnTo>
                    <a:lnTo>
                      <a:pt x="986" y="487"/>
                    </a:lnTo>
                    <a:lnTo>
                      <a:pt x="986" y="507"/>
                    </a:lnTo>
                    <a:lnTo>
                      <a:pt x="996" y="517"/>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6" name="Freeform 330"/>
              <p:cNvSpPr>
                <a:spLocks/>
              </p:cNvSpPr>
              <p:nvPr/>
            </p:nvSpPr>
            <p:spPr bwMode="auto">
              <a:xfrm>
                <a:off x="1823" y="2037"/>
                <a:ext cx="986" cy="765"/>
              </a:xfrm>
              <a:custGeom>
                <a:avLst/>
                <a:gdLst/>
                <a:ahLst/>
                <a:cxnLst>
                  <a:cxn ang="0">
                    <a:pos x="10" y="20"/>
                  </a:cxn>
                  <a:cxn ang="0">
                    <a:pos x="29" y="60"/>
                  </a:cxn>
                  <a:cxn ang="0">
                    <a:pos x="49" y="89"/>
                  </a:cxn>
                  <a:cxn ang="0">
                    <a:pos x="69" y="129"/>
                  </a:cxn>
                  <a:cxn ang="0">
                    <a:pos x="89" y="169"/>
                  </a:cxn>
                  <a:cxn ang="0">
                    <a:pos x="109" y="199"/>
                  </a:cxn>
                  <a:cxn ang="0">
                    <a:pos x="129" y="238"/>
                  </a:cxn>
                  <a:cxn ang="0">
                    <a:pos x="149" y="278"/>
                  </a:cxn>
                  <a:cxn ang="0">
                    <a:pos x="169" y="308"/>
                  </a:cxn>
                  <a:cxn ang="0">
                    <a:pos x="189" y="348"/>
                  </a:cxn>
                  <a:cxn ang="0">
                    <a:pos x="209" y="378"/>
                  </a:cxn>
                  <a:cxn ang="0">
                    <a:pos x="229" y="407"/>
                  </a:cxn>
                  <a:cxn ang="0">
                    <a:pos x="249" y="447"/>
                  </a:cxn>
                  <a:cxn ang="0">
                    <a:pos x="268" y="477"/>
                  </a:cxn>
                  <a:cxn ang="0">
                    <a:pos x="288" y="507"/>
                  </a:cxn>
                  <a:cxn ang="0">
                    <a:pos x="298" y="537"/>
                  </a:cxn>
                  <a:cxn ang="0">
                    <a:pos x="328" y="566"/>
                  </a:cxn>
                  <a:cxn ang="0">
                    <a:pos x="348" y="596"/>
                  </a:cxn>
                  <a:cxn ang="0">
                    <a:pos x="368" y="616"/>
                  </a:cxn>
                  <a:cxn ang="0">
                    <a:pos x="388" y="646"/>
                  </a:cxn>
                  <a:cxn ang="0">
                    <a:pos x="418" y="676"/>
                  </a:cxn>
                  <a:cxn ang="0">
                    <a:pos x="448" y="705"/>
                  </a:cxn>
                  <a:cxn ang="0">
                    <a:pos x="478" y="725"/>
                  </a:cxn>
                  <a:cxn ang="0">
                    <a:pos x="507" y="745"/>
                  </a:cxn>
                  <a:cxn ang="0">
                    <a:pos x="537" y="755"/>
                  </a:cxn>
                  <a:cxn ang="0">
                    <a:pos x="567" y="765"/>
                  </a:cxn>
                  <a:cxn ang="0">
                    <a:pos x="597" y="765"/>
                  </a:cxn>
                  <a:cxn ang="0">
                    <a:pos x="617" y="765"/>
                  </a:cxn>
                  <a:cxn ang="0">
                    <a:pos x="647" y="765"/>
                  </a:cxn>
                  <a:cxn ang="0">
                    <a:pos x="677" y="755"/>
                  </a:cxn>
                  <a:cxn ang="0">
                    <a:pos x="707" y="745"/>
                  </a:cxn>
                  <a:cxn ang="0">
                    <a:pos x="737" y="715"/>
                  </a:cxn>
                  <a:cxn ang="0">
                    <a:pos x="766" y="696"/>
                  </a:cxn>
                  <a:cxn ang="0">
                    <a:pos x="796" y="666"/>
                  </a:cxn>
                  <a:cxn ang="0">
                    <a:pos x="826" y="636"/>
                  </a:cxn>
                  <a:cxn ang="0">
                    <a:pos x="856" y="606"/>
                  </a:cxn>
                  <a:cxn ang="0">
                    <a:pos x="876" y="576"/>
                  </a:cxn>
                  <a:cxn ang="0">
                    <a:pos x="896" y="546"/>
                  </a:cxn>
                  <a:cxn ang="0">
                    <a:pos x="916" y="517"/>
                  </a:cxn>
                  <a:cxn ang="0">
                    <a:pos x="936" y="487"/>
                  </a:cxn>
                  <a:cxn ang="0">
                    <a:pos x="956" y="457"/>
                  </a:cxn>
                  <a:cxn ang="0">
                    <a:pos x="976" y="427"/>
                  </a:cxn>
                </a:cxnLst>
                <a:rect l="0" t="0" r="r" b="b"/>
                <a:pathLst>
                  <a:path w="986" h="765">
                    <a:moveTo>
                      <a:pt x="0" y="0"/>
                    </a:moveTo>
                    <a:lnTo>
                      <a:pt x="10" y="10"/>
                    </a:lnTo>
                    <a:lnTo>
                      <a:pt x="10" y="20"/>
                    </a:lnTo>
                    <a:lnTo>
                      <a:pt x="19" y="30"/>
                    </a:lnTo>
                    <a:lnTo>
                      <a:pt x="29" y="50"/>
                    </a:lnTo>
                    <a:lnTo>
                      <a:pt x="29" y="60"/>
                    </a:lnTo>
                    <a:lnTo>
                      <a:pt x="39" y="70"/>
                    </a:lnTo>
                    <a:lnTo>
                      <a:pt x="49" y="79"/>
                    </a:lnTo>
                    <a:lnTo>
                      <a:pt x="49" y="89"/>
                    </a:lnTo>
                    <a:lnTo>
                      <a:pt x="59" y="109"/>
                    </a:lnTo>
                    <a:lnTo>
                      <a:pt x="69" y="119"/>
                    </a:lnTo>
                    <a:lnTo>
                      <a:pt x="69" y="129"/>
                    </a:lnTo>
                    <a:lnTo>
                      <a:pt x="79" y="139"/>
                    </a:lnTo>
                    <a:lnTo>
                      <a:pt x="89" y="159"/>
                    </a:lnTo>
                    <a:lnTo>
                      <a:pt x="89" y="169"/>
                    </a:lnTo>
                    <a:lnTo>
                      <a:pt x="99" y="179"/>
                    </a:lnTo>
                    <a:lnTo>
                      <a:pt x="99" y="189"/>
                    </a:lnTo>
                    <a:lnTo>
                      <a:pt x="109" y="199"/>
                    </a:lnTo>
                    <a:lnTo>
                      <a:pt x="119" y="219"/>
                    </a:lnTo>
                    <a:lnTo>
                      <a:pt x="119" y="228"/>
                    </a:lnTo>
                    <a:lnTo>
                      <a:pt x="129" y="238"/>
                    </a:lnTo>
                    <a:lnTo>
                      <a:pt x="139" y="248"/>
                    </a:lnTo>
                    <a:lnTo>
                      <a:pt x="139" y="258"/>
                    </a:lnTo>
                    <a:lnTo>
                      <a:pt x="149" y="278"/>
                    </a:lnTo>
                    <a:lnTo>
                      <a:pt x="159" y="288"/>
                    </a:lnTo>
                    <a:lnTo>
                      <a:pt x="159" y="298"/>
                    </a:lnTo>
                    <a:lnTo>
                      <a:pt x="169" y="308"/>
                    </a:lnTo>
                    <a:lnTo>
                      <a:pt x="179" y="318"/>
                    </a:lnTo>
                    <a:lnTo>
                      <a:pt x="179" y="338"/>
                    </a:lnTo>
                    <a:lnTo>
                      <a:pt x="189" y="348"/>
                    </a:lnTo>
                    <a:lnTo>
                      <a:pt x="189" y="358"/>
                    </a:lnTo>
                    <a:lnTo>
                      <a:pt x="199" y="368"/>
                    </a:lnTo>
                    <a:lnTo>
                      <a:pt x="209" y="378"/>
                    </a:lnTo>
                    <a:lnTo>
                      <a:pt x="209" y="387"/>
                    </a:lnTo>
                    <a:lnTo>
                      <a:pt x="219" y="397"/>
                    </a:lnTo>
                    <a:lnTo>
                      <a:pt x="229" y="407"/>
                    </a:lnTo>
                    <a:lnTo>
                      <a:pt x="229" y="427"/>
                    </a:lnTo>
                    <a:lnTo>
                      <a:pt x="239" y="437"/>
                    </a:lnTo>
                    <a:lnTo>
                      <a:pt x="249" y="447"/>
                    </a:lnTo>
                    <a:lnTo>
                      <a:pt x="249" y="457"/>
                    </a:lnTo>
                    <a:lnTo>
                      <a:pt x="258" y="467"/>
                    </a:lnTo>
                    <a:lnTo>
                      <a:pt x="268" y="477"/>
                    </a:lnTo>
                    <a:lnTo>
                      <a:pt x="268" y="487"/>
                    </a:lnTo>
                    <a:lnTo>
                      <a:pt x="278" y="497"/>
                    </a:lnTo>
                    <a:lnTo>
                      <a:pt x="288" y="507"/>
                    </a:lnTo>
                    <a:lnTo>
                      <a:pt x="288" y="517"/>
                    </a:lnTo>
                    <a:lnTo>
                      <a:pt x="298" y="527"/>
                    </a:lnTo>
                    <a:lnTo>
                      <a:pt x="298" y="537"/>
                    </a:lnTo>
                    <a:lnTo>
                      <a:pt x="308" y="546"/>
                    </a:lnTo>
                    <a:lnTo>
                      <a:pt x="318" y="556"/>
                    </a:lnTo>
                    <a:lnTo>
                      <a:pt x="328" y="566"/>
                    </a:lnTo>
                    <a:lnTo>
                      <a:pt x="338" y="576"/>
                    </a:lnTo>
                    <a:lnTo>
                      <a:pt x="338" y="586"/>
                    </a:lnTo>
                    <a:lnTo>
                      <a:pt x="348" y="596"/>
                    </a:lnTo>
                    <a:lnTo>
                      <a:pt x="368" y="616"/>
                    </a:lnTo>
                    <a:lnTo>
                      <a:pt x="358" y="616"/>
                    </a:lnTo>
                    <a:lnTo>
                      <a:pt x="368" y="616"/>
                    </a:lnTo>
                    <a:lnTo>
                      <a:pt x="378" y="626"/>
                    </a:lnTo>
                    <a:lnTo>
                      <a:pt x="378" y="636"/>
                    </a:lnTo>
                    <a:lnTo>
                      <a:pt x="388" y="646"/>
                    </a:lnTo>
                    <a:lnTo>
                      <a:pt x="398" y="656"/>
                    </a:lnTo>
                    <a:lnTo>
                      <a:pt x="408" y="666"/>
                    </a:lnTo>
                    <a:lnTo>
                      <a:pt x="418" y="676"/>
                    </a:lnTo>
                    <a:lnTo>
                      <a:pt x="428" y="686"/>
                    </a:lnTo>
                    <a:lnTo>
                      <a:pt x="438" y="696"/>
                    </a:lnTo>
                    <a:lnTo>
                      <a:pt x="448" y="705"/>
                    </a:lnTo>
                    <a:lnTo>
                      <a:pt x="458" y="715"/>
                    </a:lnTo>
                    <a:lnTo>
                      <a:pt x="468" y="715"/>
                    </a:lnTo>
                    <a:lnTo>
                      <a:pt x="478" y="725"/>
                    </a:lnTo>
                    <a:lnTo>
                      <a:pt x="488" y="735"/>
                    </a:lnTo>
                    <a:lnTo>
                      <a:pt x="498" y="745"/>
                    </a:lnTo>
                    <a:lnTo>
                      <a:pt x="507" y="745"/>
                    </a:lnTo>
                    <a:lnTo>
                      <a:pt x="517" y="755"/>
                    </a:lnTo>
                    <a:lnTo>
                      <a:pt x="527" y="755"/>
                    </a:lnTo>
                    <a:lnTo>
                      <a:pt x="537" y="755"/>
                    </a:lnTo>
                    <a:lnTo>
                      <a:pt x="547" y="765"/>
                    </a:lnTo>
                    <a:lnTo>
                      <a:pt x="557" y="765"/>
                    </a:lnTo>
                    <a:lnTo>
                      <a:pt x="567" y="765"/>
                    </a:lnTo>
                    <a:lnTo>
                      <a:pt x="577" y="765"/>
                    </a:lnTo>
                    <a:lnTo>
                      <a:pt x="587" y="765"/>
                    </a:lnTo>
                    <a:lnTo>
                      <a:pt x="597" y="765"/>
                    </a:lnTo>
                    <a:lnTo>
                      <a:pt x="617" y="765"/>
                    </a:lnTo>
                    <a:lnTo>
                      <a:pt x="607" y="765"/>
                    </a:lnTo>
                    <a:lnTo>
                      <a:pt x="617" y="765"/>
                    </a:lnTo>
                    <a:lnTo>
                      <a:pt x="627" y="765"/>
                    </a:lnTo>
                    <a:lnTo>
                      <a:pt x="637" y="765"/>
                    </a:lnTo>
                    <a:lnTo>
                      <a:pt x="647" y="765"/>
                    </a:lnTo>
                    <a:lnTo>
                      <a:pt x="657" y="765"/>
                    </a:lnTo>
                    <a:lnTo>
                      <a:pt x="667" y="755"/>
                    </a:lnTo>
                    <a:lnTo>
                      <a:pt x="677" y="755"/>
                    </a:lnTo>
                    <a:lnTo>
                      <a:pt x="687" y="755"/>
                    </a:lnTo>
                    <a:lnTo>
                      <a:pt x="697" y="745"/>
                    </a:lnTo>
                    <a:lnTo>
                      <a:pt x="707" y="745"/>
                    </a:lnTo>
                    <a:lnTo>
                      <a:pt x="717" y="735"/>
                    </a:lnTo>
                    <a:lnTo>
                      <a:pt x="727" y="725"/>
                    </a:lnTo>
                    <a:lnTo>
                      <a:pt x="737" y="715"/>
                    </a:lnTo>
                    <a:lnTo>
                      <a:pt x="746" y="715"/>
                    </a:lnTo>
                    <a:lnTo>
                      <a:pt x="756" y="705"/>
                    </a:lnTo>
                    <a:lnTo>
                      <a:pt x="766" y="696"/>
                    </a:lnTo>
                    <a:lnTo>
                      <a:pt x="776" y="686"/>
                    </a:lnTo>
                    <a:lnTo>
                      <a:pt x="786" y="676"/>
                    </a:lnTo>
                    <a:lnTo>
                      <a:pt x="796" y="666"/>
                    </a:lnTo>
                    <a:lnTo>
                      <a:pt x="806" y="656"/>
                    </a:lnTo>
                    <a:lnTo>
                      <a:pt x="816" y="646"/>
                    </a:lnTo>
                    <a:lnTo>
                      <a:pt x="826" y="636"/>
                    </a:lnTo>
                    <a:lnTo>
                      <a:pt x="836" y="626"/>
                    </a:lnTo>
                    <a:lnTo>
                      <a:pt x="846" y="616"/>
                    </a:lnTo>
                    <a:lnTo>
                      <a:pt x="856" y="606"/>
                    </a:lnTo>
                    <a:lnTo>
                      <a:pt x="866" y="596"/>
                    </a:lnTo>
                    <a:lnTo>
                      <a:pt x="866" y="586"/>
                    </a:lnTo>
                    <a:lnTo>
                      <a:pt x="876" y="576"/>
                    </a:lnTo>
                    <a:lnTo>
                      <a:pt x="876" y="566"/>
                    </a:lnTo>
                    <a:lnTo>
                      <a:pt x="886" y="556"/>
                    </a:lnTo>
                    <a:lnTo>
                      <a:pt x="896" y="546"/>
                    </a:lnTo>
                    <a:lnTo>
                      <a:pt x="906" y="537"/>
                    </a:lnTo>
                    <a:lnTo>
                      <a:pt x="916" y="527"/>
                    </a:lnTo>
                    <a:lnTo>
                      <a:pt x="916" y="517"/>
                    </a:lnTo>
                    <a:lnTo>
                      <a:pt x="926" y="507"/>
                    </a:lnTo>
                    <a:lnTo>
                      <a:pt x="936" y="497"/>
                    </a:lnTo>
                    <a:lnTo>
                      <a:pt x="936" y="487"/>
                    </a:lnTo>
                    <a:lnTo>
                      <a:pt x="946" y="477"/>
                    </a:lnTo>
                    <a:lnTo>
                      <a:pt x="956" y="467"/>
                    </a:lnTo>
                    <a:lnTo>
                      <a:pt x="956" y="457"/>
                    </a:lnTo>
                    <a:lnTo>
                      <a:pt x="966" y="447"/>
                    </a:lnTo>
                    <a:lnTo>
                      <a:pt x="976" y="437"/>
                    </a:lnTo>
                    <a:lnTo>
                      <a:pt x="976" y="427"/>
                    </a:lnTo>
                    <a:lnTo>
                      <a:pt x="986" y="407"/>
                    </a:lnTo>
                    <a:lnTo>
                      <a:pt x="986" y="397"/>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7" name="Freeform 329"/>
              <p:cNvSpPr>
                <a:spLocks/>
              </p:cNvSpPr>
              <p:nvPr/>
            </p:nvSpPr>
            <p:spPr bwMode="auto">
              <a:xfrm>
                <a:off x="2809" y="2166"/>
                <a:ext cx="149" cy="268"/>
              </a:xfrm>
              <a:custGeom>
                <a:avLst/>
                <a:gdLst/>
                <a:ahLst/>
                <a:cxnLst>
                  <a:cxn ang="0">
                    <a:pos x="0" y="268"/>
                  </a:cxn>
                  <a:cxn ang="0">
                    <a:pos x="9" y="258"/>
                  </a:cxn>
                  <a:cxn ang="0">
                    <a:pos x="19" y="249"/>
                  </a:cxn>
                  <a:cxn ang="0">
                    <a:pos x="19" y="239"/>
                  </a:cxn>
                  <a:cxn ang="0">
                    <a:pos x="29" y="229"/>
                  </a:cxn>
                  <a:cxn ang="0">
                    <a:pos x="39" y="219"/>
                  </a:cxn>
                  <a:cxn ang="0">
                    <a:pos x="39" y="209"/>
                  </a:cxn>
                  <a:cxn ang="0">
                    <a:pos x="49" y="189"/>
                  </a:cxn>
                  <a:cxn ang="0">
                    <a:pos x="59" y="179"/>
                  </a:cxn>
                  <a:cxn ang="0">
                    <a:pos x="59" y="169"/>
                  </a:cxn>
                  <a:cxn ang="0">
                    <a:pos x="69" y="159"/>
                  </a:cxn>
                  <a:cxn ang="0">
                    <a:pos x="79" y="149"/>
                  </a:cxn>
                  <a:cxn ang="0">
                    <a:pos x="79" y="129"/>
                  </a:cxn>
                  <a:cxn ang="0">
                    <a:pos x="89" y="119"/>
                  </a:cxn>
                  <a:cxn ang="0">
                    <a:pos x="89" y="109"/>
                  </a:cxn>
                  <a:cxn ang="0">
                    <a:pos x="99" y="99"/>
                  </a:cxn>
                  <a:cxn ang="0">
                    <a:pos x="109" y="90"/>
                  </a:cxn>
                  <a:cxn ang="0">
                    <a:pos x="109" y="70"/>
                  </a:cxn>
                  <a:cxn ang="0">
                    <a:pos x="119" y="60"/>
                  </a:cxn>
                  <a:cxn ang="0">
                    <a:pos x="129" y="50"/>
                  </a:cxn>
                  <a:cxn ang="0">
                    <a:pos x="129" y="40"/>
                  </a:cxn>
                  <a:cxn ang="0">
                    <a:pos x="139" y="30"/>
                  </a:cxn>
                  <a:cxn ang="0">
                    <a:pos x="149" y="10"/>
                  </a:cxn>
                  <a:cxn ang="0">
                    <a:pos x="149" y="0"/>
                  </a:cxn>
                </a:cxnLst>
                <a:rect l="0" t="0" r="r" b="b"/>
                <a:pathLst>
                  <a:path w="149" h="268">
                    <a:moveTo>
                      <a:pt x="0" y="268"/>
                    </a:moveTo>
                    <a:lnTo>
                      <a:pt x="9" y="258"/>
                    </a:lnTo>
                    <a:lnTo>
                      <a:pt x="19" y="249"/>
                    </a:lnTo>
                    <a:lnTo>
                      <a:pt x="19" y="239"/>
                    </a:lnTo>
                    <a:lnTo>
                      <a:pt x="29" y="229"/>
                    </a:lnTo>
                    <a:lnTo>
                      <a:pt x="39" y="219"/>
                    </a:lnTo>
                    <a:lnTo>
                      <a:pt x="39" y="209"/>
                    </a:lnTo>
                    <a:lnTo>
                      <a:pt x="49" y="189"/>
                    </a:lnTo>
                    <a:lnTo>
                      <a:pt x="59" y="179"/>
                    </a:lnTo>
                    <a:lnTo>
                      <a:pt x="59" y="169"/>
                    </a:lnTo>
                    <a:lnTo>
                      <a:pt x="69" y="159"/>
                    </a:lnTo>
                    <a:lnTo>
                      <a:pt x="79" y="149"/>
                    </a:lnTo>
                    <a:lnTo>
                      <a:pt x="79" y="129"/>
                    </a:lnTo>
                    <a:lnTo>
                      <a:pt x="89" y="119"/>
                    </a:lnTo>
                    <a:lnTo>
                      <a:pt x="89" y="109"/>
                    </a:lnTo>
                    <a:lnTo>
                      <a:pt x="99" y="99"/>
                    </a:lnTo>
                    <a:lnTo>
                      <a:pt x="109" y="90"/>
                    </a:lnTo>
                    <a:lnTo>
                      <a:pt x="109" y="70"/>
                    </a:lnTo>
                    <a:lnTo>
                      <a:pt x="119" y="60"/>
                    </a:lnTo>
                    <a:lnTo>
                      <a:pt x="129" y="50"/>
                    </a:lnTo>
                    <a:lnTo>
                      <a:pt x="129" y="40"/>
                    </a:lnTo>
                    <a:lnTo>
                      <a:pt x="139" y="30"/>
                    </a:lnTo>
                    <a:lnTo>
                      <a:pt x="149" y="10"/>
                    </a:lnTo>
                    <a:lnTo>
                      <a:pt x="149"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8" name="Freeform 328"/>
              <p:cNvSpPr>
                <a:spLocks/>
              </p:cNvSpPr>
              <p:nvPr/>
            </p:nvSpPr>
            <p:spPr bwMode="auto">
              <a:xfrm>
                <a:off x="827" y="1520"/>
                <a:ext cx="966" cy="944"/>
              </a:xfrm>
              <a:custGeom>
                <a:avLst/>
                <a:gdLst/>
                <a:ahLst/>
                <a:cxnLst>
                  <a:cxn ang="0">
                    <a:pos x="20" y="159"/>
                  </a:cxn>
                  <a:cxn ang="0">
                    <a:pos x="29" y="149"/>
                  </a:cxn>
                  <a:cxn ang="0">
                    <a:pos x="49" y="120"/>
                  </a:cxn>
                  <a:cxn ang="0">
                    <a:pos x="79" y="90"/>
                  </a:cxn>
                  <a:cxn ang="0">
                    <a:pos x="109" y="60"/>
                  </a:cxn>
                  <a:cxn ang="0">
                    <a:pos x="139" y="40"/>
                  </a:cxn>
                  <a:cxn ang="0">
                    <a:pos x="169" y="20"/>
                  </a:cxn>
                  <a:cxn ang="0">
                    <a:pos x="199" y="10"/>
                  </a:cxn>
                  <a:cxn ang="0">
                    <a:pos x="229" y="0"/>
                  </a:cxn>
                  <a:cxn ang="0">
                    <a:pos x="259" y="0"/>
                  </a:cxn>
                  <a:cxn ang="0">
                    <a:pos x="288" y="0"/>
                  </a:cxn>
                  <a:cxn ang="0">
                    <a:pos x="318" y="10"/>
                  </a:cxn>
                  <a:cxn ang="0">
                    <a:pos x="348" y="20"/>
                  </a:cxn>
                  <a:cxn ang="0">
                    <a:pos x="378" y="40"/>
                  </a:cxn>
                  <a:cxn ang="0">
                    <a:pos x="408" y="60"/>
                  </a:cxn>
                  <a:cxn ang="0">
                    <a:pos x="438" y="80"/>
                  </a:cxn>
                  <a:cxn ang="0">
                    <a:pos x="458" y="100"/>
                  </a:cxn>
                  <a:cxn ang="0">
                    <a:pos x="478" y="120"/>
                  </a:cxn>
                  <a:cxn ang="0">
                    <a:pos x="498" y="149"/>
                  </a:cxn>
                  <a:cxn ang="0">
                    <a:pos x="518" y="179"/>
                  </a:cxn>
                  <a:cxn ang="0">
                    <a:pos x="547" y="209"/>
                  </a:cxn>
                  <a:cxn ang="0">
                    <a:pos x="567" y="239"/>
                  </a:cxn>
                  <a:cxn ang="0">
                    <a:pos x="587" y="269"/>
                  </a:cxn>
                  <a:cxn ang="0">
                    <a:pos x="607" y="298"/>
                  </a:cxn>
                  <a:cxn ang="0">
                    <a:pos x="627" y="328"/>
                  </a:cxn>
                  <a:cxn ang="0">
                    <a:pos x="647" y="358"/>
                  </a:cxn>
                  <a:cxn ang="0">
                    <a:pos x="667" y="398"/>
                  </a:cxn>
                  <a:cxn ang="0">
                    <a:pos x="687" y="428"/>
                  </a:cxn>
                  <a:cxn ang="0">
                    <a:pos x="697" y="467"/>
                  </a:cxn>
                  <a:cxn ang="0">
                    <a:pos x="717" y="497"/>
                  </a:cxn>
                  <a:cxn ang="0">
                    <a:pos x="737" y="537"/>
                  </a:cxn>
                  <a:cxn ang="0">
                    <a:pos x="757" y="567"/>
                  </a:cxn>
                  <a:cxn ang="0">
                    <a:pos x="776" y="606"/>
                  </a:cxn>
                  <a:cxn ang="0">
                    <a:pos x="796" y="646"/>
                  </a:cxn>
                  <a:cxn ang="0">
                    <a:pos x="816" y="676"/>
                  </a:cxn>
                  <a:cxn ang="0">
                    <a:pos x="836" y="716"/>
                  </a:cxn>
                  <a:cxn ang="0">
                    <a:pos x="856" y="755"/>
                  </a:cxn>
                  <a:cxn ang="0">
                    <a:pos x="876" y="785"/>
                  </a:cxn>
                  <a:cxn ang="0">
                    <a:pos x="896" y="825"/>
                  </a:cxn>
                  <a:cxn ang="0">
                    <a:pos x="916" y="855"/>
                  </a:cxn>
                  <a:cxn ang="0">
                    <a:pos x="936" y="895"/>
                  </a:cxn>
                  <a:cxn ang="0">
                    <a:pos x="956" y="924"/>
                  </a:cxn>
                </a:cxnLst>
                <a:rect l="0" t="0" r="r" b="b"/>
                <a:pathLst>
                  <a:path w="966" h="944">
                    <a:moveTo>
                      <a:pt x="0" y="189"/>
                    </a:moveTo>
                    <a:lnTo>
                      <a:pt x="0" y="179"/>
                    </a:lnTo>
                    <a:lnTo>
                      <a:pt x="20" y="159"/>
                    </a:lnTo>
                    <a:lnTo>
                      <a:pt x="10" y="159"/>
                    </a:lnTo>
                    <a:lnTo>
                      <a:pt x="20" y="159"/>
                    </a:lnTo>
                    <a:lnTo>
                      <a:pt x="29" y="149"/>
                    </a:lnTo>
                    <a:lnTo>
                      <a:pt x="29" y="139"/>
                    </a:lnTo>
                    <a:lnTo>
                      <a:pt x="39" y="129"/>
                    </a:lnTo>
                    <a:lnTo>
                      <a:pt x="49" y="120"/>
                    </a:lnTo>
                    <a:lnTo>
                      <a:pt x="59" y="110"/>
                    </a:lnTo>
                    <a:lnTo>
                      <a:pt x="69" y="100"/>
                    </a:lnTo>
                    <a:lnTo>
                      <a:pt x="79" y="90"/>
                    </a:lnTo>
                    <a:lnTo>
                      <a:pt x="89" y="80"/>
                    </a:lnTo>
                    <a:lnTo>
                      <a:pt x="99" y="70"/>
                    </a:lnTo>
                    <a:lnTo>
                      <a:pt x="109" y="60"/>
                    </a:lnTo>
                    <a:lnTo>
                      <a:pt x="119" y="50"/>
                    </a:lnTo>
                    <a:lnTo>
                      <a:pt x="129" y="50"/>
                    </a:lnTo>
                    <a:lnTo>
                      <a:pt x="139" y="40"/>
                    </a:lnTo>
                    <a:lnTo>
                      <a:pt x="149" y="40"/>
                    </a:lnTo>
                    <a:lnTo>
                      <a:pt x="159" y="30"/>
                    </a:lnTo>
                    <a:lnTo>
                      <a:pt x="169" y="20"/>
                    </a:lnTo>
                    <a:lnTo>
                      <a:pt x="179" y="20"/>
                    </a:lnTo>
                    <a:lnTo>
                      <a:pt x="189" y="10"/>
                    </a:lnTo>
                    <a:lnTo>
                      <a:pt x="199" y="10"/>
                    </a:lnTo>
                    <a:lnTo>
                      <a:pt x="209" y="10"/>
                    </a:lnTo>
                    <a:lnTo>
                      <a:pt x="219" y="10"/>
                    </a:lnTo>
                    <a:lnTo>
                      <a:pt x="229" y="0"/>
                    </a:lnTo>
                    <a:lnTo>
                      <a:pt x="239" y="0"/>
                    </a:lnTo>
                    <a:lnTo>
                      <a:pt x="249" y="0"/>
                    </a:lnTo>
                    <a:lnTo>
                      <a:pt x="259" y="0"/>
                    </a:lnTo>
                    <a:lnTo>
                      <a:pt x="269" y="0"/>
                    </a:lnTo>
                    <a:lnTo>
                      <a:pt x="278" y="0"/>
                    </a:lnTo>
                    <a:lnTo>
                      <a:pt x="288" y="0"/>
                    </a:lnTo>
                    <a:lnTo>
                      <a:pt x="298" y="0"/>
                    </a:lnTo>
                    <a:lnTo>
                      <a:pt x="308" y="10"/>
                    </a:lnTo>
                    <a:lnTo>
                      <a:pt x="318" y="10"/>
                    </a:lnTo>
                    <a:lnTo>
                      <a:pt x="328" y="10"/>
                    </a:lnTo>
                    <a:lnTo>
                      <a:pt x="338" y="20"/>
                    </a:lnTo>
                    <a:lnTo>
                      <a:pt x="348" y="20"/>
                    </a:lnTo>
                    <a:lnTo>
                      <a:pt x="358" y="30"/>
                    </a:lnTo>
                    <a:lnTo>
                      <a:pt x="368" y="30"/>
                    </a:lnTo>
                    <a:lnTo>
                      <a:pt x="378" y="40"/>
                    </a:lnTo>
                    <a:lnTo>
                      <a:pt x="388" y="50"/>
                    </a:lnTo>
                    <a:lnTo>
                      <a:pt x="398" y="50"/>
                    </a:lnTo>
                    <a:lnTo>
                      <a:pt x="408" y="60"/>
                    </a:lnTo>
                    <a:lnTo>
                      <a:pt x="418" y="70"/>
                    </a:lnTo>
                    <a:lnTo>
                      <a:pt x="428" y="80"/>
                    </a:lnTo>
                    <a:lnTo>
                      <a:pt x="438" y="80"/>
                    </a:lnTo>
                    <a:lnTo>
                      <a:pt x="458" y="100"/>
                    </a:lnTo>
                    <a:lnTo>
                      <a:pt x="448" y="100"/>
                    </a:lnTo>
                    <a:lnTo>
                      <a:pt x="458" y="100"/>
                    </a:lnTo>
                    <a:lnTo>
                      <a:pt x="478" y="120"/>
                    </a:lnTo>
                    <a:lnTo>
                      <a:pt x="468" y="120"/>
                    </a:lnTo>
                    <a:lnTo>
                      <a:pt x="478" y="120"/>
                    </a:lnTo>
                    <a:lnTo>
                      <a:pt x="488" y="129"/>
                    </a:lnTo>
                    <a:lnTo>
                      <a:pt x="488" y="139"/>
                    </a:lnTo>
                    <a:lnTo>
                      <a:pt x="498" y="149"/>
                    </a:lnTo>
                    <a:lnTo>
                      <a:pt x="508" y="159"/>
                    </a:lnTo>
                    <a:lnTo>
                      <a:pt x="518" y="169"/>
                    </a:lnTo>
                    <a:lnTo>
                      <a:pt x="518" y="179"/>
                    </a:lnTo>
                    <a:lnTo>
                      <a:pt x="527" y="189"/>
                    </a:lnTo>
                    <a:lnTo>
                      <a:pt x="537" y="199"/>
                    </a:lnTo>
                    <a:lnTo>
                      <a:pt x="547" y="209"/>
                    </a:lnTo>
                    <a:lnTo>
                      <a:pt x="557" y="219"/>
                    </a:lnTo>
                    <a:lnTo>
                      <a:pt x="557" y="229"/>
                    </a:lnTo>
                    <a:lnTo>
                      <a:pt x="567" y="239"/>
                    </a:lnTo>
                    <a:lnTo>
                      <a:pt x="577" y="249"/>
                    </a:lnTo>
                    <a:lnTo>
                      <a:pt x="577" y="259"/>
                    </a:lnTo>
                    <a:lnTo>
                      <a:pt x="587" y="269"/>
                    </a:lnTo>
                    <a:lnTo>
                      <a:pt x="587" y="278"/>
                    </a:lnTo>
                    <a:lnTo>
                      <a:pt x="597" y="288"/>
                    </a:lnTo>
                    <a:lnTo>
                      <a:pt x="607" y="298"/>
                    </a:lnTo>
                    <a:lnTo>
                      <a:pt x="607" y="308"/>
                    </a:lnTo>
                    <a:lnTo>
                      <a:pt x="617" y="318"/>
                    </a:lnTo>
                    <a:lnTo>
                      <a:pt x="627" y="328"/>
                    </a:lnTo>
                    <a:lnTo>
                      <a:pt x="627" y="338"/>
                    </a:lnTo>
                    <a:lnTo>
                      <a:pt x="637" y="348"/>
                    </a:lnTo>
                    <a:lnTo>
                      <a:pt x="647" y="358"/>
                    </a:lnTo>
                    <a:lnTo>
                      <a:pt x="647" y="378"/>
                    </a:lnTo>
                    <a:lnTo>
                      <a:pt x="657" y="388"/>
                    </a:lnTo>
                    <a:lnTo>
                      <a:pt x="667" y="398"/>
                    </a:lnTo>
                    <a:lnTo>
                      <a:pt x="667" y="408"/>
                    </a:lnTo>
                    <a:lnTo>
                      <a:pt x="677" y="418"/>
                    </a:lnTo>
                    <a:lnTo>
                      <a:pt x="687" y="428"/>
                    </a:lnTo>
                    <a:lnTo>
                      <a:pt x="687" y="437"/>
                    </a:lnTo>
                    <a:lnTo>
                      <a:pt x="697" y="457"/>
                    </a:lnTo>
                    <a:lnTo>
                      <a:pt x="697" y="467"/>
                    </a:lnTo>
                    <a:lnTo>
                      <a:pt x="707" y="477"/>
                    </a:lnTo>
                    <a:lnTo>
                      <a:pt x="717" y="487"/>
                    </a:lnTo>
                    <a:lnTo>
                      <a:pt x="717" y="497"/>
                    </a:lnTo>
                    <a:lnTo>
                      <a:pt x="727" y="507"/>
                    </a:lnTo>
                    <a:lnTo>
                      <a:pt x="737" y="527"/>
                    </a:lnTo>
                    <a:lnTo>
                      <a:pt x="737" y="537"/>
                    </a:lnTo>
                    <a:lnTo>
                      <a:pt x="747" y="547"/>
                    </a:lnTo>
                    <a:lnTo>
                      <a:pt x="757" y="557"/>
                    </a:lnTo>
                    <a:lnTo>
                      <a:pt x="757" y="567"/>
                    </a:lnTo>
                    <a:lnTo>
                      <a:pt x="766" y="587"/>
                    </a:lnTo>
                    <a:lnTo>
                      <a:pt x="776" y="596"/>
                    </a:lnTo>
                    <a:lnTo>
                      <a:pt x="776" y="606"/>
                    </a:lnTo>
                    <a:lnTo>
                      <a:pt x="786" y="616"/>
                    </a:lnTo>
                    <a:lnTo>
                      <a:pt x="786" y="636"/>
                    </a:lnTo>
                    <a:lnTo>
                      <a:pt x="796" y="646"/>
                    </a:lnTo>
                    <a:lnTo>
                      <a:pt x="806" y="656"/>
                    </a:lnTo>
                    <a:lnTo>
                      <a:pt x="806" y="666"/>
                    </a:lnTo>
                    <a:lnTo>
                      <a:pt x="816" y="676"/>
                    </a:lnTo>
                    <a:lnTo>
                      <a:pt x="826" y="696"/>
                    </a:lnTo>
                    <a:lnTo>
                      <a:pt x="826" y="706"/>
                    </a:lnTo>
                    <a:lnTo>
                      <a:pt x="836" y="716"/>
                    </a:lnTo>
                    <a:lnTo>
                      <a:pt x="846" y="726"/>
                    </a:lnTo>
                    <a:lnTo>
                      <a:pt x="846" y="736"/>
                    </a:lnTo>
                    <a:lnTo>
                      <a:pt x="856" y="755"/>
                    </a:lnTo>
                    <a:lnTo>
                      <a:pt x="866" y="765"/>
                    </a:lnTo>
                    <a:lnTo>
                      <a:pt x="866" y="775"/>
                    </a:lnTo>
                    <a:lnTo>
                      <a:pt x="876" y="785"/>
                    </a:lnTo>
                    <a:lnTo>
                      <a:pt x="886" y="795"/>
                    </a:lnTo>
                    <a:lnTo>
                      <a:pt x="886" y="815"/>
                    </a:lnTo>
                    <a:lnTo>
                      <a:pt x="896" y="825"/>
                    </a:lnTo>
                    <a:lnTo>
                      <a:pt x="896" y="835"/>
                    </a:lnTo>
                    <a:lnTo>
                      <a:pt x="906" y="845"/>
                    </a:lnTo>
                    <a:lnTo>
                      <a:pt x="916" y="855"/>
                    </a:lnTo>
                    <a:lnTo>
                      <a:pt x="916" y="865"/>
                    </a:lnTo>
                    <a:lnTo>
                      <a:pt x="926" y="885"/>
                    </a:lnTo>
                    <a:lnTo>
                      <a:pt x="936" y="895"/>
                    </a:lnTo>
                    <a:lnTo>
                      <a:pt x="936" y="904"/>
                    </a:lnTo>
                    <a:lnTo>
                      <a:pt x="946" y="914"/>
                    </a:lnTo>
                    <a:lnTo>
                      <a:pt x="956" y="924"/>
                    </a:lnTo>
                    <a:lnTo>
                      <a:pt x="956" y="934"/>
                    </a:lnTo>
                    <a:lnTo>
                      <a:pt x="966" y="944"/>
                    </a:lnTo>
                  </a:path>
                </a:pathLst>
              </a:custGeom>
              <a:noFill/>
              <a:ln w="0">
                <a:solidFill>
                  <a:srgbClr val="007F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09" name="Freeform 327"/>
              <p:cNvSpPr>
                <a:spLocks/>
              </p:cNvSpPr>
              <p:nvPr/>
            </p:nvSpPr>
            <p:spPr bwMode="auto">
              <a:xfrm>
                <a:off x="1793" y="2017"/>
                <a:ext cx="986" cy="785"/>
              </a:xfrm>
              <a:custGeom>
                <a:avLst/>
                <a:gdLst/>
                <a:ahLst/>
                <a:cxnLst>
                  <a:cxn ang="0">
                    <a:pos x="10" y="467"/>
                  </a:cxn>
                  <a:cxn ang="0">
                    <a:pos x="30" y="497"/>
                  </a:cxn>
                  <a:cxn ang="0">
                    <a:pos x="49" y="527"/>
                  </a:cxn>
                  <a:cxn ang="0">
                    <a:pos x="69" y="557"/>
                  </a:cxn>
                  <a:cxn ang="0">
                    <a:pos x="89" y="586"/>
                  </a:cxn>
                  <a:cxn ang="0">
                    <a:pos x="109" y="616"/>
                  </a:cxn>
                  <a:cxn ang="0">
                    <a:pos x="129" y="646"/>
                  </a:cxn>
                  <a:cxn ang="0">
                    <a:pos x="159" y="676"/>
                  </a:cxn>
                  <a:cxn ang="0">
                    <a:pos x="189" y="706"/>
                  </a:cxn>
                  <a:cxn ang="0">
                    <a:pos x="219" y="735"/>
                  </a:cxn>
                  <a:cxn ang="0">
                    <a:pos x="249" y="755"/>
                  </a:cxn>
                  <a:cxn ang="0">
                    <a:pos x="279" y="765"/>
                  </a:cxn>
                  <a:cxn ang="0">
                    <a:pos x="308" y="785"/>
                  </a:cxn>
                  <a:cxn ang="0">
                    <a:pos x="338" y="785"/>
                  </a:cxn>
                  <a:cxn ang="0">
                    <a:pos x="368" y="785"/>
                  </a:cxn>
                  <a:cxn ang="0">
                    <a:pos x="398" y="785"/>
                  </a:cxn>
                  <a:cxn ang="0">
                    <a:pos x="428" y="775"/>
                  </a:cxn>
                  <a:cxn ang="0">
                    <a:pos x="458" y="765"/>
                  </a:cxn>
                  <a:cxn ang="0">
                    <a:pos x="488" y="755"/>
                  </a:cxn>
                  <a:cxn ang="0">
                    <a:pos x="518" y="725"/>
                  </a:cxn>
                  <a:cxn ang="0">
                    <a:pos x="547" y="696"/>
                  </a:cxn>
                  <a:cxn ang="0">
                    <a:pos x="567" y="676"/>
                  </a:cxn>
                  <a:cxn ang="0">
                    <a:pos x="587" y="656"/>
                  </a:cxn>
                  <a:cxn ang="0">
                    <a:pos x="617" y="626"/>
                  </a:cxn>
                  <a:cxn ang="0">
                    <a:pos x="637" y="596"/>
                  </a:cxn>
                  <a:cxn ang="0">
                    <a:pos x="657" y="566"/>
                  </a:cxn>
                  <a:cxn ang="0">
                    <a:pos x="677" y="537"/>
                  </a:cxn>
                  <a:cxn ang="0">
                    <a:pos x="697" y="507"/>
                  </a:cxn>
                  <a:cxn ang="0">
                    <a:pos x="717" y="477"/>
                  </a:cxn>
                  <a:cxn ang="0">
                    <a:pos x="737" y="447"/>
                  </a:cxn>
                  <a:cxn ang="0">
                    <a:pos x="757" y="417"/>
                  </a:cxn>
                  <a:cxn ang="0">
                    <a:pos x="776" y="378"/>
                  </a:cxn>
                  <a:cxn ang="0">
                    <a:pos x="796" y="348"/>
                  </a:cxn>
                  <a:cxn ang="0">
                    <a:pos x="816" y="308"/>
                  </a:cxn>
                  <a:cxn ang="0">
                    <a:pos x="836" y="278"/>
                  </a:cxn>
                  <a:cxn ang="0">
                    <a:pos x="856" y="239"/>
                  </a:cxn>
                  <a:cxn ang="0">
                    <a:pos x="876" y="199"/>
                  </a:cxn>
                  <a:cxn ang="0">
                    <a:pos x="896" y="169"/>
                  </a:cxn>
                  <a:cxn ang="0">
                    <a:pos x="906" y="129"/>
                  </a:cxn>
                  <a:cxn ang="0">
                    <a:pos x="926" y="90"/>
                  </a:cxn>
                  <a:cxn ang="0">
                    <a:pos x="946" y="60"/>
                  </a:cxn>
                  <a:cxn ang="0">
                    <a:pos x="966" y="20"/>
                  </a:cxn>
                </a:cxnLst>
                <a:rect l="0" t="0" r="r" b="b"/>
                <a:pathLst>
                  <a:path w="986" h="785">
                    <a:moveTo>
                      <a:pt x="0" y="447"/>
                    </a:moveTo>
                    <a:lnTo>
                      <a:pt x="10" y="457"/>
                    </a:lnTo>
                    <a:lnTo>
                      <a:pt x="10" y="467"/>
                    </a:lnTo>
                    <a:lnTo>
                      <a:pt x="20" y="477"/>
                    </a:lnTo>
                    <a:lnTo>
                      <a:pt x="20" y="487"/>
                    </a:lnTo>
                    <a:lnTo>
                      <a:pt x="30" y="497"/>
                    </a:lnTo>
                    <a:lnTo>
                      <a:pt x="40" y="507"/>
                    </a:lnTo>
                    <a:lnTo>
                      <a:pt x="40" y="517"/>
                    </a:lnTo>
                    <a:lnTo>
                      <a:pt x="49" y="527"/>
                    </a:lnTo>
                    <a:lnTo>
                      <a:pt x="59" y="537"/>
                    </a:lnTo>
                    <a:lnTo>
                      <a:pt x="59" y="547"/>
                    </a:lnTo>
                    <a:lnTo>
                      <a:pt x="69" y="557"/>
                    </a:lnTo>
                    <a:lnTo>
                      <a:pt x="79" y="566"/>
                    </a:lnTo>
                    <a:lnTo>
                      <a:pt x="79" y="576"/>
                    </a:lnTo>
                    <a:lnTo>
                      <a:pt x="89" y="586"/>
                    </a:lnTo>
                    <a:lnTo>
                      <a:pt x="99" y="596"/>
                    </a:lnTo>
                    <a:lnTo>
                      <a:pt x="99" y="606"/>
                    </a:lnTo>
                    <a:lnTo>
                      <a:pt x="109" y="616"/>
                    </a:lnTo>
                    <a:lnTo>
                      <a:pt x="119" y="626"/>
                    </a:lnTo>
                    <a:lnTo>
                      <a:pt x="129" y="636"/>
                    </a:lnTo>
                    <a:lnTo>
                      <a:pt x="129" y="646"/>
                    </a:lnTo>
                    <a:lnTo>
                      <a:pt x="139" y="656"/>
                    </a:lnTo>
                    <a:lnTo>
                      <a:pt x="149" y="666"/>
                    </a:lnTo>
                    <a:lnTo>
                      <a:pt x="159" y="676"/>
                    </a:lnTo>
                    <a:lnTo>
                      <a:pt x="169" y="686"/>
                    </a:lnTo>
                    <a:lnTo>
                      <a:pt x="179" y="696"/>
                    </a:lnTo>
                    <a:lnTo>
                      <a:pt x="189" y="706"/>
                    </a:lnTo>
                    <a:lnTo>
                      <a:pt x="199" y="716"/>
                    </a:lnTo>
                    <a:lnTo>
                      <a:pt x="209" y="725"/>
                    </a:lnTo>
                    <a:lnTo>
                      <a:pt x="219" y="735"/>
                    </a:lnTo>
                    <a:lnTo>
                      <a:pt x="229" y="735"/>
                    </a:lnTo>
                    <a:lnTo>
                      <a:pt x="239" y="745"/>
                    </a:lnTo>
                    <a:lnTo>
                      <a:pt x="249" y="755"/>
                    </a:lnTo>
                    <a:lnTo>
                      <a:pt x="259" y="755"/>
                    </a:lnTo>
                    <a:lnTo>
                      <a:pt x="269" y="765"/>
                    </a:lnTo>
                    <a:lnTo>
                      <a:pt x="279" y="765"/>
                    </a:lnTo>
                    <a:lnTo>
                      <a:pt x="288" y="775"/>
                    </a:lnTo>
                    <a:lnTo>
                      <a:pt x="298" y="775"/>
                    </a:lnTo>
                    <a:lnTo>
                      <a:pt x="308" y="785"/>
                    </a:lnTo>
                    <a:lnTo>
                      <a:pt x="318" y="785"/>
                    </a:lnTo>
                    <a:lnTo>
                      <a:pt x="328" y="785"/>
                    </a:lnTo>
                    <a:lnTo>
                      <a:pt x="338" y="785"/>
                    </a:lnTo>
                    <a:lnTo>
                      <a:pt x="348" y="785"/>
                    </a:lnTo>
                    <a:lnTo>
                      <a:pt x="358" y="785"/>
                    </a:lnTo>
                    <a:lnTo>
                      <a:pt x="368" y="785"/>
                    </a:lnTo>
                    <a:lnTo>
                      <a:pt x="378" y="785"/>
                    </a:lnTo>
                    <a:lnTo>
                      <a:pt x="388" y="785"/>
                    </a:lnTo>
                    <a:lnTo>
                      <a:pt x="398" y="785"/>
                    </a:lnTo>
                    <a:lnTo>
                      <a:pt x="408" y="785"/>
                    </a:lnTo>
                    <a:lnTo>
                      <a:pt x="418" y="785"/>
                    </a:lnTo>
                    <a:lnTo>
                      <a:pt x="428" y="775"/>
                    </a:lnTo>
                    <a:lnTo>
                      <a:pt x="438" y="775"/>
                    </a:lnTo>
                    <a:lnTo>
                      <a:pt x="448" y="775"/>
                    </a:lnTo>
                    <a:lnTo>
                      <a:pt x="458" y="765"/>
                    </a:lnTo>
                    <a:lnTo>
                      <a:pt x="468" y="765"/>
                    </a:lnTo>
                    <a:lnTo>
                      <a:pt x="478" y="755"/>
                    </a:lnTo>
                    <a:lnTo>
                      <a:pt x="488" y="755"/>
                    </a:lnTo>
                    <a:lnTo>
                      <a:pt x="498" y="745"/>
                    </a:lnTo>
                    <a:lnTo>
                      <a:pt x="508" y="735"/>
                    </a:lnTo>
                    <a:lnTo>
                      <a:pt x="518" y="725"/>
                    </a:lnTo>
                    <a:lnTo>
                      <a:pt x="528" y="716"/>
                    </a:lnTo>
                    <a:lnTo>
                      <a:pt x="537" y="706"/>
                    </a:lnTo>
                    <a:lnTo>
                      <a:pt x="547" y="696"/>
                    </a:lnTo>
                    <a:lnTo>
                      <a:pt x="557" y="696"/>
                    </a:lnTo>
                    <a:lnTo>
                      <a:pt x="577" y="676"/>
                    </a:lnTo>
                    <a:lnTo>
                      <a:pt x="567" y="676"/>
                    </a:lnTo>
                    <a:lnTo>
                      <a:pt x="577" y="676"/>
                    </a:lnTo>
                    <a:lnTo>
                      <a:pt x="587" y="666"/>
                    </a:lnTo>
                    <a:lnTo>
                      <a:pt x="587" y="656"/>
                    </a:lnTo>
                    <a:lnTo>
                      <a:pt x="597" y="646"/>
                    </a:lnTo>
                    <a:lnTo>
                      <a:pt x="607" y="636"/>
                    </a:lnTo>
                    <a:lnTo>
                      <a:pt x="617" y="626"/>
                    </a:lnTo>
                    <a:lnTo>
                      <a:pt x="617" y="616"/>
                    </a:lnTo>
                    <a:lnTo>
                      <a:pt x="627" y="606"/>
                    </a:lnTo>
                    <a:lnTo>
                      <a:pt x="637" y="596"/>
                    </a:lnTo>
                    <a:lnTo>
                      <a:pt x="647" y="586"/>
                    </a:lnTo>
                    <a:lnTo>
                      <a:pt x="657" y="576"/>
                    </a:lnTo>
                    <a:lnTo>
                      <a:pt x="657" y="566"/>
                    </a:lnTo>
                    <a:lnTo>
                      <a:pt x="667" y="557"/>
                    </a:lnTo>
                    <a:lnTo>
                      <a:pt x="677" y="547"/>
                    </a:lnTo>
                    <a:lnTo>
                      <a:pt x="677" y="537"/>
                    </a:lnTo>
                    <a:lnTo>
                      <a:pt x="687" y="527"/>
                    </a:lnTo>
                    <a:lnTo>
                      <a:pt x="697" y="517"/>
                    </a:lnTo>
                    <a:lnTo>
                      <a:pt x="697" y="507"/>
                    </a:lnTo>
                    <a:lnTo>
                      <a:pt x="707" y="497"/>
                    </a:lnTo>
                    <a:lnTo>
                      <a:pt x="707" y="487"/>
                    </a:lnTo>
                    <a:lnTo>
                      <a:pt x="717" y="477"/>
                    </a:lnTo>
                    <a:lnTo>
                      <a:pt x="727" y="467"/>
                    </a:lnTo>
                    <a:lnTo>
                      <a:pt x="727" y="457"/>
                    </a:lnTo>
                    <a:lnTo>
                      <a:pt x="737" y="447"/>
                    </a:lnTo>
                    <a:lnTo>
                      <a:pt x="747" y="437"/>
                    </a:lnTo>
                    <a:lnTo>
                      <a:pt x="747" y="427"/>
                    </a:lnTo>
                    <a:lnTo>
                      <a:pt x="757" y="417"/>
                    </a:lnTo>
                    <a:lnTo>
                      <a:pt x="767" y="398"/>
                    </a:lnTo>
                    <a:lnTo>
                      <a:pt x="767" y="388"/>
                    </a:lnTo>
                    <a:lnTo>
                      <a:pt x="776" y="378"/>
                    </a:lnTo>
                    <a:lnTo>
                      <a:pt x="786" y="368"/>
                    </a:lnTo>
                    <a:lnTo>
                      <a:pt x="786" y="358"/>
                    </a:lnTo>
                    <a:lnTo>
                      <a:pt x="796" y="348"/>
                    </a:lnTo>
                    <a:lnTo>
                      <a:pt x="806" y="338"/>
                    </a:lnTo>
                    <a:lnTo>
                      <a:pt x="806" y="318"/>
                    </a:lnTo>
                    <a:lnTo>
                      <a:pt x="816" y="308"/>
                    </a:lnTo>
                    <a:lnTo>
                      <a:pt x="816" y="298"/>
                    </a:lnTo>
                    <a:lnTo>
                      <a:pt x="826" y="288"/>
                    </a:lnTo>
                    <a:lnTo>
                      <a:pt x="836" y="278"/>
                    </a:lnTo>
                    <a:lnTo>
                      <a:pt x="836" y="258"/>
                    </a:lnTo>
                    <a:lnTo>
                      <a:pt x="846" y="248"/>
                    </a:lnTo>
                    <a:lnTo>
                      <a:pt x="856" y="239"/>
                    </a:lnTo>
                    <a:lnTo>
                      <a:pt x="856" y="229"/>
                    </a:lnTo>
                    <a:lnTo>
                      <a:pt x="866" y="219"/>
                    </a:lnTo>
                    <a:lnTo>
                      <a:pt x="876" y="199"/>
                    </a:lnTo>
                    <a:lnTo>
                      <a:pt x="876" y="189"/>
                    </a:lnTo>
                    <a:lnTo>
                      <a:pt x="886" y="179"/>
                    </a:lnTo>
                    <a:lnTo>
                      <a:pt x="896" y="169"/>
                    </a:lnTo>
                    <a:lnTo>
                      <a:pt x="896" y="159"/>
                    </a:lnTo>
                    <a:lnTo>
                      <a:pt x="906" y="139"/>
                    </a:lnTo>
                    <a:lnTo>
                      <a:pt x="906" y="129"/>
                    </a:lnTo>
                    <a:lnTo>
                      <a:pt x="916" y="119"/>
                    </a:lnTo>
                    <a:lnTo>
                      <a:pt x="926" y="109"/>
                    </a:lnTo>
                    <a:lnTo>
                      <a:pt x="926" y="90"/>
                    </a:lnTo>
                    <a:lnTo>
                      <a:pt x="936" y="80"/>
                    </a:lnTo>
                    <a:lnTo>
                      <a:pt x="946" y="70"/>
                    </a:lnTo>
                    <a:lnTo>
                      <a:pt x="946" y="60"/>
                    </a:lnTo>
                    <a:lnTo>
                      <a:pt x="956" y="50"/>
                    </a:lnTo>
                    <a:lnTo>
                      <a:pt x="966" y="30"/>
                    </a:lnTo>
                    <a:lnTo>
                      <a:pt x="966" y="20"/>
                    </a:lnTo>
                    <a:lnTo>
                      <a:pt x="976" y="10"/>
                    </a:lnTo>
                    <a:lnTo>
                      <a:pt x="986" y="0"/>
                    </a:lnTo>
                  </a:path>
                </a:pathLst>
              </a:custGeom>
              <a:noFill/>
              <a:ln w="0">
                <a:solidFill>
                  <a:srgbClr val="007F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0" name="Freeform 326"/>
              <p:cNvSpPr>
                <a:spLocks/>
              </p:cNvSpPr>
              <p:nvPr/>
            </p:nvSpPr>
            <p:spPr bwMode="auto">
              <a:xfrm>
                <a:off x="2779" y="1709"/>
                <a:ext cx="179" cy="308"/>
              </a:xfrm>
              <a:custGeom>
                <a:avLst/>
                <a:gdLst/>
                <a:ahLst/>
                <a:cxnLst>
                  <a:cxn ang="0">
                    <a:pos x="0" y="308"/>
                  </a:cxn>
                  <a:cxn ang="0">
                    <a:pos x="0" y="298"/>
                  </a:cxn>
                  <a:cxn ang="0">
                    <a:pos x="10" y="278"/>
                  </a:cxn>
                  <a:cxn ang="0">
                    <a:pos x="20" y="268"/>
                  </a:cxn>
                  <a:cxn ang="0">
                    <a:pos x="20" y="258"/>
                  </a:cxn>
                  <a:cxn ang="0">
                    <a:pos x="30" y="248"/>
                  </a:cxn>
                  <a:cxn ang="0">
                    <a:pos x="30" y="239"/>
                  </a:cxn>
                  <a:cxn ang="0">
                    <a:pos x="39" y="229"/>
                  </a:cxn>
                  <a:cxn ang="0">
                    <a:pos x="49" y="219"/>
                  </a:cxn>
                  <a:cxn ang="0">
                    <a:pos x="49" y="199"/>
                  </a:cxn>
                  <a:cxn ang="0">
                    <a:pos x="59" y="189"/>
                  </a:cxn>
                  <a:cxn ang="0">
                    <a:pos x="69" y="179"/>
                  </a:cxn>
                  <a:cxn ang="0">
                    <a:pos x="69" y="169"/>
                  </a:cxn>
                  <a:cxn ang="0">
                    <a:pos x="79" y="159"/>
                  </a:cxn>
                  <a:cxn ang="0">
                    <a:pos x="89" y="149"/>
                  </a:cxn>
                  <a:cxn ang="0">
                    <a:pos x="89" y="139"/>
                  </a:cxn>
                  <a:cxn ang="0">
                    <a:pos x="99" y="129"/>
                  </a:cxn>
                  <a:cxn ang="0">
                    <a:pos x="109" y="119"/>
                  </a:cxn>
                  <a:cxn ang="0">
                    <a:pos x="109" y="109"/>
                  </a:cxn>
                  <a:cxn ang="0">
                    <a:pos x="119" y="99"/>
                  </a:cxn>
                  <a:cxn ang="0">
                    <a:pos x="119" y="89"/>
                  </a:cxn>
                  <a:cxn ang="0">
                    <a:pos x="129" y="80"/>
                  </a:cxn>
                  <a:cxn ang="0">
                    <a:pos x="139" y="70"/>
                  </a:cxn>
                  <a:cxn ang="0">
                    <a:pos x="139" y="60"/>
                  </a:cxn>
                  <a:cxn ang="0">
                    <a:pos x="149" y="50"/>
                  </a:cxn>
                  <a:cxn ang="0">
                    <a:pos x="159" y="40"/>
                  </a:cxn>
                  <a:cxn ang="0">
                    <a:pos x="159" y="30"/>
                  </a:cxn>
                  <a:cxn ang="0">
                    <a:pos x="169" y="20"/>
                  </a:cxn>
                  <a:cxn ang="0">
                    <a:pos x="179" y="10"/>
                  </a:cxn>
                  <a:cxn ang="0">
                    <a:pos x="179" y="0"/>
                  </a:cxn>
                </a:cxnLst>
                <a:rect l="0" t="0" r="r" b="b"/>
                <a:pathLst>
                  <a:path w="179" h="308">
                    <a:moveTo>
                      <a:pt x="0" y="308"/>
                    </a:moveTo>
                    <a:lnTo>
                      <a:pt x="0" y="298"/>
                    </a:lnTo>
                    <a:lnTo>
                      <a:pt x="10" y="278"/>
                    </a:lnTo>
                    <a:lnTo>
                      <a:pt x="20" y="268"/>
                    </a:lnTo>
                    <a:lnTo>
                      <a:pt x="20" y="258"/>
                    </a:lnTo>
                    <a:lnTo>
                      <a:pt x="30" y="248"/>
                    </a:lnTo>
                    <a:lnTo>
                      <a:pt x="30" y="239"/>
                    </a:lnTo>
                    <a:lnTo>
                      <a:pt x="39" y="229"/>
                    </a:lnTo>
                    <a:lnTo>
                      <a:pt x="49" y="219"/>
                    </a:lnTo>
                    <a:lnTo>
                      <a:pt x="49" y="199"/>
                    </a:lnTo>
                    <a:lnTo>
                      <a:pt x="59" y="189"/>
                    </a:lnTo>
                    <a:lnTo>
                      <a:pt x="69" y="179"/>
                    </a:lnTo>
                    <a:lnTo>
                      <a:pt x="69" y="169"/>
                    </a:lnTo>
                    <a:lnTo>
                      <a:pt x="79" y="159"/>
                    </a:lnTo>
                    <a:lnTo>
                      <a:pt x="89" y="149"/>
                    </a:lnTo>
                    <a:lnTo>
                      <a:pt x="89" y="139"/>
                    </a:lnTo>
                    <a:lnTo>
                      <a:pt x="99" y="129"/>
                    </a:lnTo>
                    <a:lnTo>
                      <a:pt x="109" y="119"/>
                    </a:lnTo>
                    <a:lnTo>
                      <a:pt x="109" y="109"/>
                    </a:lnTo>
                    <a:lnTo>
                      <a:pt x="119" y="99"/>
                    </a:lnTo>
                    <a:lnTo>
                      <a:pt x="119" y="89"/>
                    </a:lnTo>
                    <a:lnTo>
                      <a:pt x="129" y="80"/>
                    </a:lnTo>
                    <a:lnTo>
                      <a:pt x="139" y="70"/>
                    </a:lnTo>
                    <a:lnTo>
                      <a:pt x="139" y="60"/>
                    </a:lnTo>
                    <a:lnTo>
                      <a:pt x="149" y="50"/>
                    </a:lnTo>
                    <a:lnTo>
                      <a:pt x="159" y="40"/>
                    </a:lnTo>
                    <a:lnTo>
                      <a:pt x="159" y="30"/>
                    </a:lnTo>
                    <a:lnTo>
                      <a:pt x="169" y="20"/>
                    </a:lnTo>
                    <a:lnTo>
                      <a:pt x="179" y="10"/>
                    </a:lnTo>
                    <a:lnTo>
                      <a:pt x="179" y="0"/>
                    </a:lnTo>
                  </a:path>
                </a:pathLst>
              </a:custGeom>
              <a:noFill/>
              <a:ln w="0">
                <a:solidFill>
                  <a:srgbClr val="007F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1" name="Freeform 325"/>
              <p:cNvSpPr>
                <a:spLocks/>
              </p:cNvSpPr>
              <p:nvPr/>
            </p:nvSpPr>
            <p:spPr bwMode="auto">
              <a:xfrm>
                <a:off x="827" y="1520"/>
                <a:ext cx="916" cy="1232"/>
              </a:xfrm>
              <a:custGeom>
                <a:avLst/>
                <a:gdLst/>
                <a:ahLst/>
                <a:cxnLst>
                  <a:cxn ang="0">
                    <a:pos x="20" y="0"/>
                  </a:cxn>
                  <a:cxn ang="0">
                    <a:pos x="49" y="10"/>
                  </a:cxn>
                  <a:cxn ang="0">
                    <a:pos x="79" y="20"/>
                  </a:cxn>
                  <a:cxn ang="0">
                    <a:pos x="109" y="40"/>
                  </a:cxn>
                  <a:cxn ang="0">
                    <a:pos x="139" y="60"/>
                  </a:cxn>
                  <a:cxn ang="0">
                    <a:pos x="169" y="80"/>
                  </a:cxn>
                  <a:cxn ang="0">
                    <a:pos x="189" y="110"/>
                  </a:cxn>
                  <a:cxn ang="0">
                    <a:pos x="209" y="129"/>
                  </a:cxn>
                  <a:cxn ang="0">
                    <a:pos x="239" y="159"/>
                  </a:cxn>
                  <a:cxn ang="0">
                    <a:pos x="259" y="179"/>
                  </a:cxn>
                  <a:cxn ang="0">
                    <a:pos x="278" y="209"/>
                  </a:cxn>
                  <a:cxn ang="0">
                    <a:pos x="298" y="239"/>
                  </a:cxn>
                  <a:cxn ang="0">
                    <a:pos x="318" y="269"/>
                  </a:cxn>
                  <a:cxn ang="0">
                    <a:pos x="338" y="298"/>
                  </a:cxn>
                  <a:cxn ang="0">
                    <a:pos x="358" y="328"/>
                  </a:cxn>
                  <a:cxn ang="0">
                    <a:pos x="378" y="358"/>
                  </a:cxn>
                  <a:cxn ang="0">
                    <a:pos x="388" y="388"/>
                  </a:cxn>
                  <a:cxn ang="0">
                    <a:pos x="408" y="428"/>
                  </a:cxn>
                  <a:cxn ang="0">
                    <a:pos x="428" y="457"/>
                  </a:cxn>
                  <a:cxn ang="0">
                    <a:pos x="448" y="497"/>
                  </a:cxn>
                  <a:cxn ang="0">
                    <a:pos x="468" y="527"/>
                  </a:cxn>
                  <a:cxn ang="0">
                    <a:pos x="488" y="567"/>
                  </a:cxn>
                  <a:cxn ang="0">
                    <a:pos x="508" y="606"/>
                  </a:cxn>
                  <a:cxn ang="0">
                    <a:pos x="527" y="636"/>
                  </a:cxn>
                  <a:cxn ang="0">
                    <a:pos x="547" y="676"/>
                  </a:cxn>
                  <a:cxn ang="0">
                    <a:pos x="567" y="716"/>
                  </a:cxn>
                  <a:cxn ang="0">
                    <a:pos x="587" y="745"/>
                  </a:cxn>
                  <a:cxn ang="0">
                    <a:pos x="607" y="785"/>
                  </a:cxn>
                  <a:cxn ang="0">
                    <a:pos x="627" y="815"/>
                  </a:cxn>
                  <a:cxn ang="0">
                    <a:pos x="647" y="855"/>
                  </a:cxn>
                  <a:cxn ang="0">
                    <a:pos x="667" y="885"/>
                  </a:cxn>
                  <a:cxn ang="0">
                    <a:pos x="687" y="924"/>
                  </a:cxn>
                  <a:cxn ang="0">
                    <a:pos x="697" y="954"/>
                  </a:cxn>
                  <a:cxn ang="0">
                    <a:pos x="717" y="984"/>
                  </a:cxn>
                  <a:cxn ang="0">
                    <a:pos x="737" y="1014"/>
                  </a:cxn>
                  <a:cxn ang="0">
                    <a:pos x="757" y="1044"/>
                  </a:cxn>
                  <a:cxn ang="0">
                    <a:pos x="776" y="1073"/>
                  </a:cxn>
                  <a:cxn ang="0">
                    <a:pos x="796" y="1103"/>
                  </a:cxn>
                  <a:cxn ang="0">
                    <a:pos x="836" y="1143"/>
                  </a:cxn>
                  <a:cxn ang="0">
                    <a:pos x="846" y="1153"/>
                  </a:cxn>
                  <a:cxn ang="0">
                    <a:pos x="866" y="1183"/>
                  </a:cxn>
                  <a:cxn ang="0">
                    <a:pos x="896" y="1213"/>
                  </a:cxn>
                </a:cxnLst>
                <a:rect l="0" t="0" r="r" b="b"/>
                <a:pathLst>
                  <a:path w="916" h="1232">
                    <a:moveTo>
                      <a:pt x="0" y="0"/>
                    </a:moveTo>
                    <a:lnTo>
                      <a:pt x="10" y="0"/>
                    </a:lnTo>
                    <a:lnTo>
                      <a:pt x="20" y="0"/>
                    </a:lnTo>
                    <a:lnTo>
                      <a:pt x="29" y="0"/>
                    </a:lnTo>
                    <a:lnTo>
                      <a:pt x="39" y="10"/>
                    </a:lnTo>
                    <a:lnTo>
                      <a:pt x="49" y="10"/>
                    </a:lnTo>
                    <a:lnTo>
                      <a:pt x="59" y="10"/>
                    </a:lnTo>
                    <a:lnTo>
                      <a:pt x="69" y="20"/>
                    </a:lnTo>
                    <a:lnTo>
                      <a:pt x="79" y="20"/>
                    </a:lnTo>
                    <a:lnTo>
                      <a:pt x="89" y="30"/>
                    </a:lnTo>
                    <a:lnTo>
                      <a:pt x="99" y="30"/>
                    </a:lnTo>
                    <a:lnTo>
                      <a:pt x="109" y="40"/>
                    </a:lnTo>
                    <a:lnTo>
                      <a:pt x="119" y="50"/>
                    </a:lnTo>
                    <a:lnTo>
                      <a:pt x="129" y="50"/>
                    </a:lnTo>
                    <a:lnTo>
                      <a:pt x="139" y="60"/>
                    </a:lnTo>
                    <a:lnTo>
                      <a:pt x="149" y="70"/>
                    </a:lnTo>
                    <a:lnTo>
                      <a:pt x="159" y="80"/>
                    </a:lnTo>
                    <a:lnTo>
                      <a:pt x="169" y="80"/>
                    </a:lnTo>
                    <a:lnTo>
                      <a:pt x="179" y="90"/>
                    </a:lnTo>
                    <a:lnTo>
                      <a:pt x="199" y="110"/>
                    </a:lnTo>
                    <a:lnTo>
                      <a:pt x="189" y="110"/>
                    </a:lnTo>
                    <a:lnTo>
                      <a:pt x="199" y="110"/>
                    </a:lnTo>
                    <a:lnTo>
                      <a:pt x="209" y="120"/>
                    </a:lnTo>
                    <a:lnTo>
                      <a:pt x="209" y="129"/>
                    </a:lnTo>
                    <a:lnTo>
                      <a:pt x="219" y="139"/>
                    </a:lnTo>
                    <a:lnTo>
                      <a:pt x="229" y="149"/>
                    </a:lnTo>
                    <a:lnTo>
                      <a:pt x="239" y="159"/>
                    </a:lnTo>
                    <a:lnTo>
                      <a:pt x="259" y="179"/>
                    </a:lnTo>
                    <a:lnTo>
                      <a:pt x="249" y="179"/>
                    </a:lnTo>
                    <a:lnTo>
                      <a:pt x="259" y="179"/>
                    </a:lnTo>
                    <a:lnTo>
                      <a:pt x="269" y="189"/>
                    </a:lnTo>
                    <a:lnTo>
                      <a:pt x="269" y="199"/>
                    </a:lnTo>
                    <a:lnTo>
                      <a:pt x="278" y="209"/>
                    </a:lnTo>
                    <a:lnTo>
                      <a:pt x="288" y="219"/>
                    </a:lnTo>
                    <a:lnTo>
                      <a:pt x="288" y="229"/>
                    </a:lnTo>
                    <a:lnTo>
                      <a:pt x="298" y="239"/>
                    </a:lnTo>
                    <a:lnTo>
                      <a:pt x="298" y="249"/>
                    </a:lnTo>
                    <a:lnTo>
                      <a:pt x="308" y="259"/>
                    </a:lnTo>
                    <a:lnTo>
                      <a:pt x="318" y="269"/>
                    </a:lnTo>
                    <a:lnTo>
                      <a:pt x="318" y="278"/>
                    </a:lnTo>
                    <a:lnTo>
                      <a:pt x="328" y="288"/>
                    </a:lnTo>
                    <a:lnTo>
                      <a:pt x="338" y="298"/>
                    </a:lnTo>
                    <a:lnTo>
                      <a:pt x="338" y="308"/>
                    </a:lnTo>
                    <a:lnTo>
                      <a:pt x="348" y="318"/>
                    </a:lnTo>
                    <a:lnTo>
                      <a:pt x="358" y="328"/>
                    </a:lnTo>
                    <a:lnTo>
                      <a:pt x="358" y="338"/>
                    </a:lnTo>
                    <a:lnTo>
                      <a:pt x="368" y="348"/>
                    </a:lnTo>
                    <a:lnTo>
                      <a:pt x="378" y="358"/>
                    </a:lnTo>
                    <a:lnTo>
                      <a:pt x="378" y="368"/>
                    </a:lnTo>
                    <a:lnTo>
                      <a:pt x="388" y="378"/>
                    </a:lnTo>
                    <a:lnTo>
                      <a:pt x="388" y="388"/>
                    </a:lnTo>
                    <a:lnTo>
                      <a:pt x="398" y="408"/>
                    </a:lnTo>
                    <a:lnTo>
                      <a:pt x="408" y="418"/>
                    </a:lnTo>
                    <a:lnTo>
                      <a:pt x="408" y="428"/>
                    </a:lnTo>
                    <a:lnTo>
                      <a:pt x="418" y="437"/>
                    </a:lnTo>
                    <a:lnTo>
                      <a:pt x="428" y="447"/>
                    </a:lnTo>
                    <a:lnTo>
                      <a:pt x="428" y="457"/>
                    </a:lnTo>
                    <a:lnTo>
                      <a:pt x="438" y="467"/>
                    </a:lnTo>
                    <a:lnTo>
                      <a:pt x="448" y="487"/>
                    </a:lnTo>
                    <a:lnTo>
                      <a:pt x="448" y="497"/>
                    </a:lnTo>
                    <a:lnTo>
                      <a:pt x="458" y="507"/>
                    </a:lnTo>
                    <a:lnTo>
                      <a:pt x="468" y="517"/>
                    </a:lnTo>
                    <a:lnTo>
                      <a:pt x="468" y="527"/>
                    </a:lnTo>
                    <a:lnTo>
                      <a:pt x="478" y="547"/>
                    </a:lnTo>
                    <a:lnTo>
                      <a:pt x="488" y="557"/>
                    </a:lnTo>
                    <a:lnTo>
                      <a:pt x="488" y="567"/>
                    </a:lnTo>
                    <a:lnTo>
                      <a:pt x="498" y="577"/>
                    </a:lnTo>
                    <a:lnTo>
                      <a:pt x="498" y="587"/>
                    </a:lnTo>
                    <a:lnTo>
                      <a:pt x="508" y="606"/>
                    </a:lnTo>
                    <a:lnTo>
                      <a:pt x="518" y="616"/>
                    </a:lnTo>
                    <a:lnTo>
                      <a:pt x="518" y="626"/>
                    </a:lnTo>
                    <a:lnTo>
                      <a:pt x="527" y="636"/>
                    </a:lnTo>
                    <a:lnTo>
                      <a:pt x="537" y="656"/>
                    </a:lnTo>
                    <a:lnTo>
                      <a:pt x="537" y="666"/>
                    </a:lnTo>
                    <a:lnTo>
                      <a:pt x="547" y="676"/>
                    </a:lnTo>
                    <a:lnTo>
                      <a:pt x="557" y="686"/>
                    </a:lnTo>
                    <a:lnTo>
                      <a:pt x="557" y="696"/>
                    </a:lnTo>
                    <a:lnTo>
                      <a:pt x="567" y="716"/>
                    </a:lnTo>
                    <a:lnTo>
                      <a:pt x="577" y="726"/>
                    </a:lnTo>
                    <a:lnTo>
                      <a:pt x="577" y="736"/>
                    </a:lnTo>
                    <a:lnTo>
                      <a:pt x="587" y="745"/>
                    </a:lnTo>
                    <a:lnTo>
                      <a:pt x="587" y="755"/>
                    </a:lnTo>
                    <a:lnTo>
                      <a:pt x="597" y="775"/>
                    </a:lnTo>
                    <a:lnTo>
                      <a:pt x="607" y="785"/>
                    </a:lnTo>
                    <a:lnTo>
                      <a:pt x="607" y="795"/>
                    </a:lnTo>
                    <a:lnTo>
                      <a:pt x="617" y="805"/>
                    </a:lnTo>
                    <a:lnTo>
                      <a:pt x="627" y="815"/>
                    </a:lnTo>
                    <a:lnTo>
                      <a:pt x="627" y="835"/>
                    </a:lnTo>
                    <a:lnTo>
                      <a:pt x="637" y="845"/>
                    </a:lnTo>
                    <a:lnTo>
                      <a:pt x="647" y="855"/>
                    </a:lnTo>
                    <a:lnTo>
                      <a:pt x="647" y="865"/>
                    </a:lnTo>
                    <a:lnTo>
                      <a:pt x="657" y="875"/>
                    </a:lnTo>
                    <a:lnTo>
                      <a:pt x="667" y="885"/>
                    </a:lnTo>
                    <a:lnTo>
                      <a:pt x="667" y="895"/>
                    </a:lnTo>
                    <a:lnTo>
                      <a:pt x="677" y="914"/>
                    </a:lnTo>
                    <a:lnTo>
                      <a:pt x="687" y="924"/>
                    </a:lnTo>
                    <a:lnTo>
                      <a:pt x="687" y="934"/>
                    </a:lnTo>
                    <a:lnTo>
                      <a:pt x="697" y="944"/>
                    </a:lnTo>
                    <a:lnTo>
                      <a:pt x="697" y="954"/>
                    </a:lnTo>
                    <a:lnTo>
                      <a:pt x="707" y="964"/>
                    </a:lnTo>
                    <a:lnTo>
                      <a:pt x="717" y="974"/>
                    </a:lnTo>
                    <a:lnTo>
                      <a:pt x="717" y="984"/>
                    </a:lnTo>
                    <a:lnTo>
                      <a:pt x="727" y="994"/>
                    </a:lnTo>
                    <a:lnTo>
                      <a:pt x="737" y="1004"/>
                    </a:lnTo>
                    <a:lnTo>
                      <a:pt x="737" y="1014"/>
                    </a:lnTo>
                    <a:lnTo>
                      <a:pt x="747" y="1024"/>
                    </a:lnTo>
                    <a:lnTo>
                      <a:pt x="757" y="1034"/>
                    </a:lnTo>
                    <a:lnTo>
                      <a:pt x="757" y="1044"/>
                    </a:lnTo>
                    <a:lnTo>
                      <a:pt x="766" y="1054"/>
                    </a:lnTo>
                    <a:lnTo>
                      <a:pt x="776" y="1063"/>
                    </a:lnTo>
                    <a:lnTo>
                      <a:pt x="776" y="1073"/>
                    </a:lnTo>
                    <a:lnTo>
                      <a:pt x="786" y="1083"/>
                    </a:lnTo>
                    <a:lnTo>
                      <a:pt x="786" y="1093"/>
                    </a:lnTo>
                    <a:lnTo>
                      <a:pt x="796" y="1103"/>
                    </a:lnTo>
                    <a:lnTo>
                      <a:pt x="806" y="1113"/>
                    </a:lnTo>
                    <a:lnTo>
                      <a:pt x="816" y="1123"/>
                    </a:lnTo>
                    <a:lnTo>
                      <a:pt x="836" y="1143"/>
                    </a:lnTo>
                    <a:lnTo>
                      <a:pt x="826" y="1143"/>
                    </a:lnTo>
                    <a:lnTo>
                      <a:pt x="836" y="1143"/>
                    </a:lnTo>
                    <a:lnTo>
                      <a:pt x="846" y="1153"/>
                    </a:lnTo>
                    <a:lnTo>
                      <a:pt x="846" y="1163"/>
                    </a:lnTo>
                    <a:lnTo>
                      <a:pt x="856" y="1173"/>
                    </a:lnTo>
                    <a:lnTo>
                      <a:pt x="866" y="1183"/>
                    </a:lnTo>
                    <a:lnTo>
                      <a:pt x="876" y="1193"/>
                    </a:lnTo>
                    <a:lnTo>
                      <a:pt x="886" y="1203"/>
                    </a:lnTo>
                    <a:lnTo>
                      <a:pt x="896" y="1213"/>
                    </a:lnTo>
                    <a:lnTo>
                      <a:pt x="906" y="1222"/>
                    </a:lnTo>
                    <a:lnTo>
                      <a:pt x="916" y="1232"/>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2" name="Freeform 324"/>
              <p:cNvSpPr>
                <a:spLocks/>
              </p:cNvSpPr>
              <p:nvPr/>
            </p:nvSpPr>
            <p:spPr bwMode="auto">
              <a:xfrm>
                <a:off x="1743" y="1699"/>
                <a:ext cx="956" cy="1103"/>
              </a:xfrm>
              <a:custGeom>
                <a:avLst/>
                <a:gdLst/>
                <a:ahLst/>
                <a:cxnLst>
                  <a:cxn ang="0">
                    <a:pos x="20" y="1063"/>
                  </a:cxn>
                  <a:cxn ang="0">
                    <a:pos x="50" y="1083"/>
                  </a:cxn>
                  <a:cxn ang="0">
                    <a:pos x="80" y="1093"/>
                  </a:cxn>
                  <a:cxn ang="0">
                    <a:pos x="109" y="1103"/>
                  </a:cxn>
                  <a:cxn ang="0">
                    <a:pos x="139" y="1103"/>
                  </a:cxn>
                  <a:cxn ang="0">
                    <a:pos x="169" y="1103"/>
                  </a:cxn>
                  <a:cxn ang="0">
                    <a:pos x="199" y="1103"/>
                  </a:cxn>
                  <a:cxn ang="0">
                    <a:pos x="229" y="1093"/>
                  </a:cxn>
                  <a:cxn ang="0">
                    <a:pos x="259" y="1073"/>
                  </a:cxn>
                  <a:cxn ang="0">
                    <a:pos x="289" y="1053"/>
                  </a:cxn>
                  <a:cxn ang="0">
                    <a:pos x="319" y="1034"/>
                  </a:cxn>
                  <a:cxn ang="0">
                    <a:pos x="338" y="1014"/>
                  </a:cxn>
                  <a:cxn ang="0">
                    <a:pos x="378" y="974"/>
                  </a:cxn>
                  <a:cxn ang="0">
                    <a:pos x="398" y="944"/>
                  </a:cxn>
                  <a:cxn ang="0">
                    <a:pos x="418" y="914"/>
                  </a:cxn>
                  <a:cxn ang="0">
                    <a:pos x="438" y="884"/>
                  </a:cxn>
                  <a:cxn ang="0">
                    <a:pos x="458" y="855"/>
                  </a:cxn>
                  <a:cxn ang="0">
                    <a:pos x="478" y="825"/>
                  </a:cxn>
                  <a:cxn ang="0">
                    <a:pos x="498" y="795"/>
                  </a:cxn>
                  <a:cxn ang="0">
                    <a:pos x="518" y="765"/>
                  </a:cxn>
                  <a:cxn ang="0">
                    <a:pos x="538" y="735"/>
                  </a:cxn>
                  <a:cxn ang="0">
                    <a:pos x="558" y="706"/>
                  </a:cxn>
                  <a:cxn ang="0">
                    <a:pos x="578" y="666"/>
                  </a:cxn>
                  <a:cxn ang="0">
                    <a:pos x="597" y="636"/>
                  </a:cxn>
                  <a:cxn ang="0">
                    <a:pos x="617" y="596"/>
                  </a:cxn>
                  <a:cxn ang="0">
                    <a:pos x="637" y="557"/>
                  </a:cxn>
                  <a:cxn ang="0">
                    <a:pos x="657" y="527"/>
                  </a:cxn>
                  <a:cxn ang="0">
                    <a:pos x="667" y="487"/>
                  </a:cxn>
                  <a:cxn ang="0">
                    <a:pos x="687" y="457"/>
                  </a:cxn>
                  <a:cxn ang="0">
                    <a:pos x="707" y="417"/>
                  </a:cxn>
                  <a:cxn ang="0">
                    <a:pos x="727" y="378"/>
                  </a:cxn>
                  <a:cxn ang="0">
                    <a:pos x="747" y="348"/>
                  </a:cxn>
                  <a:cxn ang="0">
                    <a:pos x="767" y="308"/>
                  </a:cxn>
                  <a:cxn ang="0">
                    <a:pos x="787" y="278"/>
                  </a:cxn>
                  <a:cxn ang="0">
                    <a:pos x="807" y="239"/>
                  </a:cxn>
                  <a:cxn ang="0">
                    <a:pos x="826" y="209"/>
                  </a:cxn>
                  <a:cxn ang="0">
                    <a:pos x="846" y="169"/>
                  </a:cxn>
                  <a:cxn ang="0">
                    <a:pos x="866" y="139"/>
                  </a:cxn>
                  <a:cxn ang="0">
                    <a:pos x="886" y="109"/>
                  </a:cxn>
                  <a:cxn ang="0">
                    <a:pos x="906" y="80"/>
                  </a:cxn>
                  <a:cxn ang="0">
                    <a:pos x="926" y="50"/>
                  </a:cxn>
                  <a:cxn ang="0">
                    <a:pos x="946" y="20"/>
                  </a:cxn>
                </a:cxnLst>
                <a:rect l="0" t="0" r="r" b="b"/>
                <a:pathLst>
                  <a:path w="956" h="1103">
                    <a:moveTo>
                      <a:pt x="0" y="1053"/>
                    </a:moveTo>
                    <a:lnTo>
                      <a:pt x="10" y="1053"/>
                    </a:lnTo>
                    <a:lnTo>
                      <a:pt x="20" y="1063"/>
                    </a:lnTo>
                    <a:lnTo>
                      <a:pt x="30" y="1073"/>
                    </a:lnTo>
                    <a:lnTo>
                      <a:pt x="40" y="1073"/>
                    </a:lnTo>
                    <a:lnTo>
                      <a:pt x="50" y="1083"/>
                    </a:lnTo>
                    <a:lnTo>
                      <a:pt x="60" y="1083"/>
                    </a:lnTo>
                    <a:lnTo>
                      <a:pt x="70" y="1093"/>
                    </a:lnTo>
                    <a:lnTo>
                      <a:pt x="80" y="1093"/>
                    </a:lnTo>
                    <a:lnTo>
                      <a:pt x="90" y="1103"/>
                    </a:lnTo>
                    <a:lnTo>
                      <a:pt x="99" y="1103"/>
                    </a:lnTo>
                    <a:lnTo>
                      <a:pt x="109" y="1103"/>
                    </a:lnTo>
                    <a:lnTo>
                      <a:pt x="119" y="1103"/>
                    </a:lnTo>
                    <a:lnTo>
                      <a:pt x="129" y="1103"/>
                    </a:lnTo>
                    <a:lnTo>
                      <a:pt x="139" y="1103"/>
                    </a:lnTo>
                    <a:lnTo>
                      <a:pt x="149" y="1103"/>
                    </a:lnTo>
                    <a:lnTo>
                      <a:pt x="159" y="1103"/>
                    </a:lnTo>
                    <a:lnTo>
                      <a:pt x="169" y="1103"/>
                    </a:lnTo>
                    <a:lnTo>
                      <a:pt x="179" y="1103"/>
                    </a:lnTo>
                    <a:lnTo>
                      <a:pt x="189" y="1103"/>
                    </a:lnTo>
                    <a:lnTo>
                      <a:pt x="199" y="1103"/>
                    </a:lnTo>
                    <a:lnTo>
                      <a:pt x="209" y="1103"/>
                    </a:lnTo>
                    <a:lnTo>
                      <a:pt x="219" y="1093"/>
                    </a:lnTo>
                    <a:lnTo>
                      <a:pt x="229" y="1093"/>
                    </a:lnTo>
                    <a:lnTo>
                      <a:pt x="239" y="1083"/>
                    </a:lnTo>
                    <a:lnTo>
                      <a:pt x="249" y="1083"/>
                    </a:lnTo>
                    <a:lnTo>
                      <a:pt x="259" y="1073"/>
                    </a:lnTo>
                    <a:lnTo>
                      <a:pt x="269" y="1063"/>
                    </a:lnTo>
                    <a:lnTo>
                      <a:pt x="279" y="1063"/>
                    </a:lnTo>
                    <a:lnTo>
                      <a:pt x="289" y="1053"/>
                    </a:lnTo>
                    <a:lnTo>
                      <a:pt x="299" y="1043"/>
                    </a:lnTo>
                    <a:lnTo>
                      <a:pt x="309" y="1034"/>
                    </a:lnTo>
                    <a:lnTo>
                      <a:pt x="319" y="1034"/>
                    </a:lnTo>
                    <a:lnTo>
                      <a:pt x="338" y="1014"/>
                    </a:lnTo>
                    <a:lnTo>
                      <a:pt x="329" y="1014"/>
                    </a:lnTo>
                    <a:lnTo>
                      <a:pt x="338" y="1014"/>
                    </a:lnTo>
                    <a:lnTo>
                      <a:pt x="348" y="1004"/>
                    </a:lnTo>
                    <a:lnTo>
                      <a:pt x="358" y="994"/>
                    </a:lnTo>
                    <a:lnTo>
                      <a:pt x="378" y="974"/>
                    </a:lnTo>
                    <a:lnTo>
                      <a:pt x="378" y="964"/>
                    </a:lnTo>
                    <a:lnTo>
                      <a:pt x="388" y="954"/>
                    </a:lnTo>
                    <a:lnTo>
                      <a:pt x="398" y="944"/>
                    </a:lnTo>
                    <a:lnTo>
                      <a:pt x="408" y="934"/>
                    </a:lnTo>
                    <a:lnTo>
                      <a:pt x="418" y="924"/>
                    </a:lnTo>
                    <a:lnTo>
                      <a:pt x="418" y="914"/>
                    </a:lnTo>
                    <a:lnTo>
                      <a:pt x="428" y="904"/>
                    </a:lnTo>
                    <a:lnTo>
                      <a:pt x="438" y="894"/>
                    </a:lnTo>
                    <a:lnTo>
                      <a:pt x="438" y="884"/>
                    </a:lnTo>
                    <a:lnTo>
                      <a:pt x="448" y="875"/>
                    </a:lnTo>
                    <a:lnTo>
                      <a:pt x="458" y="865"/>
                    </a:lnTo>
                    <a:lnTo>
                      <a:pt x="458" y="855"/>
                    </a:lnTo>
                    <a:lnTo>
                      <a:pt x="468" y="845"/>
                    </a:lnTo>
                    <a:lnTo>
                      <a:pt x="468" y="835"/>
                    </a:lnTo>
                    <a:lnTo>
                      <a:pt x="478" y="825"/>
                    </a:lnTo>
                    <a:lnTo>
                      <a:pt x="488" y="815"/>
                    </a:lnTo>
                    <a:lnTo>
                      <a:pt x="488" y="805"/>
                    </a:lnTo>
                    <a:lnTo>
                      <a:pt x="498" y="795"/>
                    </a:lnTo>
                    <a:lnTo>
                      <a:pt x="508" y="785"/>
                    </a:lnTo>
                    <a:lnTo>
                      <a:pt x="508" y="775"/>
                    </a:lnTo>
                    <a:lnTo>
                      <a:pt x="518" y="765"/>
                    </a:lnTo>
                    <a:lnTo>
                      <a:pt x="528" y="755"/>
                    </a:lnTo>
                    <a:lnTo>
                      <a:pt x="528" y="745"/>
                    </a:lnTo>
                    <a:lnTo>
                      <a:pt x="538" y="735"/>
                    </a:lnTo>
                    <a:lnTo>
                      <a:pt x="548" y="725"/>
                    </a:lnTo>
                    <a:lnTo>
                      <a:pt x="548" y="716"/>
                    </a:lnTo>
                    <a:lnTo>
                      <a:pt x="558" y="706"/>
                    </a:lnTo>
                    <a:lnTo>
                      <a:pt x="558" y="686"/>
                    </a:lnTo>
                    <a:lnTo>
                      <a:pt x="568" y="676"/>
                    </a:lnTo>
                    <a:lnTo>
                      <a:pt x="578" y="666"/>
                    </a:lnTo>
                    <a:lnTo>
                      <a:pt x="578" y="656"/>
                    </a:lnTo>
                    <a:lnTo>
                      <a:pt x="587" y="646"/>
                    </a:lnTo>
                    <a:lnTo>
                      <a:pt x="597" y="636"/>
                    </a:lnTo>
                    <a:lnTo>
                      <a:pt x="597" y="616"/>
                    </a:lnTo>
                    <a:lnTo>
                      <a:pt x="607" y="606"/>
                    </a:lnTo>
                    <a:lnTo>
                      <a:pt x="617" y="596"/>
                    </a:lnTo>
                    <a:lnTo>
                      <a:pt x="617" y="586"/>
                    </a:lnTo>
                    <a:lnTo>
                      <a:pt x="627" y="576"/>
                    </a:lnTo>
                    <a:lnTo>
                      <a:pt x="637" y="557"/>
                    </a:lnTo>
                    <a:lnTo>
                      <a:pt x="637" y="547"/>
                    </a:lnTo>
                    <a:lnTo>
                      <a:pt x="647" y="537"/>
                    </a:lnTo>
                    <a:lnTo>
                      <a:pt x="657" y="527"/>
                    </a:lnTo>
                    <a:lnTo>
                      <a:pt x="657" y="517"/>
                    </a:lnTo>
                    <a:lnTo>
                      <a:pt x="667" y="497"/>
                    </a:lnTo>
                    <a:lnTo>
                      <a:pt x="667" y="487"/>
                    </a:lnTo>
                    <a:lnTo>
                      <a:pt x="677" y="477"/>
                    </a:lnTo>
                    <a:lnTo>
                      <a:pt x="687" y="467"/>
                    </a:lnTo>
                    <a:lnTo>
                      <a:pt x="687" y="457"/>
                    </a:lnTo>
                    <a:lnTo>
                      <a:pt x="697" y="437"/>
                    </a:lnTo>
                    <a:lnTo>
                      <a:pt x="707" y="427"/>
                    </a:lnTo>
                    <a:lnTo>
                      <a:pt x="707" y="417"/>
                    </a:lnTo>
                    <a:lnTo>
                      <a:pt x="717" y="408"/>
                    </a:lnTo>
                    <a:lnTo>
                      <a:pt x="727" y="388"/>
                    </a:lnTo>
                    <a:lnTo>
                      <a:pt x="727" y="378"/>
                    </a:lnTo>
                    <a:lnTo>
                      <a:pt x="737" y="368"/>
                    </a:lnTo>
                    <a:lnTo>
                      <a:pt x="747" y="358"/>
                    </a:lnTo>
                    <a:lnTo>
                      <a:pt x="747" y="348"/>
                    </a:lnTo>
                    <a:lnTo>
                      <a:pt x="757" y="328"/>
                    </a:lnTo>
                    <a:lnTo>
                      <a:pt x="757" y="318"/>
                    </a:lnTo>
                    <a:lnTo>
                      <a:pt x="767" y="308"/>
                    </a:lnTo>
                    <a:lnTo>
                      <a:pt x="777" y="298"/>
                    </a:lnTo>
                    <a:lnTo>
                      <a:pt x="777" y="288"/>
                    </a:lnTo>
                    <a:lnTo>
                      <a:pt x="787" y="278"/>
                    </a:lnTo>
                    <a:lnTo>
                      <a:pt x="797" y="258"/>
                    </a:lnTo>
                    <a:lnTo>
                      <a:pt x="797" y="249"/>
                    </a:lnTo>
                    <a:lnTo>
                      <a:pt x="807" y="239"/>
                    </a:lnTo>
                    <a:lnTo>
                      <a:pt x="817" y="229"/>
                    </a:lnTo>
                    <a:lnTo>
                      <a:pt x="817" y="219"/>
                    </a:lnTo>
                    <a:lnTo>
                      <a:pt x="826" y="209"/>
                    </a:lnTo>
                    <a:lnTo>
                      <a:pt x="836" y="199"/>
                    </a:lnTo>
                    <a:lnTo>
                      <a:pt x="836" y="179"/>
                    </a:lnTo>
                    <a:lnTo>
                      <a:pt x="846" y="169"/>
                    </a:lnTo>
                    <a:lnTo>
                      <a:pt x="856" y="159"/>
                    </a:lnTo>
                    <a:lnTo>
                      <a:pt x="856" y="149"/>
                    </a:lnTo>
                    <a:lnTo>
                      <a:pt x="866" y="139"/>
                    </a:lnTo>
                    <a:lnTo>
                      <a:pt x="866" y="129"/>
                    </a:lnTo>
                    <a:lnTo>
                      <a:pt x="876" y="119"/>
                    </a:lnTo>
                    <a:lnTo>
                      <a:pt x="886" y="109"/>
                    </a:lnTo>
                    <a:lnTo>
                      <a:pt x="886" y="99"/>
                    </a:lnTo>
                    <a:lnTo>
                      <a:pt x="896" y="90"/>
                    </a:lnTo>
                    <a:lnTo>
                      <a:pt x="906" y="80"/>
                    </a:lnTo>
                    <a:lnTo>
                      <a:pt x="906" y="70"/>
                    </a:lnTo>
                    <a:lnTo>
                      <a:pt x="916" y="60"/>
                    </a:lnTo>
                    <a:lnTo>
                      <a:pt x="926" y="50"/>
                    </a:lnTo>
                    <a:lnTo>
                      <a:pt x="926" y="40"/>
                    </a:lnTo>
                    <a:lnTo>
                      <a:pt x="936" y="30"/>
                    </a:lnTo>
                    <a:lnTo>
                      <a:pt x="946" y="20"/>
                    </a:lnTo>
                    <a:lnTo>
                      <a:pt x="956" y="10"/>
                    </a:lnTo>
                    <a:lnTo>
                      <a:pt x="956"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3" name="Freeform 323"/>
              <p:cNvSpPr>
                <a:spLocks/>
              </p:cNvSpPr>
              <p:nvPr/>
            </p:nvSpPr>
            <p:spPr bwMode="auto">
              <a:xfrm>
                <a:off x="2699" y="1520"/>
                <a:ext cx="259" cy="179"/>
              </a:xfrm>
              <a:custGeom>
                <a:avLst/>
                <a:gdLst/>
                <a:ahLst/>
                <a:cxnLst>
                  <a:cxn ang="0">
                    <a:pos x="0" y="179"/>
                  </a:cxn>
                  <a:cxn ang="0">
                    <a:pos x="10" y="169"/>
                  </a:cxn>
                  <a:cxn ang="0">
                    <a:pos x="30" y="149"/>
                  </a:cxn>
                  <a:cxn ang="0">
                    <a:pos x="20" y="149"/>
                  </a:cxn>
                  <a:cxn ang="0">
                    <a:pos x="30" y="149"/>
                  </a:cxn>
                  <a:cxn ang="0">
                    <a:pos x="40" y="139"/>
                  </a:cxn>
                  <a:cxn ang="0">
                    <a:pos x="40" y="129"/>
                  </a:cxn>
                  <a:cxn ang="0">
                    <a:pos x="50" y="120"/>
                  </a:cxn>
                  <a:cxn ang="0">
                    <a:pos x="60" y="110"/>
                  </a:cxn>
                  <a:cxn ang="0">
                    <a:pos x="70" y="100"/>
                  </a:cxn>
                  <a:cxn ang="0">
                    <a:pos x="80" y="90"/>
                  </a:cxn>
                  <a:cxn ang="0">
                    <a:pos x="90" y="80"/>
                  </a:cxn>
                  <a:cxn ang="0">
                    <a:pos x="100" y="70"/>
                  </a:cxn>
                  <a:cxn ang="0">
                    <a:pos x="110" y="60"/>
                  </a:cxn>
                  <a:cxn ang="0">
                    <a:pos x="119" y="60"/>
                  </a:cxn>
                  <a:cxn ang="0">
                    <a:pos x="129" y="50"/>
                  </a:cxn>
                  <a:cxn ang="0">
                    <a:pos x="139" y="40"/>
                  </a:cxn>
                  <a:cxn ang="0">
                    <a:pos x="149" y="30"/>
                  </a:cxn>
                  <a:cxn ang="0">
                    <a:pos x="159" y="30"/>
                  </a:cxn>
                  <a:cxn ang="0">
                    <a:pos x="169" y="20"/>
                  </a:cxn>
                  <a:cxn ang="0">
                    <a:pos x="179" y="20"/>
                  </a:cxn>
                  <a:cxn ang="0">
                    <a:pos x="189" y="10"/>
                  </a:cxn>
                  <a:cxn ang="0">
                    <a:pos x="199" y="10"/>
                  </a:cxn>
                  <a:cxn ang="0">
                    <a:pos x="209" y="10"/>
                  </a:cxn>
                  <a:cxn ang="0">
                    <a:pos x="219" y="0"/>
                  </a:cxn>
                  <a:cxn ang="0">
                    <a:pos x="229" y="0"/>
                  </a:cxn>
                  <a:cxn ang="0">
                    <a:pos x="239" y="0"/>
                  </a:cxn>
                  <a:cxn ang="0">
                    <a:pos x="249" y="0"/>
                  </a:cxn>
                  <a:cxn ang="0">
                    <a:pos x="259" y="0"/>
                  </a:cxn>
                </a:cxnLst>
                <a:rect l="0" t="0" r="r" b="b"/>
                <a:pathLst>
                  <a:path w="259" h="179">
                    <a:moveTo>
                      <a:pt x="0" y="179"/>
                    </a:moveTo>
                    <a:lnTo>
                      <a:pt x="10" y="169"/>
                    </a:lnTo>
                    <a:lnTo>
                      <a:pt x="30" y="149"/>
                    </a:lnTo>
                    <a:lnTo>
                      <a:pt x="20" y="149"/>
                    </a:lnTo>
                    <a:lnTo>
                      <a:pt x="30" y="149"/>
                    </a:lnTo>
                    <a:lnTo>
                      <a:pt x="40" y="139"/>
                    </a:lnTo>
                    <a:lnTo>
                      <a:pt x="40" y="129"/>
                    </a:lnTo>
                    <a:lnTo>
                      <a:pt x="50" y="120"/>
                    </a:lnTo>
                    <a:lnTo>
                      <a:pt x="60" y="110"/>
                    </a:lnTo>
                    <a:lnTo>
                      <a:pt x="70" y="100"/>
                    </a:lnTo>
                    <a:lnTo>
                      <a:pt x="80" y="90"/>
                    </a:lnTo>
                    <a:lnTo>
                      <a:pt x="90" y="80"/>
                    </a:lnTo>
                    <a:lnTo>
                      <a:pt x="100" y="70"/>
                    </a:lnTo>
                    <a:lnTo>
                      <a:pt x="110" y="60"/>
                    </a:lnTo>
                    <a:lnTo>
                      <a:pt x="119" y="60"/>
                    </a:lnTo>
                    <a:lnTo>
                      <a:pt x="129" y="50"/>
                    </a:lnTo>
                    <a:lnTo>
                      <a:pt x="139" y="40"/>
                    </a:lnTo>
                    <a:lnTo>
                      <a:pt x="149" y="30"/>
                    </a:lnTo>
                    <a:lnTo>
                      <a:pt x="159" y="30"/>
                    </a:lnTo>
                    <a:lnTo>
                      <a:pt x="169" y="20"/>
                    </a:lnTo>
                    <a:lnTo>
                      <a:pt x="179" y="20"/>
                    </a:lnTo>
                    <a:lnTo>
                      <a:pt x="189" y="10"/>
                    </a:lnTo>
                    <a:lnTo>
                      <a:pt x="199" y="10"/>
                    </a:lnTo>
                    <a:lnTo>
                      <a:pt x="209" y="10"/>
                    </a:lnTo>
                    <a:lnTo>
                      <a:pt x="219" y="0"/>
                    </a:lnTo>
                    <a:lnTo>
                      <a:pt x="229" y="0"/>
                    </a:lnTo>
                    <a:lnTo>
                      <a:pt x="239" y="0"/>
                    </a:lnTo>
                    <a:lnTo>
                      <a:pt x="249" y="0"/>
                    </a:lnTo>
                    <a:lnTo>
                      <a:pt x="259"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14" name="Rectangle 322"/>
              <p:cNvSpPr>
                <a:spLocks noChangeArrowheads="1"/>
              </p:cNvSpPr>
              <p:nvPr/>
            </p:nvSpPr>
            <p:spPr bwMode="auto">
              <a:xfrm>
                <a:off x="1650" y="3011"/>
                <a:ext cx="611"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Time(s)</a:t>
                </a:r>
                <a:endParaRPr kumimoji="0" lang="en-US" sz="2400" b="0" i="0" u="none" strike="noStrike" cap="none" normalizeH="0" baseline="0" dirty="0" smtClean="0">
                  <a:ln>
                    <a:noFill/>
                  </a:ln>
                  <a:solidFill>
                    <a:schemeClr val="tx1"/>
                  </a:solidFill>
                  <a:effectLst/>
                  <a:latin typeface="Arial" pitchFamily="34" charset="0"/>
                </a:endParaRPr>
              </a:p>
            </p:txBody>
          </p:sp>
          <p:sp>
            <p:nvSpPr>
              <p:cNvPr id="415" name="Rectangle 321"/>
              <p:cNvSpPr>
                <a:spLocks noChangeArrowheads="1"/>
              </p:cNvSpPr>
              <p:nvPr/>
            </p:nvSpPr>
            <p:spPr bwMode="auto">
              <a:xfrm rot="16200000">
                <a:off x="-504" y="1397"/>
                <a:ext cx="1520" cy="2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Joint positions (rad)</a:t>
                </a:r>
                <a:r>
                  <a:rPr kumimoji="0" lang="en-US" sz="800" b="0" i="0" u="none" strike="noStrike" cap="none" normalizeH="0" baseline="0" dirty="0" smtClean="0">
                    <a:ln>
                      <a:noFill/>
                    </a:ln>
                    <a:solidFill>
                      <a:srgbClr val="000000"/>
                    </a:solidFill>
                    <a:effectLst/>
                    <a:latin typeface="Times"/>
                    <a:ea typeface="Times New Roman" pitchFamily="18" charset="0"/>
                    <a:cs typeface="Helvetica"/>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416" name="Rectangle 320"/>
              <p:cNvSpPr>
                <a:spLocks noChangeArrowheads="1"/>
              </p:cNvSpPr>
              <p:nvPr/>
            </p:nvSpPr>
            <p:spPr bwMode="auto">
              <a:xfrm>
                <a:off x="1233" y="10"/>
                <a:ext cx="1465"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Single Joints Angles</a:t>
                </a:r>
                <a:endParaRPr kumimoji="0" lang="en-US" sz="2400" b="0" i="0" u="none" strike="noStrike" cap="none" normalizeH="0" baseline="0" dirty="0" smtClean="0">
                  <a:ln>
                    <a:noFill/>
                  </a:ln>
                  <a:solidFill>
                    <a:schemeClr val="tx1"/>
                  </a:solidFill>
                  <a:effectLst/>
                  <a:latin typeface="Arial" pitchFamily="34" charset="0"/>
                </a:endParaRPr>
              </a:p>
            </p:txBody>
          </p:sp>
          <p:sp>
            <p:nvSpPr>
              <p:cNvPr id="417" name="Rectangle 319"/>
              <p:cNvSpPr>
                <a:spLocks noChangeArrowheads="1"/>
              </p:cNvSpPr>
              <p:nvPr/>
            </p:nvSpPr>
            <p:spPr bwMode="auto">
              <a:xfrm>
                <a:off x="807" y="2742"/>
                <a:ext cx="3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 </a:t>
                </a:r>
                <a:endParaRPr kumimoji="0" lang="en-US" sz="1800" b="0" i="0" u="none" strike="noStrike" cap="none" normalizeH="0" baseline="0" smtClean="0">
                  <a:ln>
                    <a:noFill/>
                  </a:ln>
                  <a:solidFill>
                    <a:schemeClr val="tx1"/>
                  </a:solidFill>
                  <a:effectLst/>
                  <a:latin typeface="Arial" pitchFamily="34" charset="0"/>
                </a:endParaRPr>
              </a:p>
            </p:txBody>
          </p:sp>
          <p:sp>
            <p:nvSpPr>
              <p:cNvPr id="418" name="Rectangle 318"/>
              <p:cNvSpPr>
                <a:spLocks noChangeArrowheads="1"/>
              </p:cNvSpPr>
              <p:nvPr/>
            </p:nvSpPr>
            <p:spPr bwMode="auto">
              <a:xfrm>
                <a:off x="2958" y="159"/>
                <a:ext cx="255"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 </a:t>
                </a:r>
                <a:endParaRPr kumimoji="0" lang="en-US" sz="1800" b="0" i="0" u="none" strike="noStrike" cap="none" normalizeH="0" baseline="0" smtClean="0">
                  <a:ln>
                    <a:noFill/>
                  </a:ln>
                  <a:solidFill>
                    <a:schemeClr val="tx1"/>
                  </a:solidFill>
                  <a:effectLst/>
                  <a:latin typeface="Arial" pitchFamily="34" charset="0"/>
                </a:endParaRPr>
              </a:p>
            </p:txBody>
          </p:sp>
          <p:sp>
            <p:nvSpPr>
              <p:cNvPr id="419" name="Freeform 317"/>
              <p:cNvSpPr>
                <a:spLocks/>
              </p:cNvSpPr>
              <p:nvPr/>
            </p:nvSpPr>
            <p:spPr bwMode="auto">
              <a:xfrm>
                <a:off x="3645" y="2226"/>
                <a:ext cx="2131" cy="586"/>
              </a:xfrm>
              <a:custGeom>
                <a:avLst/>
                <a:gdLst/>
                <a:ahLst/>
                <a:cxnLst>
                  <a:cxn ang="0">
                    <a:pos x="0" y="367"/>
                  </a:cxn>
                  <a:cxn ang="0">
                    <a:pos x="787" y="0"/>
                  </a:cxn>
                  <a:cxn ang="0">
                    <a:pos x="2131" y="218"/>
                  </a:cxn>
                  <a:cxn ang="0">
                    <a:pos x="1335" y="586"/>
                  </a:cxn>
                  <a:cxn ang="0">
                    <a:pos x="0" y="367"/>
                  </a:cxn>
                </a:cxnLst>
                <a:rect l="0" t="0" r="r" b="b"/>
                <a:pathLst>
                  <a:path w="2131" h="586">
                    <a:moveTo>
                      <a:pt x="0" y="367"/>
                    </a:moveTo>
                    <a:lnTo>
                      <a:pt x="787" y="0"/>
                    </a:lnTo>
                    <a:lnTo>
                      <a:pt x="2131" y="218"/>
                    </a:lnTo>
                    <a:lnTo>
                      <a:pt x="1335" y="586"/>
                    </a:lnTo>
                    <a:lnTo>
                      <a:pt x="0" y="36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0" name="Freeform 316"/>
              <p:cNvSpPr>
                <a:spLocks/>
              </p:cNvSpPr>
              <p:nvPr/>
            </p:nvSpPr>
            <p:spPr bwMode="auto">
              <a:xfrm>
                <a:off x="3645" y="2226"/>
                <a:ext cx="2131" cy="586"/>
              </a:xfrm>
              <a:custGeom>
                <a:avLst/>
                <a:gdLst/>
                <a:ahLst/>
                <a:cxnLst>
                  <a:cxn ang="0">
                    <a:pos x="0" y="367"/>
                  </a:cxn>
                  <a:cxn ang="0">
                    <a:pos x="787" y="0"/>
                  </a:cxn>
                  <a:cxn ang="0">
                    <a:pos x="2131" y="218"/>
                  </a:cxn>
                  <a:cxn ang="0">
                    <a:pos x="1335" y="586"/>
                  </a:cxn>
                  <a:cxn ang="0">
                    <a:pos x="0" y="367"/>
                  </a:cxn>
                </a:cxnLst>
                <a:rect l="0" t="0" r="r" b="b"/>
                <a:pathLst>
                  <a:path w="2131" h="586">
                    <a:moveTo>
                      <a:pt x="0" y="367"/>
                    </a:moveTo>
                    <a:lnTo>
                      <a:pt x="787" y="0"/>
                    </a:lnTo>
                    <a:lnTo>
                      <a:pt x="2131" y="218"/>
                    </a:lnTo>
                    <a:lnTo>
                      <a:pt x="1335" y="586"/>
                    </a:lnTo>
                    <a:lnTo>
                      <a:pt x="0" y="367"/>
                    </a:lnTo>
                  </a:path>
                </a:pathLst>
              </a:custGeom>
              <a:noFill/>
              <a:ln w="0">
                <a:solidFill>
                  <a:srgbClr val="FFFF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1" name="Freeform 315"/>
              <p:cNvSpPr>
                <a:spLocks/>
              </p:cNvSpPr>
              <p:nvPr/>
            </p:nvSpPr>
            <p:spPr bwMode="auto">
              <a:xfrm>
                <a:off x="3645" y="238"/>
                <a:ext cx="787" cy="2355"/>
              </a:xfrm>
              <a:custGeom>
                <a:avLst/>
                <a:gdLst/>
                <a:ahLst/>
                <a:cxnLst>
                  <a:cxn ang="0">
                    <a:pos x="0" y="2355"/>
                  </a:cxn>
                  <a:cxn ang="0">
                    <a:pos x="0" y="358"/>
                  </a:cxn>
                  <a:cxn ang="0">
                    <a:pos x="787" y="0"/>
                  </a:cxn>
                  <a:cxn ang="0">
                    <a:pos x="787" y="1988"/>
                  </a:cxn>
                  <a:cxn ang="0">
                    <a:pos x="0" y="2355"/>
                  </a:cxn>
                </a:cxnLst>
                <a:rect l="0" t="0" r="r" b="b"/>
                <a:pathLst>
                  <a:path w="787" h="2355">
                    <a:moveTo>
                      <a:pt x="0" y="2355"/>
                    </a:moveTo>
                    <a:lnTo>
                      <a:pt x="0" y="358"/>
                    </a:lnTo>
                    <a:lnTo>
                      <a:pt x="787" y="0"/>
                    </a:lnTo>
                    <a:lnTo>
                      <a:pt x="787" y="1988"/>
                    </a:lnTo>
                    <a:lnTo>
                      <a:pt x="0" y="235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2" name="Freeform 314"/>
              <p:cNvSpPr>
                <a:spLocks/>
              </p:cNvSpPr>
              <p:nvPr/>
            </p:nvSpPr>
            <p:spPr bwMode="auto">
              <a:xfrm>
                <a:off x="3645" y="238"/>
                <a:ext cx="787" cy="2355"/>
              </a:xfrm>
              <a:custGeom>
                <a:avLst/>
                <a:gdLst/>
                <a:ahLst/>
                <a:cxnLst>
                  <a:cxn ang="0">
                    <a:pos x="0" y="2355"/>
                  </a:cxn>
                  <a:cxn ang="0">
                    <a:pos x="0" y="358"/>
                  </a:cxn>
                  <a:cxn ang="0">
                    <a:pos x="787" y="0"/>
                  </a:cxn>
                  <a:cxn ang="0">
                    <a:pos x="787" y="1988"/>
                  </a:cxn>
                  <a:cxn ang="0">
                    <a:pos x="0" y="2355"/>
                  </a:cxn>
                </a:cxnLst>
                <a:rect l="0" t="0" r="r" b="b"/>
                <a:pathLst>
                  <a:path w="787" h="2355">
                    <a:moveTo>
                      <a:pt x="0" y="2355"/>
                    </a:moveTo>
                    <a:lnTo>
                      <a:pt x="0" y="358"/>
                    </a:lnTo>
                    <a:lnTo>
                      <a:pt x="787" y="0"/>
                    </a:lnTo>
                    <a:lnTo>
                      <a:pt x="787" y="1988"/>
                    </a:lnTo>
                    <a:lnTo>
                      <a:pt x="0" y="2355"/>
                    </a:lnTo>
                  </a:path>
                </a:pathLst>
              </a:custGeom>
              <a:noFill/>
              <a:ln w="0">
                <a:solidFill>
                  <a:srgbClr val="FFFF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3" name="Freeform 313"/>
              <p:cNvSpPr>
                <a:spLocks/>
              </p:cNvSpPr>
              <p:nvPr/>
            </p:nvSpPr>
            <p:spPr bwMode="auto">
              <a:xfrm>
                <a:off x="4432" y="238"/>
                <a:ext cx="1344" cy="2206"/>
              </a:xfrm>
              <a:custGeom>
                <a:avLst/>
                <a:gdLst/>
                <a:ahLst/>
                <a:cxnLst>
                  <a:cxn ang="0">
                    <a:pos x="0" y="1988"/>
                  </a:cxn>
                  <a:cxn ang="0">
                    <a:pos x="0" y="0"/>
                  </a:cxn>
                  <a:cxn ang="0">
                    <a:pos x="1344" y="209"/>
                  </a:cxn>
                  <a:cxn ang="0">
                    <a:pos x="1344" y="2206"/>
                  </a:cxn>
                  <a:cxn ang="0">
                    <a:pos x="0" y="1988"/>
                  </a:cxn>
                </a:cxnLst>
                <a:rect l="0" t="0" r="r" b="b"/>
                <a:pathLst>
                  <a:path w="1344" h="2206">
                    <a:moveTo>
                      <a:pt x="0" y="1988"/>
                    </a:moveTo>
                    <a:lnTo>
                      <a:pt x="0" y="0"/>
                    </a:lnTo>
                    <a:lnTo>
                      <a:pt x="1344" y="209"/>
                    </a:lnTo>
                    <a:lnTo>
                      <a:pt x="1344" y="2206"/>
                    </a:lnTo>
                    <a:lnTo>
                      <a:pt x="0" y="198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4" name="Freeform 312"/>
              <p:cNvSpPr>
                <a:spLocks/>
              </p:cNvSpPr>
              <p:nvPr/>
            </p:nvSpPr>
            <p:spPr bwMode="auto">
              <a:xfrm>
                <a:off x="4432" y="238"/>
                <a:ext cx="1344" cy="2206"/>
              </a:xfrm>
              <a:custGeom>
                <a:avLst/>
                <a:gdLst/>
                <a:ahLst/>
                <a:cxnLst>
                  <a:cxn ang="0">
                    <a:pos x="0" y="1988"/>
                  </a:cxn>
                  <a:cxn ang="0">
                    <a:pos x="0" y="0"/>
                  </a:cxn>
                  <a:cxn ang="0">
                    <a:pos x="1344" y="209"/>
                  </a:cxn>
                  <a:cxn ang="0">
                    <a:pos x="1344" y="2206"/>
                  </a:cxn>
                  <a:cxn ang="0">
                    <a:pos x="0" y="1988"/>
                  </a:cxn>
                </a:cxnLst>
                <a:rect l="0" t="0" r="r" b="b"/>
                <a:pathLst>
                  <a:path w="1344" h="2206">
                    <a:moveTo>
                      <a:pt x="0" y="1988"/>
                    </a:moveTo>
                    <a:lnTo>
                      <a:pt x="0" y="0"/>
                    </a:lnTo>
                    <a:lnTo>
                      <a:pt x="1344" y="209"/>
                    </a:lnTo>
                    <a:lnTo>
                      <a:pt x="1344" y="2206"/>
                    </a:lnTo>
                    <a:lnTo>
                      <a:pt x="0" y="1988"/>
                    </a:lnTo>
                  </a:path>
                </a:pathLst>
              </a:custGeom>
              <a:noFill/>
              <a:ln w="0">
                <a:solidFill>
                  <a:srgbClr val="FFFF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25" name="Freeform 311"/>
              <p:cNvSpPr>
                <a:spLocks/>
              </p:cNvSpPr>
              <p:nvPr/>
            </p:nvSpPr>
            <p:spPr bwMode="auto">
              <a:xfrm>
                <a:off x="3645" y="238"/>
                <a:ext cx="787" cy="2355"/>
              </a:xfrm>
              <a:custGeom>
                <a:avLst/>
                <a:gdLst/>
                <a:ahLst/>
                <a:cxnLst>
                  <a:cxn ang="0">
                    <a:pos x="0" y="237"/>
                  </a:cxn>
                  <a:cxn ang="0">
                    <a:pos x="79" y="200"/>
                  </a:cxn>
                  <a:cxn ang="0">
                    <a:pos x="79" y="0"/>
                  </a:cxn>
                </a:cxnLst>
                <a:rect l="0" t="0" r="r" b="b"/>
                <a:pathLst>
                  <a:path w="79" h="237">
                    <a:moveTo>
                      <a:pt x="0" y="237"/>
                    </a:moveTo>
                    <a:lnTo>
                      <a:pt x="79" y="200"/>
                    </a:lnTo>
                    <a:lnTo>
                      <a:pt x="7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26" name="Freeform 310"/>
              <p:cNvSpPr>
                <a:spLocks/>
              </p:cNvSpPr>
              <p:nvPr/>
            </p:nvSpPr>
            <p:spPr bwMode="auto">
              <a:xfrm>
                <a:off x="4312" y="338"/>
                <a:ext cx="787" cy="2365"/>
              </a:xfrm>
              <a:custGeom>
                <a:avLst/>
                <a:gdLst/>
                <a:ahLst/>
                <a:cxnLst>
                  <a:cxn ang="0">
                    <a:pos x="0" y="238"/>
                  </a:cxn>
                  <a:cxn ang="0">
                    <a:pos x="79" y="201"/>
                  </a:cxn>
                  <a:cxn ang="0">
                    <a:pos x="79" y="0"/>
                  </a:cxn>
                </a:cxnLst>
                <a:rect l="0" t="0" r="r" b="b"/>
                <a:pathLst>
                  <a:path w="79" h="238">
                    <a:moveTo>
                      <a:pt x="0" y="238"/>
                    </a:moveTo>
                    <a:lnTo>
                      <a:pt x="79" y="201"/>
                    </a:lnTo>
                    <a:lnTo>
                      <a:pt x="7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27" name="Freeform 309"/>
              <p:cNvSpPr>
                <a:spLocks/>
              </p:cNvSpPr>
              <p:nvPr/>
            </p:nvSpPr>
            <p:spPr bwMode="auto">
              <a:xfrm>
                <a:off x="4980" y="447"/>
                <a:ext cx="796" cy="2365"/>
              </a:xfrm>
              <a:custGeom>
                <a:avLst/>
                <a:gdLst/>
                <a:ahLst/>
                <a:cxnLst>
                  <a:cxn ang="0">
                    <a:pos x="0" y="238"/>
                  </a:cxn>
                  <a:cxn ang="0">
                    <a:pos x="80" y="201"/>
                  </a:cxn>
                  <a:cxn ang="0">
                    <a:pos x="80" y="0"/>
                  </a:cxn>
                </a:cxnLst>
                <a:rect l="0" t="0" r="r" b="b"/>
                <a:pathLst>
                  <a:path w="80" h="238">
                    <a:moveTo>
                      <a:pt x="0" y="238"/>
                    </a:moveTo>
                    <a:lnTo>
                      <a:pt x="80" y="201"/>
                    </a:lnTo>
                    <a:lnTo>
                      <a:pt x="8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28" name="Freeform 308"/>
              <p:cNvSpPr>
                <a:spLocks/>
              </p:cNvSpPr>
              <p:nvPr/>
            </p:nvSpPr>
            <p:spPr bwMode="auto">
              <a:xfrm>
                <a:off x="3645" y="596"/>
                <a:ext cx="1335" cy="2216"/>
              </a:xfrm>
              <a:custGeom>
                <a:avLst/>
                <a:gdLst/>
                <a:ahLst/>
                <a:cxnLst>
                  <a:cxn ang="0">
                    <a:pos x="134" y="223"/>
                  </a:cxn>
                  <a:cxn ang="0">
                    <a:pos x="0" y="201"/>
                  </a:cxn>
                  <a:cxn ang="0">
                    <a:pos x="0" y="0"/>
                  </a:cxn>
                </a:cxnLst>
                <a:rect l="0" t="0" r="r" b="b"/>
                <a:pathLst>
                  <a:path w="134" h="223">
                    <a:moveTo>
                      <a:pt x="134" y="223"/>
                    </a:moveTo>
                    <a:lnTo>
                      <a:pt x="0" y="201"/>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29" name="Freeform 307"/>
              <p:cNvSpPr>
                <a:spLocks/>
              </p:cNvSpPr>
              <p:nvPr/>
            </p:nvSpPr>
            <p:spPr bwMode="auto">
              <a:xfrm>
                <a:off x="4034" y="417"/>
                <a:ext cx="1344" cy="2206"/>
              </a:xfrm>
              <a:custGeom>
                <a:avLst/>
                <a:gdLst/>
                <a:ahLst/>
                <a:cxnLst>
                  <a:cxn ang="0">
                    <a:pos x="135" y="222"/>
                  </a:cxn>
                  <a:cxn ang="0">
                    <a:pos x="0" y="200"/>
                  </a:cxn>
                  <a:cxn ang="0">
                    <a:pos x="0" y="0"/>
                  </a:cxn>
                </a:cxnLst>
                <a:rect l="0" t="0" r="r" b="b"/>
                <a:pathLst>
                  <a:path w="135" h="222">
                    <a:moveTo>
                      <a:pt x="135" y="222"/>
                    </a:moveTo>
                    <a:lnTo>
                      <a:pt x="0" y="20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0" name="Freeform 306"/>
              <p:cNvSpPr>
                <a:spLocks/>
              </p:cNvSpPr>
              <p:nvPr/>
            </p:nvSpPr>
            <p:spPr bwMode="auto">
              <a:xfrm>
                <a:off x="4432" y="238"/>
                <a:ext cx="1344" cy="2206"/>
              </a:xfrm>
              <a:custGeom>
                <a:avLst/>
                <a:gdLst/>
                <a:ahLst/>
                <a:cxnLst>
                  <a:cxn ang="0">
                    <a:pos x="135" y="222"/>
                  </a:cxn>
                  <a:cxn ang="0">
                    <a:pos x="0" y="200"/>
                  </a:cxn>
                  <a:cxn ang="0">
                    <a:pos x="0" y="0"/>
                  </a:cxn>
                </a:cxnLst>
                <a:rect l="0" t="0" r="r" b="b"/>
                <a:pathLst>
                  <a:path w="135" h="222">
                    <a:moveTo>
                      <a:pt x="135" y="222"/>
                    </a:moveTo>
                    <a:lnTo>
                      <a:pt x="0" y="20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1" name="Freeform 305"/>
              <p:cNvSpPr>
                <a:spLocks/>
              </p:cNvSpPr>
              <p:nvPr/>
            </p:nvSpPr>
            <p:spPr bwMode="auto">
              <a:xfrm>
                <a:off x="3645" y="2226"/>
                <a:ext cx="2131" cy="367"/>
              </a:xfrm>
              <a:custGeom>
                <a:avLst/>
                <a:gdLst/>
                <a:ahLst/>
                <a:cxnLst>
                  <a:cxn ang="0">
                    <a:pos x="0" y="37"/>
                  </a:cxn>
                  <a:cxn ang="0">
                    <a:pos x="79" y="0"/>
                  </a:cxn>
                  <a:cxn ang="0">
                    <a:pos x="214" y="22"/>
                  </a:cxn>
                </a:cxnLst>
                <a:rect l="0" t="0" r="r" b="b"/>
                <a:pathLst>
                  <a:path w="214" h="37">
                    <a:moveTo>
                      <a:pt x="0" y="37"/>
                    </a:moveTo>
                    <a:lnTo>
                      <a:pt x="79" y="0"/>
                    </a:lnTo>
                    <a:lnTo>
                      <a:pt x="214" y="22"/>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2" name="Freeform 304"/>
              <p:cNvSpPr>
                <a:spLocks/>
              </p:cNvSpPr>
              <p:nvPr/>
            </p:nvSpPr>
            <p:spPr bwMode="auto">
              <a:xfrm>
                <a:off x="3645" y="1938"/>
                <a:ext cx="2131" cy="367"/>
              </a:xfrm>
              <a:custGeom>
                <a:avLst/>
                <a:gdLst/>
                <a:ahLst/>
                <a:cxnLst>
                  <a:cxn ang="0">
                    <a:pos x="0" y="37"/>
                  </a:cxn>
                  <a:cxn ang="0">
                    <a:pos x="79" y="0"/>
                  </a:cxn>
                  <a:cxn ang="0">
                    <a:pos x="214" y="22"/>
                  </a:cxn>
                </a:cxnLst>
                <a:rect l="0" t="0" r="r" b="b"/>
                <a:pathLst>
                  <a:path w="214" h="37">
                    <a:moveTo>
                      <a:pt x="0" y="37"/>
                    </a:moveTo>
                    <a:lnTo>
                      <a:pt x="79" y="0"/>
                    </a:lnTo>
                    <a:lnTo>
                      <a:pt x="214" y="22"/>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3" name="Freeform 303"/>
              <p:cNvSpPr>
                <a:spLocks/>
              </p:cNvSpPr>
              <p:nvPr/>
            </p:nvSpPr>
            <p:spPr bwMode="auto">
              <a:xfrm>
                <a:off x="3645" y="1659"/>
                <a:ext cx="2131" cy="368"/>
              </a:xfrm>
              <a:custGeom>
                <a:avLst/>
                <a:gdLst/>
                <a:ahLst/>
                <a:cxnLst>
                  <a:cxn ang="0">
                    <a:pos x="0" y="37"/>
                  </a:cxn>
                  <a:cxn ang="0">
                    <a:pos x="79" y="0"/>
                  </a:cxn>
                  <a:cxn ang="0">
                    <a:pos x="214" y="21"/>
                  </a:cxn>
                </a:cxnLst>
                <a:rect l="0" t="0" r="r" b="b"/>
                <a:pathLst>
                  <a:path w="214" h="37">
                    <a:moveTo>
                      <a:pt x="0" y="37"/>
                    </a:moveTo>
                    <a:lnTo>
                      <a:pt x="79" y="0"/>
                    </a:lnTo>
                    <a:lnTo>
                      <a:pt x="214" y="21"/>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4" name="Freeform 302"/>
              <p:cNvSpPr>
                <a:spLocks/>
              </p:cNvSpPr>
              <p:nvPr/>
            </p:nvSpPr>
            <p:spPr bwMode="auto">
              <a:xfrm>
                <a:off x="3645" y="1371"/>
                <a:ext cx="2131" cy="368"/>
              </a:xfrm>
              <a:custGeom>
                <a:avLst/>
                <a:gdLst/>
                <a:ahLst/>
                <a:cxnLst>
                  <a:cxn ang="0">
                    <a:pos x="0" y="37"/>
                  </a:cxn>
                  <a:cxn ang="0">
                    <a:pos x="79" y="0"/>
                  </a:cxn>
                  <a:cxn ang="0">
                    <a:pos x="214" y="22"/>
                  </a:cxn>
                </a:cxnLst>
                <a:rect l="0" t="0" r="r" b="b"/>
                <a:pathLst>
                  <a:path w="214" h="37">
                    <a:moveTo>
                      <a:pt x="0" y="37"/>
                    </a:moveTo>
                    <a:lnTo>
                      <a:pt x="79" y="0"/>
                    </a:lnTo>
                    <a:lnTo>
                      <a:pt x="214" y="22"/>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5" name="Freeform 301"/>
              <p:cNvSpPr>
                <a:spLocks/>
              </p:cNvSpPr>
              <p:nvPr/>
            </p:nvSpPr>
            <p:spPr bwMode="auto">
              <a:xfrm>
                <a:off x="3645" y="1083"/>
                <a:ext cx="2131" cy="368"/>
              </a:xfrm>
              <a:custGeom>
                <a:avLst/>
                <a:gdLst/>
                <a:ahLst/>
                <a:cxnLst>
                  <a:cxn ang="0">
                    <a:pos x="0" y="37"/>
                  </a:cxn>
                  <a:cxn ang="0">
                    <a:pos x="79" y="0"/>
                  </a:cxn>
                  <a:cxn ang="0">
                    <a:pos x="214" y="22"/>
                  </a:cxn>
                </a:cxnLst>
                <a:rect l="0" t="0" r="r" b="b"/>
                <a:pathLst>
                  <a:path w="214" h="37">
                    <a:moveTo>
                      <a:pt x="0" y="37"/>
                    </a:moveTo>
                    <a:lnTo>
                      <a:pt x="79" y="0"/>
                    </a:lnTo>
                    <a:lnTo>
                      <a:pt x="214" y="22"/>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6" name="Freeform 300"/>
              <p:cNvSpPr>
                <a:spLocks/>
              </p:cNvSpPr>
              <p:nvPr/>
            </p:nvSpPr>
            <p:spPr bwMode="auto">
              <a:xfrm>
                <a:off x="3645" y="805"/>
                <a:ext cx="2131" cy="367"/>
              </a:xfrm>
              <a:custGeom>
                <a:avLst/>
                <a:gdLst/>
                <a:ahLst/>
                <a:cxnLst>
                  <a:cxn ang="0">
                    <a:pos x="0" y="37"/>
                  </a:cxn>
                  <a:cxn ang="0">
                    <a:pos x="79" y="0"/>
                  </a:cxn>
                  <a:cxn ang="0">
                    <a:pos x="214" y="21"/>
                  </a:cxn>
                </a:cxnLst>
                <a:rect l="0" t="0" r="r" b="b"/>
                <a:pathLst>
                  <a:path w="214" h="37">
                    <a:moveTo>
                      <a:pt x="0" y="37"/>
                    </a:moveTo>
                    <a:lnTo>
                      <a:pt x="79" y="0"/>
                    </a:lnTo>
                    <a:lnTo>
                      <a:pt x="214" y="21"/>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7" name="Freeform 299"/>
              <p:cNvSpPr>
                <a:spLocks/>
              </p:cNvSpPr>
              <p:nvPr/>
            </p:nvSpPr>
            <p:spPr bwMode="auto">
              <a:xfrm>
                <a:off x="3645" y="517"/>
                <a:ext cx="2131" cy="367"/>
              </a:xfrm>
              <a:custGeom>
                <a:avLst/>
                <a:gdLst/>
                <a:ahLst/>
                <a:cxnLst>
                  <a:cxn ang="0">
                    <a:pos x="0" y="37"/>
                  </a:cxn>
                  <a:cxn ang="0">
                    <a:pos x="79" y="0"/>
                  </a:cxn>
                  <a:cxn ang="0">
                    <a:pos x="214" y="22"/>
                  </a:cxn>
                </a:cxnLst>
                <a:rect l="0" t="0" r="r" b="b"/>
                <a:pathLst>
                  <a:path w="214" h="37">
                    <a:moveTo>
                      <a:pt x="0" y="37"/>
                    </a:moveTo>
                    <a:lnTo>
                      <a:pt x="79" y="0"/>
                    </a:lnTo>
                    <a:lnTo>
                      <a:pt x="214" y="22"/>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8" name="Freeform 298"/>
              <p:cNvSpPr>
                <a:spLocks/>
              </p:cNvSpPr>
              <p:nvPr/>
            </p:nvSpPr>
            <p:spPr bwMode="auto">
              <a:xfrm>
                <a:off x="3645" y="238"/>
                <a:ext cx="2131" cy="358"/>
              </a:xfrm>
              <a:custGeom>
                <a:avLst/>
                <a:gdLst/>
                <a:ahLst/>
                <a:cxnLst>
                  <a:cxn ang="0">
                    <a:pos x="0" y="36"/>
                  </a:cxn>
                  <a:cxn ang="0">
                    <a:pos x="79" y="0"/>
                  </a:cxn>
                  <a:cxn ang="0">
                    <a:pos x="214" y="21"/>
                  </a:cxn>
                </a:cxnLst>
                <a:rect l="0" t="0" r="r" b="b"/>
                <a:pathLst>
                  <a:path w="214" h="36">
                    <a:moveTo>
                      <a:pt x="0" y="36"/>
                    </a:moveTo>
                    <a:lnTo>
                      <a:pt x="79" y="0"/>
                    </a:lnTo>
                    <a:lnTo>
                      <a:pt x="214" y="21"/>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s-ES"/>
              </a:p>
            </p:txBody>
          </p:sp>
          <p:sp>
            <p:nvSpPr>
              <p:cNvPr id="439" name="Line 297"/>
              <p:cNvSpPr>
                <a:spLocks noChangeShapeType="1"/>
              </p:cNvSpPr>
              <p:nvPr/>
            </p:nvSpPr>
            <p:spPr bwMode="auto">
              <a:xfrm>
                <a:off x="3645" y="2593"/>
                <a:ext cx="1335" cy="21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0" name="Line 296"/>
              <p:cNvSpPr>
                <a:spLocks noChangeShapeType="1"/>
              </p:cNvSpPr>
              <p:nvPr/>
            </p:nvSpPr>
            <p:spPr bwMode="auto">
              <a:xfrm flipV="1">
                <a:off x="4980" y="2444"/>
                <a:ext cx="796" cy="368"/>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1" name="Line 295"/>
              <p:cNvSpPr>
                <a:spLocks noChangeShapeType="1"/>
              </p:cNvSpPr>
              <p:nvPr/>
            </p:nvSpPr>
            <p:spPr bwMode="auto">
              <a:xfrm flipV="1">
                <a:off x="3645" y="596"/>
                <a:ext cx="1" cy="199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2" name="Line 294"/>
              <p:cNvSpPr>
                <a:spLocks noChangeShapeType="1"/>
              </p:cNvSpPr>
              <p:nvPr/>
            </p:nvSpPr>
            <p:spPr bwMode="auto">
              <a:xfrm flipH="1">
                <a:off x="3595" y="2593"/>
                <a:ext cx="50"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3" name="Rectangle 293"/>
              <p:cNvSpPr>
                <a:spLocks noChangeArrowheads="1"/>
              </p:cNvSpPr>
              <p:nvPr/>
            </p:nvSpPr>
            <p:spPr bwMode="auto">
              <a:xfrm>
                <a:off x="3336" y="2633"/>
                <a:ext cx="195"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-0.1</a:t>
                </a:r>
                <a:endParaRPr kumimoji="0" lang="en-US" sz="1800" b="0" i="0" u="none" strike="noStrike" cap="none" normalizeH="0" baseline="0" smtClean="0">
                  <a:ln>
                    <a:noFill/>
                  </a:ln>
                  <a:solidFill>
                    <a:schemeClr val="tx1"/>
                  </a:solidFill>
                  <a:effectLst/>
                  <a:latin typeface="Arial" pitchFamily="34" charset="0"/>
                </a:endParaRPr>
              </a:p>
            </p:txBody>
          </p:sp>
          <p:sp>
            <p:nvSpPr>
              <p:cNvPr id="444" name="Line 292"/>
              <p:cNvSpPr>
                <a:spLocks noChangeShapeType="1"/>
              </p:cNvSpPr>
              <p:nvPr/>
            </p:nvSpPr>
            <p:spPr bwMode="auto">
              <a:xfrm flipH="1">
                <a:off x="4263" y="2703"/>
                <a:ext cx="49"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5" name="Rectangle 291"/>
              <p:cNvSpPr>
                <a:spLocks noChangeArrowheads="1"/>
              </p:cNvSpPr>
              <p:nvPr/>
            </p:nvSpPr>
            <p:spPr bwMode="auto">
              <a:xfrm>
                <a:off x="4163" y="2733"/>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a:t>
                </a:r>
                <a:endParaRPr kumimoji="0" lang="en-US" sz="1800" b="0" i="0" u="none" strike="noStrike" cap="none" normalizeH="0" baseline="0" smtClean="0">
                  <a:ln>
                    <a:noFill/>
                  </a:ln>
                  <a:solidFill>
                    <a:schemeClr val="tx1"/>
                  </a:solidFill>
                  <a:effectLst/>
                  <a:latin typeface="Arial" pitchFamily="34" charset="0"/>
                </a:endParaRPr>
              </a:p>
            </p:txBody>
          </p:sp>
          <p:sp>
            <p:nvSpPr>
              <p:cNvPr id="446" name="Line 290"/>
              <p:cNvSpPr>
                <a:spLocks noChangeShapeType="1"/>
              </p:cNvSpPr>
              <p:nvPr/>
            </p:nvSpPr>
            <p:spPr bwMode="auto">
              <a:xfrm flipH="1">
                <a:off x="4940" y="2812"/>
                <a:ext cx="40" cy="2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7" name="Rectangle 289"/>
              <p:cNvSpPr>
                <a:spLocks noChangeArrowheads="1"/>
              </p:cNvSpPr>
              <p:nvPr/>
            </p:nvSpPr>
            <p:spPr bwMode="auto">
              <a:xfrm>
                <a:off x="4721" y="2842"/>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0.1</a:t>
                </a:r>
                <a:endParaRPr kumimoji="0" lang="en-US" sz="1800" b="0" i="0" u="none" strike="noStrike" cap="none" normalizeH="0" baseline="0" smtClean="0">
                  <a:ln>
                    <a:noFill/>
                  </a:ln>
                  <a:solidFill>
                    <a:schemeClr val="tx1"/>
                  </a:solidFill>
                  <a:effectLst/>
                  <a:latin typeface="Arial" pitchFamily="34" charset="0"/>
                </a:endParaRPr>
              </a:p>
            </p:txBody>
          </p:sp>
          <p:sp>
            <p:nvSpPr>
              <p:cNvPr id="448" name="Line 288"/>
              <p:cNvSpPr>
                <a:spLocks noChangeShapeType="1"/>
              </p:cNvSpPr>
              <p:nvPr/>
            </p:nvSpPr>
            <p:spPr bwMode="auto">
              <a:xfrm>
                <a:off x="4980" y="2812"/>
                <a:ext cx="49"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49" name="Rectangle 287"/>
              <p:cNvSpPr>
                <a:spLocks noChangeArrowheads="1"/>
              </p:cNvSpPr>
              <p:nvPr/>
            </p:nvSpPr>
            <p:spPr bwMode="auto">
              <a:xfrm>
                <a:off x="5069" y="2822"/>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a:t>
                </a:r>
                <a:endParaRPr kumimoji="0" lang="en-US" sz="1800" b="0" i="0" u="none" strike="noStrike" cap="none" normalizeH="0" baseline="0" smtClean="0">
                  <a:ln>
                    <a:noFill/>
                  </a:ln>
                  <a:solidFill>
                    <a:schemeClr val="tx1"/>
                  </a:solidFill>
                  <a:effectLst/>
                  <a:latin typeface="Arial" pitchFamily="34" charset="0"/>
                </a:endParaRPr>
              </a:p>
            </p:txBody>
          </p:sp>
          <p:sp>
            <p:nvSpPr>
              <p:cNvPr id="450" name="Line 286"/>
              <p:cNvSpPr>
                <a:spLocks noChangeShapeType="1"/>
              </p:cNvSpPr>
              <p:nvPr/>
            </p:nvSpPr>
            <p:spPr bwMode="auto">
              <a:xfrm>
                <a:off x="5378" y="2623"/>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51" name="Rectangle 285"/>
              <p:cNvSpPr>
                <a:spLocks noChangeArrowheads="1"/>
              </p:cNvSpPr>
              <p:nvPr/>
            </p:nvSpPr>
            <p:spPr bwMode="auto">
              <a:xfrm>
                <a:off x="5468" y="2643"/>
                <a:ext cx="15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a:t>
                </a:r>
                <a:endParaRPr kumimoji="0" lang="en-US" sz="1800" b="0" i="0" u="none" strike="noStrike" cap="none" normalizeH="0" baseline="0" smtClean="0">
                  <a:ln>
                    <a:noFill/>
                  </a:ln>
                  <a:solidFill>
                    <a:schemeClr val="tx1"/>
                  </a:solidFill>
                  <a:effectLst/>
                  <a:latin typeface="Arial" pitchFamily="34" charset="0"/>
                </a:endParaRPr>
              </a:p>
            </p:txBody>
          </p:sp>
          <p:sp>
            <p:nvSpPr>
              <p:cNvPr id="452" name="Line 284"/>
              <p:cNvSpPr>
                <a:spLocks noChangeShapeType="1"/>
              </p:cNvSpPr>
              <p:nvPr/>
            </p:nvSpPr>
            <p:spPr bwMode="auto">
              <a:xfrm>
                <a:off x="5776" y="2444"/>
                <a:ext cx="4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53" name="Rectangle 283"/>
              <p:cNvSpPr>
                <a:spLocks noChangeArrowheads="1"/>
              </p:cNvSpPr>
              <p:nvPr/>
            </p:nvSpPr>
            <p:spPr bwMode="auto">
              <a:xfrm>
                <a:off x="5856" y="2454"/>
                <a:ext cx="6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1</a:t>
                </a:r>
                <a:endParaRPr kumimoji="0" lang="en-US" sz="1800" b="0" i="0" u="none" strike="noStrike" cap="none" normalizeH="0" baseline="0" smtClean="0">
                  <a:ln>
                    <a:noFill/>
                  </a:ln>
                  <a:solidFill>
                    <a:schemeClr val="tx1"/>
                  </a:solidFill>
                  <a:effectLst/>
                  <a:latin typeface="Arial" pitchFamily="34" charset="0"/>
                </a:endParaRPr>
              </a:p>
            </p:txBody>
          </p:sp>
          <p:sp>
            <p:nvSpPr>
              <p:cNvPr id="454" name="Line 282"/>
              <p:cNvSpPr>
                <a:spLocks noChangeShapeType="1"/>
              </p:cNvSpPr>
              <p:nvPr/>
            </p:nvSpPr>
            <p:spPr bwMode="auto">
              <a:xfrm flipH="1" flipV="1">
                <a:off x="3595" y="2583"/>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55" name="Rectangle 281"/>
              <p:cNvSpPr>
                <a:spLocks noChangeArrowheads="1"/>
              </p:cNvSpPr>
              <p:nvPr/>
            </p:nvSpPr>
            <p:spPr bwMode="auto">
              <a:xfrm>
                <a:off x="3237" y="2494"/>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0.538</a:t>
                </a:r>
                <a:endParaRPr kumimoji="0" lang="en-US" sz="1800" b="0" i="0" u="none" strike="noStrike" cap="none" normalizeH="0" baseline="0" smtClean="0">
                  <a:ln>
                    <a:noFill/>
                  </a:ln>
                  <a:solidFill>
                    <a:schemeClr val="tx1"/>
                  </a:solidFill>
                  <a:effectLst/>
                  <a:latin typeface="Arial" pitchFamily="34" charset="0"/>
                </a:endParaRPr>
              </a:p>
            </p:txBody>
          </p:sp>
          <p:sp>
            <p:nvSpPr>
              <p:cNvPr id="456" name="Line 280"/>
              <p:cNvSpPr>
                <a:spLocks noChangeShapeType="1"/>
              </p:cNvSpPr>
              <p:nvPr/>
            </p:nvSpPr>
            <p:spPr bwMode="auto">
              <a:xfrm flipH="1" flipV="1">
                <a:off x="3595" y="2295"/>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57" name="Rectangle 279"/>
              <p:cNvSpPr>
                <a:spLocks noChangeArrowheads="1"/>
              </p:cNvSpPr>
              <p:nvPr/>
            </p:nvSpPr>
            <p:spPr bwMode="auto">
              <a:xfrm>
                <a:off x="3237" y="2216"/>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0.539</a:t>
                </a:r>
                <a:endParaRPr kumimoji="0" lang="en-US" sz="1800" b="0" i="0" u="none" strike="noStrike" cap="none" normalizeH="0" baseline="0" smtClean="0">
                  <a:ln>
                    <a:noFill/>
                  </a:ln>
                  <a:solidFill>
                    <a:schemeClr val="tx1"/>
                  </a:solidFill>
                  <a:effectLst/>
                  <a:latin typeface="Arial" pitchFamily="34" charset="0"/>
                </a:endParaRPr>
              </a:p>
            </p:txBody>
          </p:sp>
          <p:sp>
            <p:nvSpPr>
              <p:cNvPr id="458" name="Line 278"/>
              <p:cNvSpPr>
                <a:spLocks noChangeShapeType="1"/>
              </p:cNvSpPr>
              <p:nvPr/>
            </p:nvSpPr>
            <p:spPr bwMode="auto">
              <a:xfrm flipH="1" flipV="1">
                <a:off x="3595" y="2017"/>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59" name="Rectangle 277"/>
              <p:cNvSpPr>
                <a:spLocks noChangeArrowheads="1"/>
              </p:cNvSpPr>
              <p:nvPr/>
            </p:nvSpPr>
            <p:spPr bwMode="auto">
              <a:xfrm>
                <a:off x="3306" y="1928"/>
                <a:ext cx="21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a:t>
                </a:r>
                <a:endParaRPr kumimoji="0" lang="en-US" sz="1800" b="0" i="0" u="none" strike="noStrike" cap="none" normalizeH="0" baseline="0" smtClean="0">
                  <a:ln>
                    <a:noFill/>
                  </a:ln>
                  <a:solidFill>
                    <a:schemeClr val="tx1"/>
                  </a:solidFill>
                  <a:effectLst/>
                  <a:latin typeface="Arial" pitchFamily="34" charset="0"/>
                </a:endParaRPr>
              </a:p>
            </p:txBody>
          </p:sp>
          <p:sp>
            <p:nvSpPr>
              <p:cNvPr id="460" name="Line 276"/>
              <p:cNvSpPr>
                <a:spLocks noChangeShapeType="1"/>
              </p:cNvSpPr>
              <p:nvPr/>
            </p:nvSpPr>
            <p:spPr bwMode="auto">
              <a:xfrm flipH="1" flipV="1">
                <a:off x="3595" y="1729"/>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61" name="Rectangle 275"/>
              <p:cNvSpPr>
                <a:spLocks noChangeArrowheads="1"/>
              </p:cNvSpPr>
              <p:nvPr/>
            </p:nvSpPr>
            <p:spPr bwMode="auto">
              <a:xfrm>
                <a:off x="3237" y="1640"/>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0.541</a:t>
                </a:r>
                <a:endParaRPr kumimoji="0" lang="en-US" sz="1800" b="0" i="0" u="none" strike="noStrike" cap="none" normalizeH="0" baseline="0" smtClean="0">
                  <a:ln>
                    <a:noFill/>
                  </a:ln>
                  <a:solidFill>
                    <a:schemeClr val="tx1"/>
                  </a:solidFill>
                  <a:effectLst/>
                  <a:latin typeface="Arial" pitchFamily="34" charset="0"/>
                </a:endParaRPr>
              </a:p>
            </p:txBody>
          </p:sp>
          <p:sp>
            <p:nvSpPr>
              <p:cNvPr id="462" name="Line 274"/>
              <p:cNvSpPr>
                <a:spLocks noChangeShapeType="1"/>
              </p:cNvSpPr>
              <p:nvPr/>
            </p:nvSpPr>
            <p:spPr bwMode="auto">
              <a:xfrm flipH="1" flipV="1">
                <a:off x="3595" y="1441"/>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63" name="Rectangle 273"/>
              <p:cNvSpPr>
                <a:spLocks noChangeArrowheads="1"/>
              </p:cNvSpPr>
              <p:nvPr/>
            </p:nvSpPr>
            <p:spPr bwMode="auto">
              <a:xfrm>
                <a:off x="3237" y="1361"/>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0.542</a:t>
                </a:r>
                <a:endParaRPr kumimoji="0" lang="en-US" sz="1800" b="0" i="0" u="none" strike="noStrike" cap="none" normalizeH="0" baseline="0" smtClean="0">
                  <a:ln>
                    <a:noFill/>
                  </a:ln>
                  <a:solidFill>
                    <a:schemeClr val="tx1"/>
                  </a:solidFill>
                  <a:effectLst/>
                  <a:latin typeface="Arial" pitchFamily="34" charset="0"/>
                </a:endParaRPr>
              </a:p>
            </p:txBody>
          </p:sp>
          <p:sp>
            <p:nvSpPr>
              <p:cNvPr id="464" name="Line 272"/>
              <p:cNvSpPr>
                <a:spLocks noChangeShapeType="1"/>
              </p:cNvSpPr>
              <p:nvPr/>
            </p:nvSpPr>
            <p:spPr bwMode="auto">
              <a:xfrm flipH="1" flipV="1">
                <a:off x="3595" y="1163"/>
                <a:ext cx="50" cy="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65" name="Rectangle 271"/>
              <p:cNvSpPr>
                <a:spLocks noChangeArrowheads="1"/>
              </p:cNvSpPr>
              <p:nvPr/>
            </p:nvSpPr>
            <p:spPr bwMode="auto">
              <a:xfrm>
                <a:off x="3237" y="1073"/>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0.543</a:t>
                </a:r>
                <a:endParaRPr kumimoji="0" lang="en-US" sz="1800" b="0" i="0" u="none" strike="noStrike" cap="none" normalizeH="0" baseline="0" smtClean="0">
                  <a:ln>
                    <a:noFill/>
                  </a:ln>
                  <a:solidFill>
                    <a:schemeClr val="tx1"/>
                  </a:solidFill>
                  <a:effectLst/>
                  <a:latin typeface="Arial" pitchFamily="34" charset="0"/>
                </a:endParaRPr>
              </a:p>
            </p:txBody>
          </p:sp>
          <p:sp>
            <p:nvSpPr>
              <p:cNvPr id="466" name="Line 270"/>
              <p:cNvSpPr>
                <a:spLocks noChangeShapeType="1"/>
              </p:cNvSpPr>
              <p:nvPr/>
            </p:nvSpPr>
            <p:spPr bwMode="auto">
              <a:xfrm flipH="1" flipV="1">
                <a:off x="3595" y="874"/>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67" name="Rectangle 269"/>
              <p:cNvSpPr>
                <a:spLocks noChangeArrowheads="1"/>
              </p:cNvSpPr>
              <p:nvPr/>
            </p:nvSpPr>
            <p:spPr bwMode="auto">
              <a:xfrm>
                <a:off x="3237" y="785"/>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0.544</a:t>
                </a:r>
                <a:endParaRPr kumimoji="0" lang="en-US" sz="1800" b="0" i="0" u="none" strike="noStrike" cap="none" normalizeH="0" baseline="0" smtClean="0">
                  <a:ln>
                    <a:noFill/>
                  </a:ln>
                  <a:solidFill>
                    <a:schemeClr val="tx1"/>
                  </a:solidFill>
                  <a:effectLst/>
                  <a:latin typeface="Arial" pitchFamily="34" charset="0"/>
                </a:endParaRPr>
              </a:p>
            </p:txBody>
          </p:sp>
          <p:sp>
            <p:nvSpPr>
              <p:cNvPr id="468" name="Line 268"/>
              <p:cNvSpPr>
                <a:spLocks noChangeShapeType="1"/>
              </p:cNvSpPr>
              <p:nvPr/>
            </p:nvSpPr>
            <p:spPr bwMode="auto">
              <a:xfrm flipH="1" flipV="1">
                <a:off x="3595" y="586"/>
                <a:ext cx="50" cy="1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69" name="Rectangle 267"/>
              <p:cNvSpPr>
                <a:spLocks noChangeArrowheads="1"/>
              </p:cNvSpPr>
              <p:nvPr/>
            </p:nvSpPr>
            <p:spPr bwMode="auto">
              <a:xfrm>
                <a:off x="3237" y="507"/>
                <a:ext cx="270" cy="1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rgbClr val="000000"/>
                    </a:solidFill>
                    <a:effectLst/>
                    <a:latin typeface="Times"/>
                    <a:ea typeface="Times New Roman" pitchFamily="18" charset="0"/>
                    <a:cs typeface="Helvetica"/>
                  </a:rPr>
                  <a:t>0.545</a:t>
                </a:r>
                <a:endParaRPr kumimoji="0" lang="en-US" sz="1800" b="0" i="0" u="none" strike="noStrike" cap="none" normalizeH="0" baseline="0" smtClean="0">
                  <a:ln>
                    <a:noFill/>
                  </a:ln>
                  <a:solidFill>
                    <a:schemeClr val="tx1"/>
                  </a:solidFill>
                  <a:effectLst/>
                  <a:latin typeface="Arial" pitchFamily="34" charset="0"/>
                </a:endParaRPr>
              </a:p>
            </p:txBody>
          </p:sp>
          <p:sp>
            <p:nvSpPr>
              <p:cNvPr id="470" name="Rectangle 266"/>
              <p:cNvSpPr>
                <a:spLocks noChangeArrowheads="1"/>
              </p:cNvSpPr>
              <p:nvPr/>
            </p:nvSpPr>
            <p:spPr bwMode="auto">
              <a:xfrm>
                <a:off x="5410" y="2901"/>
                <a:ext cx="484"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Y (m)</a:t>
                </a:r>
                <a:endParaRPr kumimoji="0" lang="en-US" sz="2400" b="0" i="0" u="none" strike="noStrike" cap="none" normalizeH="0" baseline="0" dirty="0" smtClean="0">
                  <a:ln>
                    <a:noFill/>
                  </a:ln>
                  <a:solidFill>
                    <a:schemeClr val="tx1"/>
                  </a:solidFill>
                  <a:effectLst/>
                  <a:latin typeface="Arial" pitchFamily="34" charset="0"/>
                </a:endParaRPr>
              </a:p>
            </p:txBody>
          </p:sp>
          <p:sp>
            <p:nvSpPr>
              <p:cNvPr id="471" name="Line 265"/>
              <p:cNvSpPr>
                <a:spLocks noChangeShapeType="1"/>
              </p:cNvSpPr>
              <p:nvPr/>
            </p:nvSpPr>
            <p:spPr bwMode="auto">
              <a:xfrm flipV="1">
                <a:off x="4970" y="1520"/>
                <a:ext cx="1" cy="507"/>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2" name="Line 264"/>
              <p:cNvSpPr>
                <a:spLocks noChangeShapeType="1"/>
              </p:cNvSpPr>
              <p:nvPr/>
            </p:nvSpPr>
            <p:spPr bwMode="auto">
              <a:xfrm flipH="1" flipV="1">
                <a:off x="4960" y="149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3" name="Line 263"/>
              <p:cNvSpPr>
                <a:spLocks noChangeShapeType="1"/>
              </p:cNvSpPr>
              <p:nvPr/>
            </p:nvSpPr>
            <p:spPr bwMode="auto">
              <a:xfrm flipV="1">
                <a:off x="4960" y="202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4" name="Line 262"/>
              <p:cNvSpPr>
                <a:spLocks noChangeShapeType="1"/>
              </p:cNvSpPr>
              <p:nvPr/>
            </p:nvSpPr>
            <p:spPr bwMode="auto">
              <a:xfrm flipV="1">
                <a:off x="4960" y="1381"/>
                <a:ext cx="1" cy="10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5" name="Line 261"/>
              <p:cNvSpPr>
                <a:spLocks noChangeShapeType="1"/>
              </p:cNvSpPr>
              <p:nvPr/>
            </p:nvSpPr>
            <p:spPr bwMode="auto">
              <a:xfrm flipH="1" flipV="1">
                <a:off x="4950" y="135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6" name="Line 260"/>
              <p:cNvSpPr>
                <a:spLocks noChangeShapeType="1"/>
              </p:cNvSpPr>
              <p:nvPr/>
            </p:nvSpPr>
            <p:spPr bwMode="auto">
              <a:xfrm flipV="1">
                <a:off x="4960" y="2057"/>
                <a:ext cx="1" cy="1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7" name="Line 259"/>
              <p:cNvSpPr>
                <a:spLocks noChangeShapeType="1"/>
              </p:cNvSpPr>
              <p:nvPr/>
            </p:nvSpPr>
            <p:spPr bwMode="auto">
              <a:xfrm flipV="1">
                <a:off x="4950" y="1282"/>
                <a:ext cx="1" cy="6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8" name="Line 258"/>
              <p:cNvSpPr>
                <a:spLocks noChangeShapeType="1"/>
              </p:cNvSpPr>
              <p:nvPr/>
            </p:nvSpPr>
            <p:spPr bwMode="auto">
              <a:xfrm flipV="1">
                <a:off x="4950" y="218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79" name="Line 257"/>
              <p:cNvSpPr>
                <a:spLocks noChangeShapeType="1"/>
              </p:cNvSpPr>
              <p:nvPr/>
            </p:nvSpPr>
            <p:spPr bwMode="auto">
              <a:xfrm flipH="1" flipV="1">
                <a:off x="4940" y="125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0" name="Line 256"/>
              <p:cNvSpPr>
                <a:spLocks noChangeShapeType="1"/>
              </p:cNvSpPr>
              <p:nvPr/>
            </p:nvSpPr>
            <p:spPr bwMode="auto">
              <a:xfrm flipV="1">
                <a:off x="4950" y="2216"/>
                <a:ext cx="1" cy="6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1" name="Line 255"/>
              <p:cNvSpPr>
                <a:spLocks noChangeShapeType="1"/>
              </p:cNvSpPr>
              <p:nvPr/>
            </p:nvSpPr>
            <p:spPr bwMode="auto">
              <a:xfrm flipV="1">
                <a:off x="4940" y="1192"/>
                <a:ext cx="1" cy="6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2" name="Line 254"/>
              <p:cNvSpPr>
                <a:spLocks noChangeShapeType="1"/>
              </p:cNvSpPr>
              <p:nvPr/>
            </p:nvSpPr>
            <p:spPr bwMode="auto">
              <a:xfrm flipV="1">
                <a:off x="4940" y="2285"/>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3" name="Line 253"/>
              <p:cNvSpPr>
                <a:spLocks noChangeShapeType="1"/>
              </p:cNvSpPr>
              <p:nvPr/>
            </p:nvSpPr>
            <p:spPr bwMode="auto">
              <a:xfrm flipV="1">
                <a:off x="4940" y="2315"/>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4" name="Line 252"/>
              <p:cNvSpPr>
                <a:spLocks noChangeShapeType="1"/>
              </p:cNvSpPr>
              <p:nvPr/>
            </p:nvSpPr>
            <p:spPr bwMode="auto">
              <a:xfrm flipH="1" flipV="1">
                <a:off x="4930" y="1172"/>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5" name="Line 251"/>
              <p:cNvSpPr>
                <a:spLocks noChangeShapeType="1"/>
              </p:cNvSpPr>
              <p:nvPr/>
            </p:nvSpPr>
            <p:spPr bwMode="auto">
              <a:xfrm flipV="1">
                <a:off x="4930" y="235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6" name="Line 250"/>
              <p:cNvSpPr>
                <a:spLocks noChangeShapeType="1"/>
              </p:cNvSpPr>
              <p:nvPr/>
            </p:nvSpPr>
            <p:spPr bwMode="auto">
              <a:xfrm flipV="1">
                <a:off x="4930" y="1133"/>
                <a:ext cx="1" cy="3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7" name="Line 249"/>
              <p:cNvSpPr>
                <a:spLocks noChangeShapeType="1"/>
              </p:cNvSpPr>
              <p:nvPr/>
            </p:nvSpPr>
            <p:spPr bwMode="auto">
              <a:xfrm flipV="1">
                <a:off x="4930" y="2375"/>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8" name="Line 248"/>
              <p:cNvSpPr>
                <a:spLocks noChangeShapeType="1"/>
              </p:cNvSpPr>
              <p:nvPr/>
            </p:nvSpPr>
            <p:spPr bwMode="auto">
              <a:xfrm flipH="1" flipV="1">
                <a:off x="4920" y="111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89" name="Line 247"/>
              <p:cNvSpPr>
                <a:spLocks noChangeShapeType="1"/>
              </p:cNvSpPr>
              <p:nvPr/>
            </p:nvSpPr>
            <p:spPr bwMode="auto">
              <a:xfrm flipV="1">
                <a:off x="4920" y="2415"/>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0" name="Line 246"/>
              <p:cNvSpPr>
                <a:spLocks noChangeShapeType="1"/>
              </p:cNvSpPr>
              <p:nvPr/>
            </p:nvSpPr>
            <p:spPr bwMode="auto">
              <a:xfrm flipV="1">
                <a:off x="4920" y="1103"/>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1" name="Line 245"/>
              <p:cNvSpPr>
                <a:spLocks noChangeShapeType="1"/>
              </p:cNvSpPr>
              <p:nvPr/>
            </p:nvSpPr>
            <p:spPr bwMode="auto">
              <a:xfrm flipH="1" flipV="1">
                <a:off x="4910" y="108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2" name="Line 244"/>
              <p:cNvSpPr>
                <a:spLocks noChangeShapeType="1"/>
              </p:cNvSpPr>
              <p:nvPr/>
            </p:nvSpPr>
            <p:spPr bwMode="auto">
              <a:xfrm flipV="1">
                <a:off x="4920" y="2434"/>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3" name="Line 243"/>
              <p:cNvSpPr>
                <a:spLocks noChangeShapeType="1"/>
              </p:cNvSpPr>
              <p:nvPr/>
            </p:nvSpPr>
            <p:spPr bwMode="auto">
              <a:xfrm flipV="1">
                <a:off x="4910" y="1053"/>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4" name="Line 242"/>
              <p:cNvSpPr>
                <a:spLocks noChangeShapeType="1"/>
              </p:cNvSpPr>
              <p:nvPr/>
            </p:nvSpPr>
            <p:spPr bwMode="auto">
              <a:xfrm flipV="1">
                <a:off x="4910" y="24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5" name="Line 241"/>
              <p:cNvSpPr>
                <a:spLocks noChangeShapeType="1"/>
              </p:cNvSpPr>
              <p:nvPr/>
            </p:nvSpPr>
            <p:spPr bwMode="auto">
              <a:xfrm flipH="1" flipV="1">
                <a:off x="4900" y="1043"/>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6" name="Line 240"/>
              <p:cNvSpPr>
                <a:spLocks noChangeShapeType="1"/>
              </p:cNvSpPr>
              <p:nvPr/>
            </p:nvSpPr>
            <p:spPr bwMode="auto">
              <a:xfrm flipV="1">
                <a:off x="4910" y="2474"/>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7" name="Line 239"/>
              <p:cNvSpPr>
                <a:spLocks noChangeShapeType="1"/>
              </p:cNvSpPr>
              <p:nvPr/>
            </p:nvSpPr>
            <p:spPr bwMode="auto">
              <a:xfrm flipV="1">
                <a:off x="4900" y="1033"/>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8" name="Line 238"/>
              <p:cNvSpPr>
                <a:spLocks noChangeShapeType="1"/>
              </p:cNvSpPr>
              <p:nvPr/>
            </p:nvSpPr>
            <p:spPr bwMode="auto">
              <a:xfrm flipV="1">
                <a:off x="4900" y="250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499" name="Line 237"/>
              <p:cNvSpPr>
                <a:spLocks noChangeShapeType="1"/>
              </p:cNvSpPr>
              <p:nvPr/>
            </p:nvSpPr>
            <p:spPr bwMode="auto">
              <a:xfrm flipH="1" flipV="1">
                <a:off x="4890" y="1023"/>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0" name="Line 236"/>
              <p:cNvSpPr>
                <a:spLocks noChangeShapeType="1"/>
              </p:cNvSpPr>
              <p:nvPr/>
            </p:nvSpPr>
            <p:spPr bwMode="auto">
              <a:xfrm flipV="1">
                <a:off x="4900" y="251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1" name="Line 235"/>
              <p:cNvSpPr>
                <a:spLocks noChangeShapeType="1"/>
              </p:cNvSpPr>
              <p:nvPr/>
            </p:nvSpPr>
            <p:spPr bwMode="auto">
              <a:xfrm flipV="1">
                <a:off x="4890" y="1014"/>
                <a:ext cx="1" cy="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2" name="Line 234"/>
              <p:cNvSpPr>
                <a:spLocks noChangeShapeType="1"/>
              </p:cNvSpPr>
              <p:nvPr/>
            </p:nvSpPr>
            <p:spPr bwMode="auto">
              <a:xfrm flipV="1">
                <a:off x="4890" y="252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3" name="Line 233"/>
              <p:cNvSpPr>
                <a:spLocks noChangeShapeType="1"/>
              </p:cNvSpPr>
              <p:nvPr/>
            </p:nvSpPr>
            <p:spPr bwMode="auto">
              <a:xfrm flipH="1" flipV="1">
                <a:off x="4870" y="994"/>
                <a:ext cx="2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4" name="Line 232"/>
              <p:cNvSpPr>
                <a:spLocks noChangeShapeType="1"/>
              </p:cNvSpPr>
              <p:nvPr/>
            </p:nvSpPr>
            <p:spPr bwMode="auto">
              <a:xfrm flipV="1">
                <a:off x="4890" y="253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5" name="Line 231"/>
              <p:cNvSpPr>
                <a:spLocks noChangeShapeType="1"/>
              </p:cNvSpPr>
              <p:nvPr/>
            </p:nvSpPr>
            <p:spPr bwMode="auto">
              <a:xfrm flipV="1">
                <a:off x="4880" y="254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6" name="Line 230"/>
              <p:cNvSpPr>
                <a:spLocks noChangeShapeType="1"/>
              </p:cNvSpPr>
              <p:nvPr/>
            </p:nvSpPr>
            <p:spPr bwMode="auto">
              <a:xfrm flipV="1">
                <a:off x="4870" y="98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7" name="Line 229"/>
              <p:cNvSpPr>
                <a:spLocks noChangeShapeType="1"/>
              </p:cNvSpPr>
              <p:nvPr/>
            </p:nvSpPr>
            <p:spPr bwMode="auto">
              <a:xfrm flipH="1" flipV="1">
                <a:off x="4860" y="97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8" name="Line 228"/>
              <p:cNvSpPr>
                <a:spLocks noChangeShapeType="1"/>
              </p:cNvSpPr>
              <p:nvPr/>
            </p:nvSpPr>
            <p:spPr bwMode="auto">
              <a:xfrm flipV="1">
                <a:off x="4870" y="255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09" name="Line 227"/>
              <p:cNvSpPr>
                <a:spLocks noChangeShapeType="1"/>
              </p:cNvSpPr>
              <p:nvPr/>
            </p:nvSpPr>
            <p:spPr bwMode="auto">
              <a:xfrm flipH="1">
                <a:off x="4850" y="97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0" name="Line 226"/>
              <p:cNvSpPr>
                <a:spLocks noChangeShapeType="1"/>
              </p:cNvSpPr>
              <p:nvPr/>
            </p:nvSpPr>
            <p:spPr bwMode="auto">
              <a:xfrm flipV="1">
                <a:off x="4860" y="25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1" name="Line 225"/>
              <p:cNvSpPr>
                <a:spLocks noChangeShapeType="1"/>
              </p:cNvSpPr>
              <p:nvPr/>
            </p:nvSpPr>
            <p:spPr bwMode="auto">
              <a:xfrm flipH="1">
                <a:off x="4840" y="97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2" name="Line 224"/>
              <p:cNvSpPr>
                <a:spLocks noChangeShapeType="1"/>
              </p:cNvSpPr>
              <p:nvPr/>
            </p:nvSpPr>
            <p:spPr bwMode="auto">
              <a:xfrm>
                <a:off x="4850" y="257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3" name="Line 223"/>
              <p:cNvSpPr>
                <a:spLocks noChangeShapeType="1"/>
              </p:cNvSpPr>
              <p:nvPr/>
            </p:nvSpPr>
            <p:spPr bwMode="auto">
              <a:xfrm>
                <a:off x="4840" y="257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4" name="Line 222"/>
              <p:cNvSpPr>
                <a:spLocks noChangeShapeType="1"/>
              </p:cNvSpPr>
              <p:nvPr/>
            </p:nvSpPr>
            <p:spPr bwMode="auto">
              <a:xfrm flipH="1">
                <a:off x="4830" y="98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5" name="Line 221"/>
              <p:cNvSpPr>
                <a:spLocks noChangeShapeType="1"/>
              </p:cNvSpPr>
              <p:nvPr/>
            </p:nvSpPr>
            <p:spPr bwMode="auto">
              <a:xfrm>
                <a:off x="4830" y="25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6" name="Line 220"/>
              <p:cNvSpPr>
                <a:spLocks noChangeShapeType="1"/>
              </p:cNvSpPr>
              <p:nvPr/>
            </p:nvSpPr>
            <p:spPr bwMode="auto">
              <a:xfrm flipH="1">
                <a:off x="4820" y="9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7" name="Line 219"/>
              <p:cNvSpPr>
                <a:spLocks noChangeShapeType="1"/>
              </p:cNvSpPr>
              <p:nvPr/>
            </p:nvSpPr>
            <p:spPr bwMode="auto">
              <a:xfrm>
                <a:off x="4820" y="255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8" name="Line 218"/>
              <p:cNvSpPr>
                <a:spLocks noChangeShapeType="1"/>
              </p:cNvSpPr>
              <p:nvPr/>
            </p:nvSpPr>
            <p:spPr bwMode="auto">
              <a:xfrm flipH="1">
                <a:off x="4810" y="99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19" name="Line 217"/>
              <p:cNvSpPr>
                <a:spLocks noChangeShapeType="1"/>
              </p:cNvSpPr>
              <p:nvPr/>
            </p:nvSpPr>
            <p:spPr bwMode="auto">
              <a:xfrm>
                <a:off x="4810" y="254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0" name="Line 216"/>
              <p:cNvSpPr>
                <a:spLocks noChangeShapeType="1"/>
              </p:cNvSpPr>
              <p:nvPr/>
            </p:nvSpPr>
            <p:spPr bwMode="auto">
              <a:xfrm flipH="1">
                <a:off x="4800" y="99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1" name="Line 215"/>
              <p:cNvSpPr>
                <a:spLocks noChangeShapeType="1"/>
              </p:cNvSpPr>
              <p:nvPr/>
            </p:nvSpPr>
            <p:spPr bwMode="auto">
              <a:xfrm>
                <a:off x="4810" y="253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2" name="Line 214"/>
              <p:cNvSpPr>
                <a:spLocks noChangeShapeType="1"/>
              </p:cNvSpPr>
              <p:nvPr/>
            </p:nvSpPr>
            <p:spPr bwMode="auto">
              <a:xfrm>
                <a:off x="4800" y="100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3" name="Line 213"/>
              <p:cNvSpPr>
                <a:spLocks noChangeShapeType="1"/>
              </p:cNvSpPr>
              <p:nvPr/>
            </p:nvSpPr>
            <p:spPr bwMode="auto">
              <a:xfrm>
                <a:off x="4800" y="252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4" name="Line 212"/>
              <p:cNvSpPr>
                <a:spLocks noChangeShapeType="1"/>
              </p:cNvSpPr>
              <p:nvPr/>
            </p:nvSpPr>
            <p:spPr bwMode="auto">
              <a:xfrm flipH="1">
                <a:off x="4790" y="1014"/>
                <a:ext cx="10" cy="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5" name="Line 211"/>
              <p:cNvSpPr>
                <a:spLocks noChangeShapeType="1"/>
              </p:cNvSpPr>
              <p:nvPr/>
            </p:nvSpPr>
            <p:spPr bwMode="auto">
              <a:xfrm>
                <a:off x="4790" y="251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6" name="Line 210"/>
              <p:cNvSpPr>
                <a:spLocks noChangeShapeType="1"/>
              </p:cNvSpPr>
              <p:nvPr/>
            </p:nvSpPr>
            <p:spPr bwMode="auto">
              <a:xfrm>
                <a:off x="4790" y="1023"/>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7" name="Line 209"/>
              <p:cNvSpPr>
                <a:spLocks noChangeShapeType="1"/>
              </p:cNvSpPr>
              <p:nvPr/>
            </p:nvSpPr>
            <p:spPr bwMode="auto">
              <a:xfrm>
                <a:off x="4790" y="249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8" name="Line 208"/>
              <p:cNvSpPr>
                <a:spLocks noChangeShapeType="1"/>
              </p:cNvSpPr>
              <p:nvPr/>
            </p:nvSpPr>
            <p:spPr bwMode="auto">
              <a:xfrm flipH="1">
                <a:off x="4780" y="1033"/>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29" name="Line 207"/>
              <p:cNvSpPr>
                <a:spLocks noChangeShapeType="1"/>
              </p:cNvSpPr>
              <p:nvPr/>
            </p:nvSpPr>
            <p:spPr bwMode="auto">
              <a:xfrm>
                <a:off x="4780" y="24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0" name="Line 206"/>
              <p:cNvSpPr>
                <a:spLocks noChangeShapeType="1"/>
              </p:cNvSpPr>
              <p:nvPr/>
            </p:nvSpPr>
            <p:spPr bwMode="auto">
              <a:xfrm flipH="1">
                <a:off x="4770" y="104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1" name="Line 205"/>
              <p:cNvSpPr>
                <a:spLocks noChangeShapeType="1"/>
              </p:cNvSpPr>
              <p:nvPr/>
            </p:nvSpPr>
            <p:spPr bwMode="auto">
              <a:xfrm>
                <a:off x="4770" y="247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2" name="Line 204"/>
              <p:cNvSpPr>
                <a:spLocks noChangeShapeType="1"/>
              </p:cNvSpPr>
              <p:nvPr/>
            </p:nvSpPr>
            <p:spPr bwMode="auto">
              <a:xfrm>
                <a:off x="4770" y="1063"/>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3" name="Line 203"/>
              <p:cNvSpPr>
                <a:spLocks noChangeShapeType="1"/>
              </p:cNvSpPr>
              <p:nvPr/>
            </p:nvSpPr>
            <p:spPr bwMode="auto">
              <a:xfrm>
                <a:off x="4770" y="245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4" name="Line 202"/>
              <p:cNvSpPr>
                <a:spLocks noChangeShapeType="1"/>
              </p:cNvSpPr>
              <p:nvPr/>
            </p:nvSpPr>
            <p:spPr bwMode="auto">
              <a:xfrm flipH="1">
                <a:off x="4761" y="1073"/>
                <a:ext cx="9"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5" name="Line 201"/>
              <p:cNvSpPr>
                <a:spLocks noChangeShapeType="1"/>
              </p:cNvSpPr>
              <p:nvPr/>
            </p:nvSpPr>
            <p:spPr bwMode="auto">
              <a:xfrm>
                <a:off x="4761" y="2434"/>
                <a:ext cx="9"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6" name="Line 200"/>
              <p:cNvSpPr>
                <a:spLocks noChangeShapeType="1"/>
              </p:cNvSpPr>
              <p:nvPr/>
            </p:nvSpPr>
            <p:spPr bwMode="auto">
              <a:xfrm flipH="1">
                <a:off x="4751" y="1093"/>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7" name="Line 199"/>
              <p:cNvSpPr>
                <a:spLocks noChangeShapeType="1"/>
              </p:cNvSpPr>
              <p:nvPr/>
            </p:nvSpPr>
            <p:spPr bwMode="auto">
              <a:xfrm>
                <a:off x="4751" y="242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8" name="Line 198"/>
              <p:cNvSpPr>
                <a:spLocks noChangeShapeType="1"/>
              </p:cNvSpPr>
              <p:nvPr/>
            </p:nvSpPr>
            <p:spPr bwMode="auto">
              <a:xfrm flipH="1">
                <a:off x="4741" y="110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39" name="Line 197"/>
              <p:cNvSpPr>
                <a:spLocks noChangeShapeType="1"/>
              </p:cNvSpPr>
              <p:nvPr/>
            </p:nvSpPr>
            <p:spPr bwMode="auto">
              <a:xfrm>
                <a:off x="4751" y="2405"/>
                <a:ext cx="1"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0" name="Line 196"/>
              <p:cNvSpPr>
                <a:spLocks noChangeShapeType="1"/>
              </p:cNvSpPr>
              <p:nvPr/>
            </p:nvSpPr>
            <p:spPr bwMode="auto">
              <a:xfrm>
                <a:off x="4741" y="1123"/>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1" name="Line 195"/>
              <p:cNvSpPr>
                <a:spLocks noChangeShapeType="1"/>
              </p:cNvSpPr>
              <p:nvPr/>
            </p:nvSpPr>
            <p:spPr bwMode="auto">
              <a:xfrm>
                <a:off x="4741" y="238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2" name="Line 194"/>
              <p:cNvSpPr>
                <a:spLocks noChangeShapeType="1"/>
              </p:cNvSpPr>
              <p:nvPr/>
            </p:nvSpPr>
            <p:spPr bwMode="auto">
              <a:xfrm flipH="1">
                <a:off x="4731" y="114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3" name="Line 193"/>
              <p:cNvSpPr>
                <a:spLocks noChangeShapeType="1"/>
              </p:cNvSpPr>
              <p:nvPr/>
            </p:nvSpPr>
            <p:spPr bwMode="auto">
              <a:xfrm>
                <a:off x="4731" y="236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4" name="Line 192"/>
              <p:cNvSpPr>
                <a:spLocks noChangeShapeType="1"/>
              </p:cNvSpPr>
              <p:nvPr/>
            </p:nvSpPr>
            <p:spPr bwMode="auto">
              <a:xfrm flipH="1">
                <a:off x="4721" y="1163"/>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5" name="Line 191"/>
              <p:cNvSpPr>
                <a:spLocks noChangeShapeType="1"/>
              </p:cNvSpPr>
              <p:nvPr/>
            </p:nvSpPr>
            <p:spPr bwMode="auto">
              <a:xfrm>
                <a:off x="4731" y="2345"/>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6" name="Line 190"/>
              <p:cNvSpPr>
                <a:spLocks noChangeShapeType="1"/>
              </p:cNvSpPr>
              <p:nvPr/>
            </p:nvSpPr>
            <p:spPr bwMode="auto">
              <a:xfrm>
                <a:off x="4721" y="1182"/>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547" name="Line 189"/>
              <p:cNvSpPr>
                <a:spLocks noChangeShapeType="1"/>
              </p:cNvSpPr>
              <p:nvPr/>
            </p:nvSpPr>
            <p:spPr bwMode="auto">
              <a:xfrm>
                <a:off x="4721" y="2315"/>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158" name="Line 187"/>
            <p:cNvSpPr>
              <a:spLocks noChangeShapeType="1"/>
            </p:cNvSpPr>
            <p:nvPr/>
          </p:nvSpPr>
          <p:spPr bwMode="auto">
            <a:xfrm flipH="1">
              <a:off x="4711" y="1202"/>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59" name="Line 186"/>
            <p:cNvSpPr>
              <a:spLocks noChangeShapeType="1"/>
            </p:cNvSpPr>
            <p:nvPr/>
          </p:nvSpPr>
          <p:spPr bwMode="auto">
            <a:xfrm>
              <a:off x="4711" y="229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0" name="Line 185"/>
            <p:cNvSpPr>
              <a:spLocks noChangeShapeType="1"/>
            </p:cNvSpPr>
            <p:nvPr/>
          </p:nvSpPr>
          <p:spPr bwMode="auto">
            <a:xfrm flipH="1">
              <a:off x="4701" y="1222"/>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1" name="Line 184"/>
            <p:cNvSpPr>
              <a:spLocks noChangeShapeType="1"/>
            </p:cNvSpPr>
            <p:nvPr/>
          </p:nvSpPr>
          <p:spPr bwMode="auto">
            <a:xfrm>
              <a:off x="4701" y="227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2" name="Line 183"/>
            <p:cNvSpPr>
              <a:spLocks noChangeShapeType="1"/>
            </p:cNvSpPr>
            <p:nvPr/>
          </p:nvSpPr>
          <p:spPr bwMode="auto">
            <a:xfrm flipH="1">
              <a:off x="4691" y="124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3" name="Rectangle 182"/>
            <p:cNvSpPr>
              <a:spLocks noChangeArrowheads="1"/>
            </p:cNvSpPr>
            <p:nvPr/>
          </p:nvSpPr>
          <p:spPr bwMode="auto">
            <a:xfrm>
              <a:off x="3828" y="11"/>
              <a:ext cx="1515" cy="194"/>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Cartesian positions</a:t>
              </a:r>
              <a:endParaRPr kumimoji="0" lang="en-US" sz="2400" b="0" i="0" u="none" strike="noStrike" cap="none" normalizeH="0" baseline="0" dirty="0" smtClean="0">
                <a:ln>
                  <a:noFill/>
                </a:ln>
                <a:solidFill>
                  <a:schemeClr val="tx1"/>
                </a:solidFill>
                <a:effectLst/>
                <a:latin typeface="Arial" pitchFamily="34" charset="0"/>
              </a:endParaRPr>
            </a:p>
          </p:txBody>
        </p:sp>
        <p:sp>
          <p:nvSpPr>
            <p:cNvPr id="164" name="Line 181"/>
            <p:cNvSpPr>
              <a:spLocks noChangeShapeType="1"/>
            </p:cNvSpPr>
            <p:nvPr/>
          </p:nvSpPr>
          <p:spPr bwMode="auto">
            <a:xfrm>
              <a:off x="4701" y="2246"/>
              <a:ext cx="1"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5" name="Line 180"/>
            <p:cNvSpPr>
              <a:spLocks noChangeShapeType="1"/>
            </p:cNvSpPr>
            <p:nvPr/>
          </p:nvSpPr>
          <p:spPr bwMode="auto">
            <a:xfrm>
              <a:off x="4691" y="1272"/>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6" name="Line 179"/>
            <p:cNvSpPr>
              <a:spLocks noChangeShapeType="1"/>
            </p:cNvSpPr>
            <p:nvPr/>
          </p:nvSpPr>
          <p:spPr bwMode="auto">
            <a:xfrm>
              <a:off x="4691" y="2226"/>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7" name="Line 178"/>
            <p:cNvSpPr>
              <a:spLocks noChangeShapeType="1"/>
            </p:cNvSpPr>
            <p:nvPr/>
          </p:nvSpPr>
          <p:spPr bwMode="auto">
            <a:xfrm flipH="1">
              <a:off x="4681" y="129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69" name="Line 177"/>
            <p:cNvSpPr>
              <a:spLocks noChangeShapeType="1"/>
            </p:cNvSpPr>
            <p:nvPr/>
          </p:nvSpPr>
          <p:spPr bwMode="auto">
            <a:xfrm>
              <a:off x="4681" y="219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70" name="Line 176"/>
            <p:cNvSpPr>
              <a:spLocks noChangeShapeType="1"/>
            </p:cNvSpPr>
            <p:nvPr/>
          </p:nvSpPr>
          <p:spPr bwMode="auto">
            <a:xfrm flipH="1">
              <a:off x="4671" y="1322"/>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73" name="Line 175"/>
            <p:cNvSpPr>
              <a:spLocks noChangeShapeType="1"/>
            </p:cNvSpPr>
            <p:nvPr/>
          </p:nvSpPr>
          <p:spPr bwMode="auto">
            <a:xfrm>
              <a:off x="4671" y="216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74" name="Line 174"/>
            <p:cNvSpPr>
              <a:spLocks noChangeShapeType="1"/>
            </p:cNvSpPr>
            <p:nvPr/>
          </p:nvSpPr>
          <p:spPr bwMode="auto">
            <a:xfrm flipH="1">
              <a:off x="4661" y="134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76" name="Line 173"/>
            <p:cNvSpPr>
              <a:spLocks noChangeShapeType="1"/>
            </p:cNvSpPr>
            <p:nvPr/>
          </p:nvSpPr>
          <p:spPr bwMode="auto">
            <a:xfrm>
              <a:off x="4671" y="2146"/>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77" name="Line 172"/>
            <p:cNvSpPr>
              <a:spLocks noChangeShapeType="1"/>
            </p:cNvSpPr>
            <p:nvPr/>
          </p:nvSpPr>
          <p:spPr bwMode="auto">
            <a:xfrm>
              <a:off x="4661" y="1371"/>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3" name="Line 171"/>
            <p:cNvSpPr>
              <a:spLocks noChangeShapeType="1"/>
            </p:cNvSpPr>
            <p:nvPr/>
          </p:nvSpPr>
          <p:spPr bwMode="auto">
            <a:xfrm>
              <a:off x="4661" y="211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4" name="Line 170"/>
            <p:cNvSpPr>
              <a:spLocks noChangeShapeType="1"/>
            </p:cNvSpPr>
            <p:nvPr/>
          </p:nvSpPr>
          <p:spPr bwMode="auto">
            <a:xfrm flipH="1">
              <a:off x="4651" y="1401"/>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6" name="Line 169"/>
            <p:cNvSpPr>
              <a:spLocks noChangeShapeType="1"/>
            </p:cNvSpPr>
            <p:nvPr/>
          </p:nvSpPr>
          <p:spPr bwMode="auto">
            <a:xfrm>
              <a:off x="4651" y="2087"/>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7" name="Line 168"/>
            <p:cNvSpPr>
              <a:spLocks noChangeShapeType="1"/>
            </p:cNvSpPr>
            <p:nvPr/>
          </p:nvSpPr>
          <p:spPr bwMode="auto">
            <a:xfrm flipH="1">
              <a:off x="4641" y="142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8" name="Line 167"/>
            <p:cNvSpPr>
              <a:spLocks noChangeShapeType="1"/>
            </p:cNvSpPr>
            <p:nvPr/>
          </p:nvSpPr>
          <p:spPr bwMode="auto">
            <a:xfrm>
              <a:off x="4641" y="205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89" name="Line 166"/>
            <p:cNvSpPr>
              <a:spLocks noChangeShapeType="1"/>
            </p:cNvSpPr>
            <p:nvPr/>
          </p:nvSpPr>
          <p:spPr bwMode="auto">
            <a:xfrm flipH="1">
              <a:off x="4631" y="145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0" name="Line 165"/>
            <p:cNvSpPr>
              <a:spLocks noChangeShapeType="1"/>
            </p:cNvSpPr>
            <p:nvPr/>
          </p:nvSpPr>
          <p:spPr bwMode="auto">
            <a:xfrm>
              <a:off x="4641" y="2027"/>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1" name="Line 164"/>
            <p:cNvSpPr>
              <a:spLocks noChangeShapeType="1"/>
            </p:cNvSpPr>
            <p:nvPr/>
          </p:nvSpPr>
          <p:spPr bwMode="auto">
            <a:xfrm flipH="1">
              <a:off x="4621" y="1481"/>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2" name="Line 163"/>
            <p:cNvSpPr>
              <a:spLocks noChangeShapeType="1"/>
            </p:cNvSpPr>
            <p:nvPr/>
          </p:nvSpPr>
          <p:spPr bwMode="auto">
            <a:xfrm>
              <a:off x="4631" y="199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3" name="Line 162"/>
            <p:cNvSpPr>
              <a:spLocks noChangeShapeType="1"/>
            </p:cNvSpPr>
            <p:nvPr/>
          </p:nvSpPr>
          <p:spPr bwMode="auto">
            <a:xfrm>
              <a:off x="4621" y="1510"/>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4" name="Line 161"/>
            <p:cNvSpPr>
              <a:spLocks noChangeShapeType="1"/>
            </p:cNvSpPr>
            <p:nvPr/>
          </p:nvSpPr>
          <p:spPr bwMode="auto">
            <a:xfrm>
              <a:off x="4621" y="195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5" name="Line 160"/>
            <p:cNvSpPr>
              <a:spLocks noChangeShapeType="1"/>
            </p:cNvSpPr>
            <p:nvPr/>
          </p:nvSpPr>
          <p:spPr bwMode="auto">
            <a:xfrm flipH="1">
              <a:off x="4611" y="154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6" name="Line 159"/>
            <p:cNvSpPr>
              <a:spLocks noChangeShapeType="1"/>
            </p:cNvSpPr>
            <p:nvPr/>
          </p:nvSpPr>
          <p:spPr bwMode="auto">
            <a:xfrm>
              <a:off x="4611" y="1928"/>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7" name="Line 158"/>
            <p:cNvSpPr>
              <a:spLocks noChangeShapeType="1"/>
            </p:cNvSpPr>
            <p:nvPr/>
          </p:nvSpPr>
          <p:spPr bwMode="auto">
            <a:xfrm flipH="1">
              <a:off x="4601" y="157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8" name="Line 157"/>
            <p:cNvSpPr>
              <a:spLocks noChangeShapeType="1"/>
            </p:cNvSpPr>
            <p:nvPr/>
          </p:nvSpPr>
          <p:spPr bwMode="auto">
            <a:xfrm>
              <a:off x="4601" y="1898"/>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199" name="Line 156"/>
            <p:cNvSpPr>
              <a:spLocks noChangeShapeType="1"/>
            </p:cNvSpPr>
            <p:nvPr/>
          </p:nvSpPr>
          <p:spPr bwMode="auto">
            <a:xfrm flipH="1">
              <a:off x="4591" y="160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0" name="Line 155"/>
            <p:cNvSpPr>
              <a:spLocks noChangeShapeType="1"/>
            </p:cNvSpPr>
            <p:nvPr/>
          </p:nvSpPr>
          <p:spPr bwMode="auto">
            <a:xfrm>
              <a:off x="4601" y="1868"/>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1" name="Line 154"/>
            <p:cNvSpPr>
              <a:spLocks noChangeShapeType="1"/>
            </p:cNvSpPr>
            <p:nvPr/>
          </p:nvSpPr>
          <p:spPr bwMode="auto">
            <a:xfrm>
              <a:off x="4591" y="1630"/>
              <a:ext cx="1"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2" name="Line 153"/>
            <p:cNvSpPr>
              <a:spLocks noChangeShapeType="1"/>
            </p:cNvSpPr>
            <p:nvPr/>
          </p:nvSpPr>
          <p:spPr bwMode="auto">
            <a:xfrm>
              <a:off x="4591" y="1838"/>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3" name="Line 152"/>
            <p:cNvSpPr>
              <a:spLocks noChangeShapeType="1"/>
            </p:cNvSpPr>
            <p:nvPr/>
          </p:nvSpPr>
          <p:spPr bwMode="auto">
            <a:xfrm flipH="1">
              <a:off x="4581" y="165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4" name="Line 151"/>
            <p:cNvSpPr>
              <a:spLocks noChangeShapeType="1"/>
            </p:cNvSpPr>
            <p:nvPr/>
          </p:nvSpPr>
          <p:spPr bwMode="auto">
            <a:xfrm>
              <a:off x="4581" y="1798"/>
              <a:ext cx="10"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5" name="Line 150"/>
            <p:cNvSpPr>
              <a:spLocks noChangeShapeType="1"/>
            </p:cNvSpPr>
            <p:nvPr/>
          </p:nvSpPr>
          <p:spPr bwMode="auto">
            <a:xfrm flipH="1">
              <a:off x="4571" y="168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6" name="Line 149"/>
            <p:cNvSpPr>
              <a:spLocks noChangeShapeType="1"/>
            </p:cNvSpPr>
            <p:nvPr/>
          </p:nvSpPr>
          <p:spPr bwMode="auto">
            <a:xfrm>
              <a:off x="4571" y="1769"/>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7" name="Line 148"/>
            <p:cNvSpPr>
              <a:spLocks noChangeShapeType="1"/>
            </p:cNvSpPr>
            <p:nvPr/>
          </p:nvSpPr>
          <p:spPr bwMode="auto">
            <a:xfrm>
              <a:off x="4561" y="173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8" name="Line 147"/>
            <p:cNvSpPr>
              <a:spLocks noChangeShapeType="1"/>
            </p:cNvSpPr>
            <p:nvPr/>
          </p:nvSpPr>
          <p:spPr bwMode="auto">
            <a:xfrm flipH="1">
              <a:off x="4561" y="171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09" name="Line 146"/>
            <p:cNvSpPr>
              <a:spLocks noChangeShapeType="1"/>
            </p:cNvSpPr>
            <p:nvPr/>
          </p:nvSpPr>
          <p:spPr bwMode="auto">
            <a:xfrm flipH="1">
              <a:off x="4551" y="174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0" name="Line 145"/>
            <p:cNvSpPr>
              <a:spLocks noChangeShapeType="1"/>
            </p:cNvSpPr>
            <p:nvPr/>
          </p:nvSpPr>
          <p:spPr bwMode="auto">
            <a:xfrm>
              <a:off x="4561" y="1709"/>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1" name="Line 144"/>
            <p:cNvSpPr>
              <a:spLocks noChangeShapeType="1"/>
            </p:cNvSpPr>
            <p:nvPr/>
          </p:nvSpPr>
          <p:spPr bwMode="auto">
            <a:xfrm>
              <a:off x="4551" y="1779"/>
              <a:ext cx="1"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2" name="Line 143"/>
            <p:cNvSpPr>
              <a:spLocks noChangeShapeType="1"/>
            </p:cNvSpPr>
            <p:nvPr/>
          </p:nvSpPr>
          <p:spPr bwMode="auto">
            <a:xfrm>
              <a:off x="4551" y="1679"/>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3" name="Line 142"/>
            <p:cNvSpPr>
              <a:spLocks noChangeShapeType="1"/>
            </p:cNvSpPr>
            <p:nvPr/>
          </p:nvSpPr>
          <p:spPr bwMode="auto">
            <a:xfrm flipH="1">
              <a:off x="4541" y="1808"/>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4" name="Line 141"/>
            <p:cNvSpPr>
              <a:spLocks noChangeShapeType="1"/>
            </p:cNvSpPr>
            <p:nvPr/>
          </p:nvSpPr>
          <p:spPr bwMode="auto">
            <a:xfrm>
              <a:off x="4541" y="1640"/>
              <a:ext cx="10" cy="3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5" name="Line 140"/>
            <p:cNvSpPr>
              <a:spLocks noChangeShapeType="1"/>
            </p:cNvSpPr>
            <p:nvPr/>
          </p:nvSpPr>
          <p:spPr bwMode="auto">
            <a:xfrm flipH="1">
              <a:off x="4531" y="1838"/>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6" name="Line 139"/>
            <p:cNvSpPr>
              <a:spLocks noChangeShapeType="1"/>
            </p:cNvSpPr>
            <p:nvPr/>
          </p:nvSpPr>
          <p:spPr bwMode="auto">
            <a:xfrm>
              <a:off x="4531" y="161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7" name="Line 138"/>
            <p:cNvSpPr>
              <a:spLocks noChangeShapeType="1"/>
            </p:cNvSpPr>
            <p:nvPr/>
          </p:nvSpPr>
          <p:spPr bwMode="auto">
            <a:xfrm flipH="1">
              <a:off x="4522" y="1868"/>
              <a:ext cx="9"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8" name="Line 137"/>
            <p:cNvSpPr>
              <a:spLocks noChangeShapeType="1"/>
            </p:cNvSpPr>
            <p:nvPr/>
          </p:nvSpPr>
          <p:spPr bwMode="auto">
            <a:xfrm>
              <a:off x="4531" y="1580"/>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19" name="Line 136"/>
            <p:cNvSpPr>
              <a:spLocks noChangeShapeType="1"/>
            </p:cNvSpPr>
            <p:nvPr/>
          </p:nvSpPr>
          <p:spPr bwMode="auto">
            <a:xfrm>
              <a:off x="4522" y="1898"/>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0" name="Line 135"/>
            <p:cNvSpPr>
              <a:spLocks noChangeShapeType="1"/>
            </p:cNvSpPr>
            <p:nvPr/>
          </p:nvSpPr>
          <p:spPr bwMode="auto">
            <a:xfrm>
              <a:off x="4522" y="1550"/>
              <a:ext cx="9"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1" name="Line 134"/>
            <p:cNvSpPr>
              <a:spLocks noChangeShapeType="1"/>
            </p:cNvSpPr>
            <p:nvPr/>
          </p:nvSpPr>
          <p:spPr bwMode="auto">
            <a:xfrm flipH="1">
              <a:off x="4512" y="1928"/>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2" name="Line 133"/>
            <p:cNvSpPr>
              <a:spLocks noChangeShapeType="1"/>
            </p:cNvSpPr>
            <p:nvPr/>
          </p:nvSpPr>
          <p:spPr bwMode="auto">
            <a:xfrm>
              <a:off x="4512" y="152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3" name="Line 132"/>
            <p:cNvSpPr>
              <a:spLocks noChangeShapeType="1"/>
            </p:cNvSpPr>
            <p:nvPr/>
          </p:nvSpPr>
          <p:spPr bwMode="auto">
            <a:xfrm flipH="1">
              <a:off x="4502" y="195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4" name="Line 131"/>
            <p:cNvSpPr>
              <a:spLocks noChangeShapeType="1"/>
            </p:cNvSpPr>
            <p:nvPr/>
          </p:nvSpPr>
          <p:spPr bwMode="auto">
            <a:xfrm>
              <a:off x="4502" y="1490"/>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5" name="Rectangle 130"/>
            <p:cNvSpPr>
              <a:spLocks noChangeArrowheads="1"/>
            </p:cNvSpPr>
            <p:nvPr/>
          </p:nvSpPr>
          <p:spPr bwMode="auto">
            <a:xfrm>
              <a:off x="3977" y="2822"/>
              <a:ext cx="490" cy="20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a:ea typeface="Times New Roman" pitchFamily="18" charset="0"/>
                  <a:cs typeface="Helvetica"/>
                </a:rPr>
                <a:t>X (m)</a:t>
              </a:r>
              <a:endParaRPr kumimoji="0" lang="en-US" sz="2400" b="0" i="0" u="none" strike="noStrike" cap="none" normalizeH="0" baseline="0" dirty="0" smtClean="0">
                <a:ln>
                  <a:noFill/>
                </a:ln>
                <a:solidFill>
                  <a:schemeClr val="tx1"/>
                </a:solidFill>
                <a:effectLst/>
                <a:latin typeface="Arial" pitchFamily="34" charset="0"/>
              </a:endParaRPr>
            </a:p>
          </p:txBody>
        </p:sp>
        <p:sp>
          <p:nvSpPr>
            <p:cNvPr id="226" name="Line 129"/>
            <p:cNvSpPr>
              <a:spLocks noChangeShapeType="1"/>
            </p:cNvSpPr>
            <p:nvPr/>
          </p:nvSpPr>
          <p:spPr bwMode="auto">
            <a:xfrm flipH="1">
              <a:off x="4492" y="198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7" name="Line 128"/>
            <p:cNvSpPr>
              <a:spLocks noChangeShapeType="1"/>
            </p:cNvSpPr>
            <p:nvPr/>
          </p:nvSpPr>
          <p:spPr bwMode="auto">
            <a:xfrm>
              <a:off x="4492" y="1461"/>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8" name="Line 127"/>
            <p:cNvSpPr>
              <a:spLocks noChangeShapeType="1"/>
            </p:cNvSpPr>
            <p:nvPr/>
          </p:nvSpPr>
          <p:spPr bwMode="auto">
            <a:xfrm flipH="1">
              <a:off x="4482" y="201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29" name="Line 126"/>
            <p:cNvSpPr>
              <a:spLocks noChangeShapeType="1"/>
            </p:cNvSpPr>
            <p:nvPr/>
          </p:nvSpPr>
          <p:spPr bwMode="auto">
            <a:xfrm>
              <a:off x="4492" y="1431"/>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0" name="Line 125"/>
            <p:cNvSpPr>
              <a:spLocks noChangeShapeType="1"/>
            </p:cNvSpPr>
            <p:nvPr/>
          </p:nvSpPr>
          <p:spPr bwMode="auto">
            <a:xfrm>
              <a:off x="4482" y="2047"/>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1" name="Line 124"/>
            <p:cNvSpPr>
              <a:spLocks noChangeShapeType="1"/>
            </p:cNvSpPr>
            <p:nvPr/>
          </p:nvSpPr>
          <p:spPr bwMode="auto">
            <a:xfrm>
              <a:off x="4482" y="140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2" name="Line 123"/>
            <p:cNvSpPr>
              <a:spLocks noChangeShapeType="1"/>
            </p:cNvSpPr>
            <p:nvPr/>
          </p:nvSpPr>
          <p:spPr bwMode="auto">
            <a:xfrm flipH="1">
              <a:off x="4472" y="207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3" name="Line 122"/>
            <p:cNvSpPr>
              <a:spLocks noChangeShapeType="1"/>
            </p:cNvSpPr>
            <p:nvPr/>
          </p:nvSpPr>
          <p:spPr bwMode="auto">
            <a:xfrm>
              <a:off x="4472" y="137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4" name="Line 121"/>
            <p:cNvSpPr>
              <a:spLocks noChangeShapeType="1"/>
            </p:cNvSpPr>
            <p:nvPr/>
          </p:nvSpPr>
          <p:spPr bwMode="auto">
            <a:xfrm flipH="1">
              <a:off x="4462" y="2107"/>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5" name="Line 120"/>
            <p:cNvSpPr>
              <a:spLocks noChangeShapeType="1"/>
            </p:cNvSpPr>
            <p:nvPr/>
          </p:nvSpPr>
          <p:spPr bwMode="auto">
            <a:xfrm>
              <a:off x="4462" y="134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6" name="Line 119"/>
            <p:cNvSpPr>
              <a:spLocks noChangeShapeType="1"/>
            </p:cNvSpPr>
            <p:nvPr/>
          </p:nvSpPr>
          <p:spPr bwMode="auto">
            <a:xfrm flipH="1">
              <a:off x="4452" y="2136"/>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7" name="Line 118"/>
            <p:cNvSpPr>
              <a:spLocks noChangeShapeType="1"/>
            </p:cNvSpPr>
            <p:nvPr/>
          </p:nvSpPr>
          <p:spPr bwMode="auto">
            <a:xfrm>
              <a:off x="4462" y="1312"/>
              <a:ext cx="1"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8" name="Line 117"/>
            <p:cNvSpPr>
              <a:spLocks noChangeShapeType="1"/>
            </p:cNvSpPr>
            <p:nvPr/>
          </p:nvSpPr>
          <p:spPr bwMode="auto">
            <a:xfrm>
              <a:off x="4452" y="2156"/>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39" name="Line 116"/>
            <p:cNvSpPr>
              <a:spLocks noChangeShapeType="1"/>
            </p:cNvSpPr>
            <p:nvPr/>
          </p:nvSpPr>
          <p:spPr bwMode="auto">
            <a:xfrm>
              <a:off x="4452" y="128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0" name="Line 115"/>
            <p:cNvSpPr>
              <a:spLocks noChangeShapeType="1"/>
            </p:cNvSpPr>
            <p:nvPr/>
          </p:nvSpPr>
          <p:spPr bwMode="auto">
            <a:xfrm flipH="1">
              <a:off x="4442" y="218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1" name="Line 114"/>
            <p:cNvSpPr>
              <a:spLocks noChangeShapeType="1"/>
            </p:cNvSpPr>
            <p:nvPr/>
          </p:nvSpPr>
          <p:spPr bwMode="auto">
            <a:xfrm>
              <a:off x="4442" y="1262"/>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2" name="Line 113"/>
            <p:cNvSpPr>
              <a:spLocks noChangeShapeType="1"/>
            </p:cNvSpPr>
            <p:nvPr/>
          </p:nvSpPr>
          <p:spPr bwMode="auto">
            <a:xfrm flipH="1">
              <a:off x="4432" y="2216"/>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3" name="Line 112"/>
            <p:cNvSpPr>
              <a:spLocks noChangeShapeType="1"/>
            </p:cNvSpPr>
            <p:nvPr/>
          </p:nvSpPr>
          <p:spPr bwMode="auto">
            <a:xfrm>
              <a:off x="4432" y="123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4" name="Line 111"/>
            <p:cNvSpPr>
              <a:spLocks noChangeShapeType="1"/>
            </p:cNvSpPr>
            <p:nvPr/>
          </p:nvSpPr>
          <p:spPr bwMode="auto">
            <a:xfrm flipH="1">
              <a:off x="4422" y="2236"/>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5" name="Line 110"/>
            <p:cNvSpPr>
              <a:spLocks noChangeShapeType="1"/>
            </p:cNvSpPr>
            <p:nvPr/>
          </p:nvSpPr>
          <p:spPr bwMode="auto">
            <a:xfrm>
              <a:off x="4432" y="1202"/>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6" name="Line 109"/>
            <p:cNvSpPr>
              <a:spLocks noChangeShapeType="1"/>
            </p:cNvSpPr>
            <p:nvPr/>
          </p:nvSpPr>
          <p:spPr bwMode="auto">
            <a:xfrm>
              <a:off x="4422" y="2265"/>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7" name="Line 108"/>
            <p:cNvSpPr>
              <a:spLocks noChangeShapeType="1"/>
            </p:cNvSpPr>
            <p:nvPr/>
          </p:nvSpPr>
          <p:spPr bwMode="auto">
            <a:xfrm>
              <a:off x="4422" y="1182"/>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8" name="Line 107"/>
            <p:cNvSpPr>
              <a:spLocks noChangeShapeType="1"/>
            </p:cNvSpPr>
            <p:nvPr/>
          </p:nvSpPr>
          <p:spPr bwMode="auto">
            <a:xfrm flipH="1">
              <a:off x="4412" y="2285"/>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49" name="Line 106"/>
            <p:cNvSpPr>
              <a:spLocks noChangeShapeType="1"/>
            </p:cNvSpPr>
            <p:nvPr/>
          </p:nvSpPr>
          <p:spPr bwMode="auto">
            <a:xfrm>
              <a:off x="4412" y="1153"/>
              <a:ext cx="10" cy="2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0" name="Line 105"/>
            <p:cNvSpPr>
              <a:spLocks noChangeShapeType="1"/>
            </p:cNvSpPr>
            <p:nvPr/>
          </p:nvSpPr>
          <p:spPr bwMode="auto">
            <a:xfrm flipH="1">
              <a:off x="4402" y="231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1" name="Line 104"/>
            <p:cNvSpPr>
              <a:spLocks noChangeShapeType="1"/>
            </p:cNvSpPr>
            <p:nvPr/>
          </p:nvSpPr>
          <p:spPr bwMode="auto">
            <a:xfrm>
              <a:off x="4402" y="113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2" name="Line 103"/>
            <p:cNvSpPr>
              <a:spLocks noChangeShapeType="1"/>
            </p:cNvSpPr>
            <p:nvPr/>
          </p:nvSpPr>
          <p:spPr bwMode="auto">
            <a:xfrm flipH="1">
              <a:off x="4392" y="233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3" name="Line 102"/>
            <p:cNvSpPr>
              <a:spLocks noChangeShapeType="1"/>
            </p:cNvSpPr>
            <p:nvPr/>
          </p:nvSpPr>
          <p:spPr bwMode="auto">
            <a:xfrm>
              <a:off x="4402" y="1113"/>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4" name="Line 101"/>
            <p:cNvSpPr>
              <a:spLocks noChangeShapeType="1"/>
            </p:cNvSpPr>
            <p:nvPr/>
          </p:nvSpPr>
          <p:spPr bwMode="auto">
            <a:xfrm>
              <a:off x="4392" y="2355"/>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5" name="Line 100"/>
            <p:cNvSpPr>
              <a:spLocks noChangeShapeType="1"/>
            </p:cNvSpPr>
            <p:nvPr/>
          </p:nvSpPr>
          <p:spPr bwMode="auto">
            <a:xfrm>
              <a:off x="4392" y="109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6" name="Line 99"/>
            <p:cNvSpPr>
              <a:spLocks noChangeShapeType="1"/>
            </p:cNvSpPr>
            <p:nvPr/>
          </p:nvSpPr>
          <p:spPr bwMode="auto">
            <a:xfrm flipH="1">
              <a:off x="4382" y="237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7" name="Line 98"/>
            <p:cNvSpPr>
              <a:spLocks noChangeShapeType="1"/>
            </p:cNvSpPr>
            <p:nvPr/>
          </p:nvSpPr>
          <p:spPr bwMode="auto">
            <a:xfrm>
              <a:off x="4382" y="1063"/>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8" name="Line 97"/>
            <p:cNvSpPr>
              <a:spLocks noChangeShapeType="1"/>
            </p:cNvSpPr>
            <p:nvPr/>
          </p:nvSpPr>
          <p:spPr bwMode="auto">
            <a:xfrm flipH="1">
              <a:off x="4372" y="239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59" name="Line 96"/>
            <p:cNvSpPr>
              <a:spLocks noChangeShapeType="1"/>
            </p:cNvSpPr>
            <p:nvPr/>
          </p:nvSpPr>
          <p:spPr bwMode="auto">
            <a:xfrm>
              <a:off x="4372" y="104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0" name="Line 95"/>
            <p:cNvSpPr>
              <a:spLocks noChangeShapeType="1"/>
            </p:cNvSpPr>
            <p:nvPr/>
          </p:nvSpPr>
          <p:spPr bwMode="auto">
            <a:xfrm>
              <a:off x="4372" y="2415"/>
              <a:ext cx="1"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1" name="Line 94"/>
            <p:cNvSpPr>
              <a:spLocks noChangeShapeType="1"/>
            </p:cNvSpPr>
            <p:nvPr/>
          </p:nvSpPr>
          <p:spPr bwMode="auto">
            <a:xfrm>
              <a:off x="4372" y="1033"/>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2" name="Line 93"/>
            <p:cNvSpPr>
              <a:spLocks noChangeShapeType="1"/>
            </p:cNvSpPr>
            <p:nvPr/>
          </p:nvSpPr>
          <p:spPr bwMode="auto">
            <a:xfrm flipH="1">
              <a:off x="4362" y="2434"/>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3" name="Line 92"/>
            <p:cNvSpPr>
              <a:spLocks noChangeShapeType="1"/>
            </p:cNvSpPr>
            <p:nvPr/>
          </p:nvSpPr>
          <p:spPr bwMode="auto">
            <a:xfrm>
              <a:off x="4362" y="1014"/>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4" name="Line 91"/>
            <p:cNvSpPr>
              <a:spLocks noChangeShapeType="1"/>
            </p:cNvSpPr>
            <p:nvPr/>
          </p:nvSpPr>
          <p:spPr bwMode="auto">
            <a:xfrm flipH="1">
              <a:off x="4352" y="245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5" name="Line 90"/>
            <p:cNvSpPr>
              <a:spLocks noChangeShapeType="1"/>
            </p:cNvSpPr>
            <p:nvPr/>
          </p:nvSpPr>
          <p:spPr bwMode="auto">
            <a:xfrm>
              <a:off x="4352" y="246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6" name="Line 89"/>
            <p:cNvSpPr>
              <a:spLocks noChangeShapeType="1"/>
            </p:cNvSpPr>
            <p:nvPr/>
          </p:nvSpPr>
          <p:spPr bwMode="auto">
            <a:xfrm>
              <a:off x="4352" y="994"/>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7" name="Line 88"/>
            <p:cNvSpPr>
              <a:spLocks noChangeShapeType="1"/>
            </p:cNvSpPr>
            <p:nvPr/>
          </p:nvSpPr>
          <p:spPr bwMode="auto">
            <a:xfrm flipH="1">
              <a:off x="4342" y="24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8" name="Line 87"/>
            <p:cNvSpPr>
              <a:spLocks noChangeShapeType="1"/>
            </p:cNvSpPr>
            <p:nvPr/>
          </p:nvSpPr>
          <p:spPr bwMode="auto">
            <a:xfrm>
              <a:off x="4352" y="97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69" name="Line 86"/>
            <p:cNvSpPr>
              <a:spLocks noChangeShapeType="1"/>
            </p:cNvSpPr>
            <p:nvPr/>
          </p:nvSpPr>
          <p:spPr bwMode="auto">
            <a:xfrm flipH="1">
              <a:off x="4332" y="2494"/>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0" name="Line 85"/>
            <p:cNvSpPr>
              <a:spLocks noChangeShapeType="1"/>
            </p:cNvSpPr>
            <p:nvPr/>
          </p:nvSpPr>
          <p:spPr bwMode="auto">
            <a:xfrm>
              <a:off x="4342" y="9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1" name="Line 84"/>
            <p:cNvSpPr>
              <a:spLocks noChangeShapeType="1"/>
            </p:cNvSpPr>
            <p:nvPr/>
          </p:nvSpPr>
          <p:spPr bwMode="auto">
            <a:xfrm>
              <a:off x="4332" y="251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2" name="Line 83"/>
            <p:cNvSpPr>
              <a:spLocks noChangeShapeType="1"/>
            </p:cNvSpPr>
            <p:nvPr/>
          </p:nvSpPr>
          <p:spPr bwMode="auto">
            <a:xfrm>
              <a:off x="4332" y="95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3" name="Line 82"/>
            <p:cNvSpPr>
              <a:spLocks noChangeShapeType="1"/>
            </p:cNvSpPr>
            <p:nvPr/>
          </p:nvSpPr>
          <p:spPr bwMode="auto">
            <a:xfrm flipH="1">
              <a:off x="4322" y="252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4" name="Line 81"/>
            <p:cNvSpPr>
              <a:spLocks noChangeShapeType="1"/>
            </p:cNvSpPr>
            <p:nvPr/>
          </p:nvSpPr>
          <p:spPr bwMode="auto">
            <a:xfrm>
              <a:off x="4332" y="93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5" name="Line 80"/>
            <p:cNvSpPr>
              <a:spLocks noChangeShapeType="1"/>
            </p:cNvSpPr>
            <p:nvPr/>
          </p:nvSpPr>
          <p:spPr bwMode="auto">
            <a:xfrm flipH="1">
              <a:off x="4312" y="253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6" name="Line 79"/>
            <p:cNvSpPr>
              <a:spLocks noChangeShapeType="1"/>
            </p:cNvSpPr>
            <p:nvPr/>
          </p:nvSpPr>
          <p:spPr bwMode="auto">
            <a:xfrm>
              <a:off x="4322" y="92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7" name="Line 78"/>
            <p:cNvSpPr>
              <a:spLocks noChangeShapeType="1"/>
            </p:cNvSpPr>
            <p:nvPr/>
          </p:nvSpPr>
          <p:spPr bwMode="auto">
            <a:xfrm>
              <a:off x="4312" y="254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8" name="Line 77"/>
            <p:cNvSpPr>
              <a:spLocks noChangeShapeType="1"/>
            </p:cNvSpPr>
            <p:nvPr/>
          </p:nvSpPr>
          <p:spPr bwMode="auto">
            <a:xfrm>
              <a:off x="4312" y="91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79" name="Line 76"/>
            <p:cNvSpPr>
              <a:spLocks noChangeShapeType="1"/>
            </p:cNvSpPr>
            <p:nvPr/>
          </p:nvSpPr>
          <p:spPr bwMode="auto">
            <a:xfrm flipH="1">
              <a:off x="4302" y="255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0" name="Line 75"/>
            <p:cNvSpPr>
              <a:spLocks noChangeShapeType="1"/>
            </p:cNvSpPr>
            <p:nvPr/>
          </p:nvSpPr>
          <p:spPr bwMode="auto">
            <a:xfrm>
              <a:off x="4312" y="90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1" name="Line 74"/>
            <p:cNvSpPr>
              <a:spLocks noChangeShapeType="1"/>
            </p:cNvSpPr>
            <p:nvPr/>
          </p:nvSpPr>
          <p:spPr bwMode="auto">
            <a:xfrm flipH="1">
              <a:off x="4292" y="25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2" name="Line 73"/>
            <p:cNvSpPr>
              <a:spLocks noChangeShapeType="1"/>
            </p:cNvSpPr>
            <p:nvPr/>
          </p:nvSpPr>
          <p:spPr bwMode="auto">
            <a:xfrm>
              <a:off x="4302" y="89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3" name="Line 72"/>
            <p:cNvSpPr>
              <a:spLocks noChangeShapeType="1"/>
            </p:cNvSpPr>
            <p:nvPr/>
          </p:nvSpPr>
          <p:spPr bwMode="auto">
            <a:xfrm flipH="1">
              <a:off x="4282" y="2574"/>
              <a:ext cx="10" cy="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4" name="Line 71"/>
            <p:cNvSpPr>
              <a:spLocks noChangeShapeType="1"/>
            </p:cNvSpPr>
            <p:nvPr/>
          </p:nvSpPr>
          <p:spPr bwMode="auto">
            <a:xfrm>
              <a:off x="4292" y="89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5" name="Line 70"/>
            <p:cNvSpPr>
              <a:spLocks noChangeShapeType="1"/>
            </p:cNvSpPr>
            <p:nvPr/>
          </p:nvSpPr>
          <p:spPr bwMode="auto">
            <a:xfrm flipH="1">
              <a:off x="4273" y="2583"/>
              <a:ext cx="9"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6" name="Line 69"/>
            <p:cNvSpPr>
              <a:spLocks noChangeShapeType="1"/>
            </p:cNvSpPr>
            <p:nvPr/>
          </p:nvSpPr>
          <p:spPr bwMode="auto">
            <a:xfrm>
              <a:off x="4282" y="8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7" name="Line 68"/>
            <p:cNvSpPr>
              <a:spLocks noChangeShapeType="1"/>
            </p:cNvSpPr>
            <p:nvPr/>
          </p:nvSpPr>
          <p:spPr bwMode="auto">
            <a:xfrm flipH="1">
              <a:off x="4263" y="2583"/>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8" name="Line 67"/>
            <p:cNvSpPr>
              <a:spLocks noChangeShapeType="1"/>
            </p:cNvSpPr>
            <p:nvPr/>
          </p:nvSpPr>
          <p:spPr bwMode="auto">
            <a:xfrm>
              <a:off x="4273" y="874"/>
              <a:ext cx="9"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89" name="Line 66"/>
            <p:cNvSpPr>
              <a:spLocks noChangeShapeType="1"/>
            </p:cNvSpPr>
            <p:nvPr/>
          </p:nvSpPr>
          <p:spPr bwMode="auto">
            <a:xfrm flipH="1">
              <a:off x="4253" y="2583"/>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0" name="Line 65"/>
            <p:cNvSpPr>
              <a:spLocks noChangeShapeType="1"/>
            </p:cNvSpPr>
            <p:nvPr/>
          </p:nvSpPr>
          <p:spPr bwMode="auto">
            <a:xfrm>
              <a:off x="4263" y="87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1" name="Line 64"/>
            <p:cNvSpPr>
              <a:spLocks noChangeShapeType="1"/>
            </p:cNvSpPr>
            <p:nvPr/>
          </p:nvSpPr>
          <p:spPr bwMode="auto">
            <a:xfrm flipH="1" flipV="1">
              <a:off x="4243" y="2574"/>
              <a:ext cx="10" cy="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2" name="Line 63"/>
            <p:cNvSpPr>
              <a:spLocks noChangeShapeType="1"/>
            </p:cNvSpPr>
            <p:nvPr/>
          </p:nvSpPr>
          <p:spPr bwMode="auto">
            <a:xfrm>
              <a:off x="4253" y="874"/>
              <a:ext cx="10"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3" name="Line 62"/>
            <p:cNvSpPr>
              <a:spLocks noChangeShapeType="1"/>
            </p:cNvSpPr>
            <p:nvPr/>
          </p:nvSpPr>
          <p:spPr bwMode="auto">
            <a:xfrm flipH="1" flipV="1">
              <a:off x="4223" y="2554"/>
              <a:ext cx="2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4" name="Line 61"/>
            <p:cNvSpPr>
              <a:spLocks noChangeShapeType="1"/>
            </p:cNvSpPr>
            <p:nvPr/>
          </p:nvSpPr>
          <p:spPr bwMode="auto">
            <a:xfrm flipV="1">
              <a:off x="4243" y="87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5" name="Line 60"/>
            <p:cNvSpPr>
              <a:spLocks noChangeShapeType="1"/>
            </p:cNvSpPr>
            <p:nvPr/>
          </p:nvSpPr>
          <p:spPr bwMode="auto">
            <a:xfrm flipV="1">
              <a:off x="4233" y="8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6" name="Line 59"/>
            <p:cNvSpPr>
              <a:spLocks noChangeShapeType="1"/>
            </p:cNvSpPr>
            <p:nvPr/>
          </p:nvSpPr>
          <p:spPr bwMode="auto">
            <a:xfrm flipV="1">
              <a:off x="4233" y="89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7" name="Line 58"/>
            <p:cNvSpPr>
              <a:spLocks noChangeShapeType="1"/>
            </p:cNvSpPr>
            <p:nvPr/>
          </p:nvSpPr>
          <p:spPr bwMode="auto">
            <a:xfrm flipV="1">
              <a:off x="4223" y="2544"/>
              <a:ext cx="1"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8" name="Line 57"/>
            <p:cNvSpPr>
              <a:spLocks noChangeShapeType="1"/>
            </p:cNvSpPr>
            <p:nvPr/>
          </p:nvSpPr>
          <p:spPr bwMode="auto">
            <a:xfrm flipH="1" flipV="1">
              <a:off x="4213" y="253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299" name="Line 56"/>
            <p:cNvSpPr>
              <a:spLocks noChangeShapeType="1"/>
            </p:cNvSpPr>
            <p:nvPr/>
          </p:nvSpPr>
          <p:spPr bwMode="auto">
            <a:xfrm flipV="1">
              <a:off x="4213" y="2504"/>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0" name="Line 55"/>
            <p:cNvSpPr>
              <a:spLocks noChangeShapeType="1"/>
            </p:cNvSpPr>
            <p:nvPr/>
          </p:nvSpPr>
          <p:spPr bwMode="auto">
            <a:xfrm flipV="1">
              <a:off x="4213" y="904"/>
              <a:ext cx="2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1" name="Line 54"/>
            <p:cNvSpPr>
              <a:spLocks noChangeShapeType="1"/>
            </p:cNvSpPr>
            <p:nvPr/>
          </p:nvSpPr>
          <p:spPr bwMode="auto">
            <a:xfrm flipV="1">
              <a:off x="4213" y="92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2" name="Line 53"/>
            <p:cNvSpPr>
              <a:spLocks noChangeShapeType="1"/>
            </p:cNvSpPr>
            <p:nvPr/>
          </p:nvSpPr>
          <p:spPr bwMode="auto">
            <a:xfrm flipH="1" flipV="1">
              <a:off x="4203" y="249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3" name="Line 52"/>
            <p:cNvSpPr>
              <a:spLocks noChangeShapeType="1"/>
            </p:cNvSpPr>
            <p:nvPr/>
          </p:nvSpPr>
          <p:spPr bwMode="auto">
            <a:xfrm flipV="1">
              <a:off x="4203" y="94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4" name="Line 51"/>
            <p:cNvSpPr>
              <a:spLocks noChangeShapeType="1"/>
            </p:cNvSpPr>
            <p:nvPr/>
          </p:nvSpPr>
          <p:spPr bwMode="auto">
            <a:xfrm flipV="1">
              <a:off x="4203" y="247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5" name="Line 50"/>
            <p:cNvSpPr>
              <a:spLocks noChangeShapeType="1"/>
            </p:cNvSpPr>
            <p:nvPr/>
          </p:nvSpPr>
          <p:spPr bwMode="auto">
            <a:xfrm flipH="1" flipV="1">
              <a:off x="4193" y="246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6" name="Line 49"/>
            <p:cNvSpPr>
              <a:spLocks noChangeShapeType="1"/>
            </p:cNvSpPr>
            <p:nvPr/>
          </p:nvSpPr>
          <p:spPr bwMode="auto">
            <a:xfrm flipV="1">
              <a:off x="4203" y="954"/>
              <a:ext cx="1"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7" name="Line 48"/>
            <p:cNvSpPr>
              <a:spLocks noChangeShapeType="1"/>
            </p:cNvSpPr>
            <p:nvPr/>
          </p:nvSpPr>
          <p:spPr bwMode="auto">
            <a:xfrm flipV="1">
              <a:off x="4193" y="2424"/>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8" name="Line 47"/>
            <p:cNvSpPr>
              <a:spLocks noChangeShapeType="1"/>
            </p:cNvSpPr>
            <p:nvPr/>
          </p:nvSpPr>
          <p:spPr bwMode="auto">
            <a:xfrm flipV="1">
              <a:off x="4193" y="984"/>
              <a:ext cx="10" cy="1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09" name="Line 46"/>
            <p:cNvSpPr>
              <a:spLocks noChangeShapeType="1"/>
            </p:cNvSpPr>
            <p:nvPr/>
          </p:nvSpPr>
          <p:spPr bwMode="auto">
            <a:xfrm flipV="1">
              <a:off x="4193" y="994"/>
              <a:ext cx="1"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0" name="Line 45"/>
            <p:cNvSpPr>
              <a:spLocks noChangeShapeType="1"/>
            </p:cNvSpPr>
            <p:nvPr/>
          </p:nvSpPr>
          <p:spPr bwMode="auto">
            <a:xfrm flipH="1" flipV="1">
              <a:off x="4183" y="2405"/>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1" name="Line 44"/>
            <p:cNvSpPr>
              <a:spLocks noChangeShapeType="1"/>
            </p:cNvSpPr>
            <p:nvPr/>
          </p:nvSpPr>
          <p:spPr bwMode="auto">
            <a:xfrm flipV="1">
              <a:off x="4183" y="1014"/>
              <a:ext cx="10" cy="1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2" name="Line 43"/>
            <p:cNvSpPr>
              <a:spLocks noChangeShapeType="1"/>
            </p:cNvSpPr>
            <p:nvPr/>
          </p:nvSpPr>
          <p:spPr bwMode="auto">
            <a:xfrm flipV="1">
              <a:off x="4183" y="2365"/>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3" name="Line 42"/>
            <p:cNvSpPr>
              <a:spLocks noChangeShapeType="1"/>
            </p:cNvSpPr>
            <p:nvPr/>
          </p:nvSpPr>
          <p:spPr bwMode="auto">
            <a:xfrm flipV="1">
              <a:off x="4183" y="1033"/>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4" name="Line 41"/>
            <p:cNvSpPr>
              <a:spLocks noChangeShapeType="1"/>
            </p:cNvSpPr>
            <p:nvPr/>
          </p:nvSpPr>
          <p:spPr bwMode="auto">
            <a:xfrm flipH="1" flipV="1">
              <a:off x="4173" y="234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5" name="Line 40"/>
            <p:cNvSpPr>
              <a:spLocks noChangeShapeType="1"/>
            </p:cNvSpPr>
            <p:nvPr/>
          </p:nvSpPr>
          <p:spPr bwMode="auto">
            <a:xfrm flipV="1">
              <a:off x="4173" y="1073"/>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6" name="Line 39"/>
            <p:cNvSpPr>
              <a:spLocks noChangeShapeType="1"/>
            </p:cNvSpPr>
            <p:nvPr/>
          </p:nvSpPr>
          <p:spPr bwMode="auto">
            <a:xfrm flipV="1">
              <a:off x="4173" y="2295"/>
              <a:ext cx="1" cy="5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7" name="Line 38"/>
            <p:cNvSpPr>
              <a:spLocks noChangeShapeType="1"/>
            </p:cNvSpPr>
            <p:nvPr/>
          </p:nvSpPr>
          <p:spPr bwMode="auto">
            <a:xfrm flipV="1">
              <a:off x="4173" y="1093"/>
              <a:ext cx="1" cy="4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8" name="Line 37"/>
            <p:cNvSpPr>
              <a:spLocks noChangeShapeType="1"/>
            </p:cNvSpPr>
            <p:nvPr/>
          </p:nvSpPr>
          <p:spPr bwMode="auto">
            <a:xfrm flipH="1" flipV="1">
              <a:off x="4163" y="2275"/>
              <a:ext cx="10" cy="2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19" name="Line 36"/>
            <p:cNvSpPr>
              <a:spLocks noChangeShapeType="1"/>
            </p:cNvSpPr>
            <p:nvPr/>
          </p:nvSpPr>
          <p:spPr bwMode="auto">
            <a:xfrm flipV="1">
              <a:off x="4163" y="1133"/>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0" name="Line 35"/>
            <p:cNvSpPr>
              <a:spLocks noChangeShapeType="1"/>
            </p:cNvSpPr>
            <p:nvPr/>
          </p:nvSpPr>
          <p:spPr bwMode="auto">
            <a:xfrm flipV="1">
              <a:off x="4163" y="2196"/>
              <a:ext cx="1" cy="7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1" name="Line 34"/>
            <p:cNvSpPr>
              <a:spLocks noChangeShapeType="1"/>
            </p:cNvSpPr>
            <p:nvPr/>
          </p:nvSpPr>
          <p:spPr bwMode="auto">
            <a:xfrm flipV="1">
              <a:off x="4163" y="1163"/>
              <a:ext cx="1" cy="6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2" name="Line 33"/>
            <p:cNvSpPr>
              <a:spLocks noChangeShapeType="1"/>
            </p:cNvSpPr>
            <p:nvPr/>
          </p:nvSpPr>
          <p:spPr bwMode="auto">
            <a:xfrm flipH="1" flipV="1">
              <a:off x="4153" y="2166"/>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3" name="Line 32"/>
            <p:cNvSpPr>
              <a:spLocks noChangeShapeType="1"/>
            </p:cNvSpPr>
            <p:nvPr/>
          </p:nvSpPr>
          <p:spPr bwMode="auto">
            <a:xfrm flipV="1">
              <a:off x="4153" y="1232"/>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4" name="Line 31"/>
            <p:cNvSpPr>
              <a:spLocks noChangeShapeType="1"/>
            </p:cNvSpPr>
            <p:nvPr/>
          </p:nvSpPr>
          <p:spPr bwMode="auto">
            <a:xfrm flipV="1">
              <a:off x="4153" y="2027"/>
              <a:ext cx="1" cy="13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5" name="Line 30"/>
            <p:cNvSpPr>
              <a:spLocks noChangeShapeType="1"/>
            </p:cNvSpPr>
            <p:nvPr/>
          </p:nvSpPr>
          <p:spPr bwMode="auto">
            <a:xfrm flipV="1">
              <a:off x="4153" y="1262"/>
              <a:ext cx="1" cy="139"/>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6" name="Line 29"/>
            <p:cNvSpPr>
              <a:spLocks noChangeShapeType="1"/>
            </p:cNvSpPr>
            <p:nvPr/>
          </p:nvSpPr>
          <p:spPr bwMode="auto">
            <a:xfrm flipH="1" flipV="1">
              <a:off x="4143" y="1997"/>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7" name="Line 28"/>
            <p:cNvSpPr>
              <a:spLocks noChangeShapeType="1"/>
            </p:cNvSpPr>
            <p:nvPr/>
          </p:nvSpPr>
          <p:spPr bwMode="auto">
            <a:xfrm flipV="1">
              <a:off x="4143" y="1401"/>
              <a:ext cx="10" cy="30"/>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8" name="Line 27"/>
            <p:cNvSpPr>
              <a:spLocks noChangeShapeType="1"/>
            </p:cNvSpPr>
            <p:nvPr/>
          </p:nvSpPr>
          <p:spPr bwMode="auto">
            <a:xfrm flipV="1">
              <a:off x="4143" y="1431"/>
              <a:ext cx="1" cy="566"/>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29" name="Rectangle 26"/>
            <p:cNvSpPr>
              <a:spLocks noChangeArrowheads="1"/>
            </p:cNvSpPr>
            <p:nvPr/>
          </p:nvSpPr>
          <p:spPr bwMode="auto">
            <a:xfrm rot="16200000">
              <a:off x="2913" y="1485"/>
              <a:ext cx="405" cy="21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a:ea typeface="Times New Roman" pitchFamily="18" charset="0"/>
                  <a:cs typeface="Helvetica"/>
                </a:rPr>
                <a:t>Z (m)</a:t>
              </a:r>
              <a:endParaRPr kumimoji="0" lang="en-US" sz="1800" b="0" i="0" u="none" strike="noStrike" cap="none" normalizeH="0" baseline="0" smtClean="0">
                <a:ln>
                  <a:noFill/>
                </a:ln>
                <a:solidFill>
                  <a:schemeClr val="tx1"/>
                </a:solidFill>
                <a:effectLst/>
                <a:latin typeface="Arial" pitchFamily="34" charset="0"/>
              </a:endParaRPr>
            </a:p>
          </p:txBody>
        </p:sp>
        <p:sp>
          <p:nvSpPr>
            <p:cNvPr id="330" name="Rectangle 25"/>
            <p:cNvSpPr>
              <a:spLocks noChangeArrowheads="1"/>
            </p:cNvSpPr>
            <p:nvPr/>
          </p:nvSpPr>
          <p:spPr bwMode="auto">
            <a:xfrm>
              <a:off x="2231" y="308"/>
              <a:ext cx="677" cy="47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31" name="Rectangle 24"/>
            <p:cNvSpPr>
              <a:spLocks noChangeArrowheads="1"/>
            </p:cNvSpPr>
            <p:nvPr/>
          </p:nvSpPr>
          <p:spPr bwMode="auto">
            <a:xfrm>
              <a:off x="2231" y="308"/>
              <a:ext cx="677" cy="477"/>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332" name="Line 23"/>
            <p:cNvSpPr>
              <a:spLocks noChangeShapeType="1"/>
            </p:cNvSpPr>
            <p:nvPr/>
          </p:nvSpPr>
          <p:spPr bwMode="auto">
            <a:xfrm>
              <a:off x="2231" y="308"/>
              <a:ext cx="677"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3" name="Line 22"/>
            <p:cNvSpPr>
              <a:spLocks noChangeShapeType="1"/>
            </p:cNvSpPr>
            <p:nvPr/>
          </p:nvSpPr>
          <p:spPr bwMode="auto">
            <a:xfrm>
              <a:off x="2231" y="785"/>
              <a:ext cx="677"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4" name="Line 21"/>
            <p:cNvSpPr>
              <a:spLocks noChangeShapeType="1"/>
            </p:cNvSpPr>
            <p:nvPr/>
          </p:nvSpPr>
          <p:spPr bwMode="auto">
            <a:xfrm flipV="1">
              <a:off x="2908" y="308"/>
              <a:ext cx="1" cy="47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5" name="Line 20"/>
            <p:cNvSpPr>
              <a:spLocks noChangeShapeType="1"/>
            </p:cNvSpPr>
            <p:nvPr/>
          </p:nvSpPr>
          <p:spPr bwMode="auto">
            <a:xfrm flipV="1">
              <a:off x="2231" y="308"/>
              <a:ext cx="1" cy="47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6" name="Line 19"/>
            <p:cNvSpPr>
              <a:spLocks noChangeShapeType="1"/>
            </p:cNvSpPr>
            <p:nvPr/>
          </p:nvSpPr>
          <p:spPr bwMode="auto">
            <a:xfrm>
              <a:off x="2231" y="785"/>
              <a:ext cx="677"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7" name="Line 18"/>
            <p:cNvSpPr>
              <a:spLocks noChangeShapeType="1"/>
            </p:cNvSpPr>
            <p:nvPr/>
          </p:nvSpPr>
          <p:spPr bwMode="auto">
            <a:xfrm flipV="1">
              <a:off x="2231" y="308"/>
              <a:ext cx="1" cy="47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8" name="Line 17"/>
            <p:cNvSpPr>
              <a:spLocks noChangeShapeType="1"/>
            </p:cNvSpPr>
            <p:nvPr/>
          </p:nvSpPr>
          <p:spPr bwMode="auto">
            <a:xfrm>
              <a:off x="2231" y="308"/>
              <a:ext cx="677"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39" name="Line 16"/>
            <p:cNvSpPr>
              <a:spLocks noChangeShapeType="1"/>
            </p:cNvSpPr>
            <p:nvPr/>
          </p:nvSpPr>
          <p:spPr bwMode="auto">
            <a:xfrm>
              <a:off x="2231" y="785"/>
              <a:ext cx="677" cy="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40" name="Line 15"/>
            <p:cNvSpPr>
              <a:spLocks noChangeShapeType="1"/>
            </p:cNvSpPr>
            <p:nvPr/>
          </p:nvSpPr>
          <p:spPr bwMode="auto">
            <a:xfrm flipV="1">
              <a:off x="2908" y="308"/>
              <a:ext cx="1" cy="47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41" name="Line 14"/>
            <p:cNvSpPr>
              <a:spLocks noChangeShapeType="1"/>
            </p:cNvSpPr>
            <p:nvPr/>
          </p:nvSpPr>
          <p:spPr bwMode="auto">
            <a:xfrm flipV="1">
              <a:off x="2231" y="308"/>
              <a:ext cx="1" cy="47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42" name="Rectangle 13"/>
            <p:cNvSpPr>
              <a:spLocks noChangeArrowheads="1"/>
            </p:cNvSpPr>
            <p:nvPr/>
          </p:nvSpPr>
          <p:spPr bwMode="auto">
            <a:xfrm>
              <a:off x="2724" y="348"/>
              <a:ext cx="158" cy="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Times"/>
                  <a:ea typeface="Times New Roman" pitchFamily="18" charset="0"/>
                  <a:cs typeface="Helvetica"/>
                </a:rPr>
                <a:t>q1</a:t>
              </a:r>
              <a:endParaRPr kumimoji="0" lang="en-US" sz="1100" b="0" i="0" u="none" strike="noStrike" cap="none" normalizeH="0" baseline="0" dirty="0" smtClean="0">
                <a:ln>
                  <a:noFill/>
                </a:ln>
                <a:solidFill>
                  <a:schemeClr val="tx1"/>
                </a:solidFill>
                <a:effectLst/>
                <a:latin typeface="Arial" pitchFamily="34" charset="0"/>
              </a:endParaRPr>
            </a:p>
          </p:txBody>
        </p:sp>
        <p:sp>
          <p:nvSpPr>
            <p:cNvPr id="343" name="Line 12"/>
            <p:cNvSpPr>
              <a:spLocks noChangeShapeType="1"/>
            </p:cNvSpPr>
            <p:nvPr/>
          </p:nvSpPr>
          <p:spPr bwMode="auto">
            <a:xfrm>
              <a:off x="2311" y="397"/>
              <a:ext cx="398" cy="1"/>
            </a:xfrm>
            <a:prstGeom prst="line">
              <a:avLst/>
            </a:pr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44" name="Rectangle 11"/>
            <p:cNvSpPr>
              <a:spLocks noChangeArrowheads="1"/>
            </p:cNvSpPr>
            <p:nvPr/>
          </p:nvSpPr>
          <p:spPr bwMode="auto">
            <a:xfrm>
              <a:off x="2719" y="482"/>
              <a:ext cx="158" cy="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Times"/>
                  <a:ea typeface="Times New Roman" pitchFamily="18" charset="0"/>
                  <a:cs typeface="Helvetica"/>
                </a:rPr>
                <a:t>q2</a:t>
              </a:r>
              <a:endParaRPr kumimoji="0" lang="en-US" sz="1100" b="0" i="0" u="none" strike="noStrike" cap="none" normalizeH="0" baseline="0" dirty="0" smtClean="0">
                <a:ln>
                  <a:noFill/>
                </a:ln>
                <a:solidFill>
                  <a:schemeClr val="tx1"/>
                </a:solidFill>
                <a:effectLst/>
                <a:latin typeface="Arial" pitchFamily="34" charset="0"/>
              </a:endParaRPr>
            </a:p>
          </p:txBody>
        </p:sp>
        <p:sp>
          <p:nvSpPr>
            <p:cNvPr id="345" name="Line 10"/>
            <p:cNvSpPr>
              <a:spLocks noChangeShapeType="1"/>
            </p:cNvSpPr>
            <p:nvPr/>
          </p:nvSpPr>
          <p:spPr bwMode="auto">
            <a:xfrm>
              <a:off x="2311" y="537"/>
              <a:ext cx="398" cy="1"/>
            </a:xfrm>
            <a:prstGeom prst="line">
              <a:avLst/>
            </a:prstGeom>
            <a:noFill/>
            <a:ln w="0">
              <a:solidFill>
                <a:srgbClr val="007F00"/>
              </a:solidFill>
              <a:round/>
              <a:headEnd/>
              <a:tailEnd/>
            </a:ln>
          </p:spPr>
          <p:txBody>
            <a:bodyPr vert="horz" wrap="square" lIns="91440" tIns="45720" rIns="91440" bIns="45720" numCol="1" anchor="t" anchorCtr="0" compatLnSpc="1">
              <a:prstTxWarp prst="textNoShape">
                <a:avLst/>
              </a:prstTxWarp>
            </a:bodyPr>
            <a:lstStyle/>
            <a:p>
              <a:endParaRPr lang="es-ES"/>
            </a:p>
          </p:txBody>
        </p:sp>
        <p:sp>
          <p:nvSpPr>
            <p:cNvPr id="346" name="Rectangle 9"/>
            <p:cNvSpPr>
              <a:spLocks noChangeArrowheads="1"/>
            </p:cNvSpPr>
            <p:nvPr/>
          </p:nvSpPr>
          <p:spPr bwMode="auto">
            <a:xfrm>
              <a:off x="2724" y="636"/>
              <a:ext cx="158" cy="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Times"/>
                  <a:ea typeface="Times New Roman" pitchFamily="18" charset="0"/>
                  <a:cs typeface="Helvetica"/>
                </a:rPr>
                <a:t>q3</a:t>
              </a:r>
              <a:endParaRPr kumimoji="0" lang="en-US" sz="1100" b="0" i="0" u="none" strike="noStrike" cap="none" normalizeH="0" baseline="0" smtClean="0">
                <a:ln>
                  <a:noFill/>
                </a:ln>
                <a:solidFill>
                  <a:schemeClr val="tx1"/>
                </a:solidFill>
                <a:effectLst/>
                <a:latin typeface="Arial" pitchFamily="34" charset="0"/>
              </a:endParaRPr>
            </a:p>
          </p:txBody>
        </p:sp>
        <p:sp>
          <p:nvSpPr>
            <p:cNvPr id="347" name="Line 8"/>
            <p:cNvSpPr>
              <a:spLocks noChangeShapeType="1"/>
            </p:cNvSpPr>
            <p:nvPr/>
          </p:nvSpPr>
          <p:spPr bwMode="auto">
            <a:xfrm>
              <a:off x="2311" y="686"/>
              <a:ext cx="398" cy="1"/>
            </a:xfrm>
            <a:prstGeom prst="line">
              <a:avLst/>
            </a:pr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s-ES"/>
            </a:p>
          </p:txBody>
        </p:sp>
      </p:grpSp>
      <p:sp>
        <p:nvSpPr>
          <p:cNvPr id="565" name="8 CuadroTexto"/>
          <p:cNvSpPr txBox="1"/>
          <p:nvPr/>
        </p:nvSpPr>
        <p:spPr>
          <a:xfrm>
            <a:off x="285750" y="27533530"/>
            <a:ext cx="4486275" cy="8463855"/>
          </a:xfrm>
          <a:prstGeom prst="rect">
            <a:avLst/>
          </a:prstGeom>
          <a:solidFill>
            <a:schemeClr val="accent1">
              <a:lumMod val="20000"/>
              <a:lumOff val="80000"/>
            </a:schemeClr>
          </a:solidFill>
        </p:spPr>
        <p:txBody>
          <a:bodyPr wrap="square" rtlCol="0">
            <a:spAutoFit/>
          </a:bodyPr>
          <a:lstStyle/>
          <a:p>
            <a:pPr algn="ctr"/>
            <a:r>
              <a:rPr lang="es-ES" sz="3200" dirty="0" smtClean="0">
                <a:solidFill>
                  <a:schemeClr val="accent2">
                    <a:lumMod val="75000"/>
                  </a:schemeClr>
                </a:solidFill>
                <a:effectLst>
                  <a:outerShdw blurRad="38100" dist="38100" dir="2700000" algn="tl">
                    <a:srgbClr val="000000">
                      <a:alpha val="43137"/>
                    </a:srgbClr>
                  </a:outerShdw>
                </a:effectLst>
              </a:rPr>
              <a:t>12 blocks of 20MF</a:t>
            </a:r>
            <a:r>
              <a:rPr lang="es-ES" sz="3200" dirty="0" smtClean="0">
                <a:solidFill>
                  <a:srgbClr val="FF0000"/>
                </a:solidFill>
              </a:rPr>
              <a:t>: </a:t>
            </a:r>
          </a:p>
          <a:p>
            <a:pPr algn="ctr"/>
            <a:r>
              <a:rPr lang="es-ES" sz="3200" dirty="0" smtClean="0">
                <a:solidFill>
                  <a:schemeClr val="accent1"/>
                </a:solidFill>
              </a:rPr>
              <a:t>1-q1 </a:t>
            </a:r>
            <a:r>
              <a:rPr lang="es-ES" sz="3200" dirty="0" err="1" smtClean="0">
                <a:solidFill>
                  <a:schemeClr val="accent1"/>
                </a:solidFill>
              </a:rPr>
              <a:t>desired</a:t>
            </a:r>
            <a:r>
              <a:rPr lang="es-ES" sz="3200" dirty="0" smtClean="0">
                <a:solidFill>
                  <a:schemeClr val="accent1"/>
                </a:solidFill>
              </a:rPr>
              <a:t> position </a:t>
            </a:r>
          </a:p>
          <a:p>
            <a:pPr algn="ctr"/>
            <a:r>
              <a:rPr lang="es-ES" sz="3200" dirty="0" smtClean="0">
                <a:solidFill>
                  <a:schemeClr val="accent1"/>
                </a:solidFill>
              </a:rPr>
              <a:t>2-q1 </a:t>
            </a:r>
            <a:r>
              <a:rPr lang="es-ES" sz="3200" dirty="0" err="1" smtClean="0">
                <a:solidFill>
                  <a:schemeClr val="accent1"/>
                </a:solidFill>
              </a:rPr>
              <a:t>desired</a:t>
            </a:r>
            <a:r>
              <a:rPr lang="es-ES" sz="3200" dirty="0" smtClean="0">
                <a:solidFill>
                  <a:schemeClr val="accent1"/>
                </a:solidFill>
              </a:rPr>
              <a:t> </a:t>
            </a:r>
            <a:r>
              <a:rPr lang="es-ES" sz="3200" dirty="0" err="1" smtClean="0">
                <a:solidFill>
                  <a:schemeClr val="accent1"/>
                </a:solidFill>
              </a:rPr>
              <a:t>velocity</a:t>
            </a:r>
            <a:endParaRPr lang="es-ES" sz="3200" dirty="0" smtClean="0">
              <a:solidFill>
                <a:schemeClr val="accent1"/>
              </a:solidFill>
            </a:endParaRPr>
          </a:p>
          <a:p>
            <a:pPr algn="ctr"/>
            <a:r>
              <a:rPr lang="es-ES" sz="3200" dirty="0" smtClean="0">
                <a:solidFill>
                  <a:schemeClr val="accent1"/>
                </a:solidFill>
              </a:rPr>
              <a:t>3-q2 </a:t>
            </a:r>
            <a:r>
              <a:rPr lang="es-ES" sz="3200" dirty="0" err="1" smtClean="0">
                <a:solidFill>
                  <a:schemeClr val="accent1"/>
                </a:solidFill>
              </a:rPr>
              <a:t>desired</a:t>
            </a:r>
            <a:r>
              <a:rPr lang="es-ES" sz="3200" dirty="0" smtClean="0">
                <a:solidFill>
                  <a:schemeClr val="accent1"/>
                </a:solidFill>
              </a:rPr>
              <a:t> position </a:t>
            </a:r>
          </a:p>
          <a:p>
            <a:pPr algn="ctr"/>
            <a:r>
              <a:rPr lang="es-ES" sz="3200" dirty="0" smtClean="0">
                <a:solidFill>
                  <a:schemeClr val="accent1"/>
                </a:solidFill>
              </a:rPr>
              <a:t>4-q2 </a:t>
            </a:r>
            <a:r>
              <a:rPr lang="es-ES" sz="3200" dirty="0" err="1" smtClean="0">
                <a:solidFill>
                  <a:schemeClr val="accent1"/>
                </a:solidFill>
              </a:rPr>
              <a:t>desired</a:t>
            </a:r>
            <a:r>
              <a:rPr lang="es-ES" sz="3200" dirty="0" smtClean="0">
                <a:solidFill>
                  <a:schemeClr val="accent1"/>
                </a:solidFill>
              </a:rPr>
              <a:t> </a:t>
            </a:r>
            <a:r>
              <a:rPr lang="es-ES" sz="3200" dirty="0" err="1" smtClean="0">
                <a:solidFill>
                  <a:schemeClr val="accent1"/>
                </a:solidFill>
              </a:rPr>
              <a:t>velocity</a:t>
            </a:r>
            <a:endParaRPr lang="es-ES" sz="3200" dirty="0" smtClean="0">
              <a:solidFill>
                <a:schemeClr val="accent1"/>
              </a:solidFill>
            </a:endParaRPr>
          </a:p>
          <a:p>
            <a:pPr algn="ctr"/>
            <a:r>
              <a:rPr lang="es-ES" sz="3200" dirty="0" smtClean="0">
                <a:solidFill>
                  <a:schemeClr val="accent1"/>
                </a:solidFill>
              </a:rPr>
              <a:t>5-q3 </a:t>
            </a:r>
            <a:r>
              <a:rPr lang="es-ES" sz="3200" dirty="0" err="1" smtClean="0">
                <a:solidFill>
                  <a:schemeClr val="accent1"/>
                </a:solidFill>
              </a:rPr>
              <a:t>desired</a:t>
            </a:r>
            <a:r>
              <a:rPr lang="es-ES" sz="3200" dirty="0" smtClean="0">
                <a:solidFill>
                  <a:schemeClr val="accent1"/>
                </a:solidFill>
              </a:rPr>
              <a:t> position </a:t>
            </a:r>
          </a:p>
          <a:p>
            <a:pPr algn="ctr"/>
            <a:r>
              <a:rPr lang="es-ES" sz="3200" dirty="0" smtClean="0">
                <a:solidFill>
                  <a:schemeClr val="accent1"/>
                </a:solidFill>
              </a:rPr>
              <a:t>6-q3 </a:t>
            </a:r>
            <a:r>
              <a:rPr lang="es-ES" sz="3200" dirty="0" err="1" smtClean="0">
                <a:solidFill>
                  <a:schemeClr val="accent1"/>
                </a:solidFill>
              </a:rPr>
              <a:t>desired</a:t>
            </a:r>
            <a:r>
              <a:rPr lang="es-ES" sz="3200" dirty="0" smtClean="0">
                <a:solidFill>
                  <a:schemeClr val="accent1"/>
                </a:solidFill>
              </a:rPr>
              <a:t> </a:t>
            </a:r>
            <a:r>
              <a:rPr lang="es-ES" sz="3200" dirty="0" err="1" smtClean="0">
                <a:solidFill>
                  <a:schemeClr val="accent1"/>
                </a:solidFill>
              </a:rPr>
              <a:t>velocity</a:t>
            </a:r>
            <a:endParaRPr lang="es-ES" sz="3200" dirty="0" smtClean="0">
              <a:solidFill>
                <a:schemeClr val="accent1"/>
              </a:solidFill>
            </a:endParaRPr>
          </a:p>
          <a:p>
            <a:pPr algn="ctr"/>
            <a:endParaRPr lang="es-ES_tradnl" sz="3200" dirty="0" smtClean="0"/>
          </a:p>
          <a:p>
            <a:pPr algn="ctr"/>
            <a:r>
              <a:rPr lang="es-ES" sz="3200" dirty="0" smtClean="0">
                <a:solidFill>
                  <a:schemeClr val="accent1"/>
                </a:solidFill>
              </a:rPr>
              <a:t>7-q1 actual position </a:t>
            </a:r>
          </a:p>
          <a:p>
            <a:pPr algn="ctr"/>
            <a:r>
              <a:rPr lang="es-ES" sz="3200" dirty="0" smtClean="0">
                <a:solidFill>
                  <a:schemeClr val="accent1"/>
                </a:solidFill>
              </a:rPr>
              <a:t>8-q1 actual </a:t>
            </a:r>
            <a:r>
              <a:rPr lang="es-ES" sz="3200" dirty="0" err="1" smtClean="0">
                <a:solidFill>
                  <a:schemeClr val="accent1"/>
                </a:solidFill>
              </a:rPr>
              <a:t>velocity</a:t>
            </a:r>
            <a:endParaRPr lang="es-ES" sz="3200" dirty="0" smtClean="0">
              <a:solidFill>
                <a:schemeClr val="accent1"/>
              </a:solidFill>
            </a:endParaRPr>
          </a:p>
          <a:p>
            <a:pPr algn="ctr"/>
            <a:r>
              <a:rPr lang="es-ES" sz="3200" dirty="0" smtClean="0">
                <a:solidFill>
                  <a:schemeClr val="accent1"/>
                </a:solidFill>
              </a:rPr>
              <a:t>9-q2 actual position </a:t>
            </a:r>
          </a:p>
          <a:p>
            <a:pPr algn="ctr"/>
            <a:r>
              <a:rPr lang="es-ES" sz="3200" dirty="0" smtClean="0">
                <a:solidFill>
                  <a:schemeClr val="accent1"/>
                </a:solidFill>
              </a:rPr>
              <a:t>10-q2 actual </a:t>
            </a:r>
            <a:r>
              <a:rPr lang="es-ES" sz="3200" dirty="0" err="1" smtClean="0">
                <a:solidFill>
                  <a:schemeClr val="accent1"/>
                </a:solidFill>
              </a:rPr>
              <a:t>velocity</a:t>
            </a:r>
            <a:endParaRPr lang="es-ES" sz="3200" dirty="0" smtClean="0">
              <a:solidFill>
                <a:schemeClr val="accent1"/>
              </a:solidFill>
            </a:endParaRPr>
          </a:p>
          <a:p>
            <a:pPr algn="ctr"/>
            <a:r>
              <a:rPr lang="es-ES" sz="3200" dirty="0" smtClean="0">
                <a:solidFill>
                  <a:schemeClr val="accent1"/>
                </a:solidFill>
              </a:rPr>
              <a:t>11-q3 actual position </a:t>
            </a:r>
          </a:p>
          <a:p>
            <a:pPr algn="ctr"/>
            <a:r>
              <a:rPr lang="es-ES" sz="3200" dirty="0" smtClean="0">
                <a:solidFill>
                  <a:schemeClr val="accent1"/>
                </a:solidFill>
              </a:rPr>
              <a:t>12-q3 actual </a:t>
            </a:r>
            <a:r>
              <a:rPr lang="es-ES" sz="3200" dirty="0" err="1" smtClean="0">
                <a:solidFill>
                  <a:schemeClr val="accent1"/>
                </a:solidFill>
              </a:rPr>
              <a:t>velocity</a:t>
            </a:r>
            <a:endParaRPr lang="es-ES" sz="3200" dirty="0" smtClean="0">
              <a:solidFill>
                <a:schemeClr val="accent1"/>
              </a:solidFill>
            </a:endParaRPr>
          </a:p>
          <a:p>
            <a:pPr algn="just"/>
            <a:endParaRPr lang="es-ES" sz="4800" dirty="0" smtClean="0"/>
          </a:p>
          <a:p>
            <a:pPr algn="just"/>
            <a:endParaRPr lang="es-ES" sz="4800" dirty="0" smtClean="0"/>
          </a:p>
        </p:txBody>
      </p:sp>
      <p:pic>
        <p:nvPicPr>
          <p:cNvPr id="2161" name="Picture 113"/>
          <p:cNvPicPr>
            <a:picLocks noChangeAspect="1" noChangeArrowheads="1"/>
          </p:cNvPicPr>
          <p:nvPr/>
        </p:nvPicPr>
        <p:blipFill>
          <a:blip r:embed="rId10" cstate="print"/>
          <a:srcRect/>
          <a:stretch>
            <a:fillRect/>
          </a:stretch>
        </p:blipFill>
        <p:spPr bwMode="auto">
          <a:xfrm>
            <a:off x="22659975" y="-2486025"/>
            <a:ext cx="9144000" cy="7315200"/>
          </a:xfrm>
          <a:prstGeom prst="rect">
            <a:avLst/>
          </a:prstGeom>
          <a:noFill/>
          <a:ln w="9525">
            <a:noFill/>
            <a:miter lim="800000"/>
            <a:headEnd/>
            <a:tailEnd/>
          </a:ln>
          <a:effectLst/>
        </p:spPr>
      </p:pic>
      <p:sp>
        <p:nvSpPr>
          <p:cNvPr id="549" name="19 Rectángulo redondeado"/>
          <p:cNvSpPr/>
          <p:nvPr/>
        </p:nvSpPr>
        <p:spPr>
          <a:xfrm>
            <a:off x="10599043" y="20745450"/>
            <a:ext cx="3745608" cy="322897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sz="1400" dirty="0" smtClean="0">
              <a:solidFill>
                <a:sysClr val="windowText" lastClr="000000"/>
              </a:solidFill>
            </a:endParaRPr>
          </a:p>
          <a:p>
            <a:pPr algn="ctr"/>
            <a:endParaRPr lang="es-ES" sz="1400" dirty="0" smtClean="0">
              <a:solidFill>
                <a:sysClr val="windowText" lastClr="000000"/>
              </a:solidFill>
            </a:endParaRPr>
          </a:p>
          <a:p>
            <a:pPr algn="ctr"/>
            <a:endParaRPr lang="es-ES" sz="1400" dirty="0" smtClean="0">
              <a:solidFill>
                <a:sysClr val="windowText" lastClr="000000"/>
              </a:solidFill>
            </a:endParaRPr>
          </a:p>
          <a:p>
            <a:pPr algn="ctr"/>
            <a:r>
              <a:rPr lang="es-ES" sz="3200" dirty="0" err="1" smtClean="0">
                <a:solidFill>
                  <a:schemeClr val="accent2">
                    <a:lumMod val="75000"/>
                  </a:schemeClr>
                </a:solidFill>
                <a:effectLst>
                  <a:outerShdw blurRad="38100" dist="38100" dir="2700000" algn="tl">
                    <a:srgbClr val="000000">
                      <a:alpha val="43137"/>
                    </a:srgbClr>
                  </a:outerShdw>
                </a:effectLst>
              </a:rPr>
              <a:t>Cerebellum</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like</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structure</a:t>
            </a:r>
            <a:r>
              <a:rPr lang="es-ES" sz="3200" dirty="0" smtClean="0">
                <a:solidFill>
                  <a:schemeClr val="accent2">
                    <a:lumMod val="75000"/>
                  </a:schemeClr>
                </a:solidFill>
                <a:effectLst>
                  <a:outerShdw blurRad="38100" dist="38100" dir="2700000" algn="tl">
                    <a:srgbClr val="000000">
                      <a:alpha val="43137"/>
                    </a:srgbClr>
                  </a:outerShdw>
                </a:effectLst>
              </a:rPr>
              <a:t>  3 DOF</a:t>
            </a:r>
          </a:p>
          <a:p>
            <a:pPr algn="ctr"/>
            <a:r>
              <a:rPr lang="es-ES" sz="3200" dirty="0" smtClean="0">
                <a:solidFill>
                  <a:schemeClr val="accent2">
                    <a:lumMod val="75000"/>
                  </a:schemeClr>
                </a:solidFill>
                <a:effectLst>
                  <a:outerShdw blurRad="38100" dist="38100" dir="2700000" algn="tl">
                    <a:srgbClr val="000000">
                      <a:alpha val="43137"/>
                    </a:srgbClr>
                  </a:outerShdw>
                </a:effectLst>
              </a:rPr>
              <a:t>(</a:t>
            </a:r>
            <a:r>
              <a:rPr lang="es-ES" sz="3200" dirty="0" err="1" smtClean="0">
                <a:solidFill>
                  <a:schemeClr val="accent2">
                    <a:lumMod val="75000"/>
                  </a:schemeClr>
                </a:solidFill>
                <a:effectLst>
                  <a:outerShdw blurRad="38100" dist="38100" dir="2700000" algn="tl">
                    <a:srgbClr val="000000">
                      <a:alpha val="43137"/>
                    </a:srgbClr>
                  </a:outerShdw>
                </a:effectLst>
              </a:rPr>
              <a:t>convert</a:t>
            </a:r>
            <a:r>
              <a:rPr lang="es-ES" sz="3200" dirty="0" smtClean="0">
                <a:solidFill>
                  <a:schemeClr val="accent2">
                    <a:lumMod val="75000"/>
                  </a:schemeClr>
                </a:solidFill>
                <a:effectLst>
                  <a:outerShdw blurRad="38100" dist="38100" dir="2700000" algn="tl">
                    <a:srgbClr val="000000">
                      <a:alpha val="43137"/>
                    </a:srgbClr>
                  </a:outerShdw>
                </a:effectLst>
              </a:rPr>
              <a:t> analog </a:t>
            </a:r>
            <a:r>
              <a:rPr lang="es-ES" sz="3200" dirty="0" err="1" smtClean="0">
                <a:solidFill>
                  <a:schemeClr val="accent2">
                    <a:lumMod val="75000"/>
                  </a:schemeClr>
                </a:solidFill>
                <a:effectLst>
                  <a:outerShdw blurRad="38100" dist="38100" dir="2700000" algn="tl">
                    <a:srgbClr val="000000">
                      <a:alpha val="43137"/>
                    </a:srgbClr>
                  </a:outerShdw>
                </a:effectLst>
              </a:rPr>
              <a:t>domain</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into</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spike</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domain</a:t>
            </a:r>
            <a:r>
              <a:rPr lang="es-ES" sz="3200" dirty="0" smtClean="0">
                <a:solidFill>
                  <a:schemeClr val="accent2">
                    <a:lumMod val="75000"/>
                  </a:schemeClr>
                </a:solidFill>
                <a:effectLst>
                  <a:outerShdw blurRad="38100" dist="38100" dir="2700000" algn="tl">
                    <a:srgbClr val="000000">
                      <a:alpha val="43137"/>
                    </a:srgbClr>
                  </a:outerShdw>
                </a:effectLst>
              </a:rPr>
              <a:t>)</a:t>
            </a:r>
            <a:endParaRPr lang="es-ES" sz="3200" dirty="0">
              <a:solidFill>
                <a:schemeClr val="accent2">
                  <a:lumMod val="75000"/>
                </a:schemeClr>
              </a:solidFill>
              <a:effectLst>
                <a:outerShdw blurRad="38100" dist="38100" dir="2700000" algn="tl">
                  <a:srgbClr val="000000">
                    <a:alpha val="43137"/>
                  </a:srgbClr>
                </a:outerShdw>
              </a:effectLst>
            </a:endParaRPr>
          </a:p>
        </p:txBody>
      </p:sp>
      <p:pic>
        <p:nvPicPr>
          <p:cNvPr id="550" name="Picture 20"/>
          <p:cNvPicPr>
            <a:picLocks noChangeAspect="1" noChangeArrowheads="1"/>
          </p:cNvPicPr>
          <p:nvPr/>
        </p:nvPicPr>
        <p:blipFill>
          <a:blip r:embed="rId11" cstate="print"/>
          <a:srcRect/>
          <a:stretch>
            <a:fillRect/>
          </a:stretch>
        </p:blipFill>
        <p:spPr bwMode="auto">
          <a:xfrm>
            <a:off x="19775041" y="21248377"/>
            <a:ext cx="3053740" cy="2223120"/>
          </a:xfrm>
          <a:prstGeom prst="rect">
            <a:avLst/>
          </a:prstGeom>
          <a:noFill/>
          <a:ln w="9525">
            <a:noFill/>
            <a:miter lim="800000"/>
            <a:headEnd/>
            <a:tailEnd/>
          </a:ln>
          <a:effectLst/>
        </p:spPr>
      </p:pic>
      <p:sp>
        <p:nvSpPr>
          <p:cNvPr id="551" name="8 CuadroTexto"/>
          <p:cNvSpPr txBox="1"/>
          <p:nvPr/>
        </p:nvSpPr>
        <p:spPr>
          <a:xfrm>
            <a:off x="4329088" y="17373601"/>
            <a:ext cx="2386037" cy="1077218"/>
          </a:xfrm>
          <a:prstGeom prst="rect">
            <a:avLst/>
          </a:prstGeom>
          <a:solidFill>
            <a:schemeClr val="bg1">
              <a:alpha val="0"/>
            </a:schemeClr>
          </a:solidFill>
          <a:ln>
            <a:solidFill>
              <a:schemeClr val="bg1"/>
            </a:solidFill>
          </a:ln>
        </p:spPr>
        <p:txBody>
          <a:bodyPr wrap="square" rtlCol="0">
            <a:spAutoFit/>
          </a:bodyPr>
          <a:lstStyle/>
          <a:p>
            <a:pPr algn="ctr"/>
            <a:r>
              <a:rPr lang="es-ES" sz="3200" dirty="0" err="1" smtClean="0"/>
              <a:t>Inverse</a:t>
            </a:r>
            <a:r>
              <a:rPr lang="es-ES" sz="3200" dirty="0" smtClean="0"/>
              <a:t> </a:t>
            </a:r>
          </a:p>
          <a:p>
            <a:pPr algn="ctr"/>
            <a:r>
              <a:rPr lang="es-ES" sz="3200" dirty="0" err="1" smtClean="0"/>
              <a:t>Kinematic</a:t>
            </a:r>
            <a:endParaRPr lang="es-ES" sz="3200" dirty="0"/>
          </a:p>
        </p:txBody>
      </p:sp>
      <p:sp>
        <p:nvSpPr>
          <p:cNvPr id="554" name="3 Rectángulo redondeado"/>
          <p:cNvSpPr/>
          <p:nvPr/>
        </p:nvSpPr>
        <p:spPr>
          <a:xfrm>
            <a:off x="99981" y="14574029"/>
            <a:ext cx="4786343" cy="271384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err="1" smtClean="0">
                <a:solidFill>
                  <a:schemeClr val="accent2">
                    <a:lumMod val="75000"/>
                  </a:schemeClr>
                </a:solidFill>
                <a:effectLst>
                  <a:outerShdw blurRad="38100" dist="38100" dir="2700000" algn="tl">
                    <a:srgbClr val="000000">
                      <a:alpha val="43137"/>
                    </a:srgbClr>
                  </a:outerShdw>
                </a:effectLst>
              </a:rPr>
              <a:t>Trajectory</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planner</a:t>
            </a:r>
            <a:endParaRPr lang="es-ES" sz="3200" dirty="0" smtClean="0">
              <a:solidFill>
                <a:schemeClr val="accent2">
                  <a:lumMod val="75000"/>
                </a:schemeClr>
              </a:solidFill>
              <a:effectLst>
                <a:outerShdw blurRad="38100" dist="38100" dir="2700000" algn="tl">
                  <a:srgbClr val="000000">
                    <a:alpha val="43137"/>
                  </a:srgbClr>
                </a:outerShdw>
              </a:effectLst>
            </a:endParaRPr>
          </a:p>
          <a:p>
            <a:pPr algn="ctr"/>
            <a:r>
              <a:rPr lang="es-ES" sz="3200" dirty="0" smtClean="0">
                <a:solidFill>
                  <a:schemeClr val="accent2">
                    <a:lumMod val="75000"/>
                  </a:schemeClr>
                </a:solidFill>
                <a:effectLst>
                  <a:outerShdw blurRad="38100" dist="38100" dir="2700000" algn="tl">
                    <a:srgbClr val="000000">
                      <a:alpha val="43137"/>
                    </a:srgbClr>
                  </a:outerShdw>
                </a:effectLst>
              </a:rPr>
              <a:t>(</a:t>
            </a:r>
            <a:r>
              <a:rPr lang="es-ES" sz="3200" dirty="0" err="1" smtClean="0">
                <a:solidFill>
                  <a:schemeClr val="accent2">
                    <a:lumMod val="75000"/>
                  </a:schemeClr>
                </a:solidFill>
                <a:effectLst>
                  <a:outerShdw blurRad="38100" dist="38100" dir="2700000" algn="tl">
                    <a:srgbClr val="000000">
                      <a:alpha val="43137"/>
                    </a:srgbClr>
                  </a:outerShdw>
                </a:effectLst>
              </a:rPr>
              <a:t>x,y</a:t>
            </a:r>
            <a:r>
              <a:rPr lang="es-ES" sz="3200" dirty="0" smtClean="0">
                <a:solidFill>
                  <a:schemeClr val="accent2">
                    <a:lumMod val="75000"/>
                  </a:schemeClr>
                </a:solidFill>
                <a:effectLst>
                  <a:outerShdw blurRad="38100" dist="38100" dir="2700000" algn="tl">
                    <a:srgbClr val="000000">
                      <a:alpha val="43137"/>
                    </a:srgbClr>
                  </a:outerShdw>
                </a:effectLst>
              </a:rPr>
              <a:t>)</a:t>
            </a:r>
            <a:endParaRPr lang="es-ES" sz="3200" dirty="0">
              <a:solidFill>
                <a:schemeClr val="accent2">
                  <a:lumMod val="75000"/>
                </a:schemeClr>
              </a:solidFill>
              <a:effectLst>
                <a:outerShdw blurRad="38100" dist="38100" dir="2700000" algn="tl">
                  <a:srgbClr val="000000">
                    <a:alpha val="43137"/>
                  </a:srgbClr>
                </a:outerShdw>
              </a:effectLst>
            </a:endParaRPr>
          </a:p>
        </p:txBody>
      </p:sp>
      <p:sp>
        <p:nvSpPr>
          <p:cNvPr id="555" name="4 Rectángulo redondeado"/>
          <p:cNvSpPr/>
          <p:nvPr/>
        </p:nvSpPr>
        <p:spPr>
          <a:xfrm>
            <a:off x="5443519" y="14631179"/>
            <a:ext cx="4157681" cy="259954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err="1" smtClean="0">
                <a:solidFill>
                  <a:schemeClr val="accent2">
                    <a:lumMod val="75000"/>
                  </a:schemeClr>
                </a:solidFill>
                <a:effectLst>
                  <a:outerShdw blurRad="38100" dist="38100" dir="2700000" algn="tl">
                    <a:srgbClr val="000000">
                      <a:alpha val="43137"/>
                    </a:srgbClr>
                  </a:outerShdw>
                </a:effectLst>
              </a:rPr>
              <a:t>Trajectory</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generator</a:t>
            </a:r>
            <a:endParaRPr lang="es-ES" sz="3200" dirty="0" smtClean="0">
              <a:solidFill>
                <a:schemeClr val="accent2">
                  <a:lumMod val="75000"/>
                </a:schemeClr>
              </a:solidFill>
              <a:effectLst>
                <a:outerShdw blurRad="38100" dist="38100" dir="2700000" algn="tl">
                  <a:srgbClr val="000000">
                    <a:alpha val="43137"/>
                  </a:srgbClr>
                </a:outerShdw>
              </a:effectLst>
            </a:endParaRPr>
          </a:p>
          <a:p>
            <a:pPr algn="ctr"/>
            <a:r>
              <a:rPr lang="es-ES" sz="3200" dirty="0" smtClean="0">
                <a:solidFill>
                  <a:schemeClr val="accent2">
                    <a:lumMod val="75000"/>
                  </a:schemeClr>
                </a:solidFill>
                <a:effectLst>
                  <a:outerShdw blurRad="38100" dist="38100" dir="2700000" algn="tl">
                    <a:srgbClr val="000000">
                      <a:alpha val="43137"/>
                    </a:srgbClr>
                  </a:outerShdw>
                </a:effectLst>
              </a:rPr>
              <a:t>(q, </a:t>
            </a:r>
            <a:r>
              <a:rPr lang="es-ES" sz="3200" dirty="0" err="1" smtClean="0">
                <a:solidFill>
                  <a:schemeClr val="accent2">
                    <a:lumMod val="75000"/>
                  </a:schemeClr>
                </a:solidFill>
                <a:effectLst>
                  <a:outerShdw blurRad="38100" dist="38100" dir="2700000" algn="tl">
                    <a:srgbClr val="000000">
                      <a:alpha val="43137"/>
                    </a:srgbClr>
                  </a:outerShdw>
                </a:effectLst>
              </a:rPr>
              <a:t>qd,qdd</a:t>
            </a:r>
            <a:r>
              <a:rPr lang="es-ES" sz="3200" dirty="0" smtClean="0">
                <a:solidFill>
                  <a:schemeClr val="tx1"/>
                </a:solidFill>
                <a:effectLst>
                  <a:outerShdw blurRad="38100" dist="38100" dir="2700000" algn="tl">
                    <a:srgbClr val="000000">
                      <a:alpha val="43137"/>
                    </a:srgbClr>
                  </a:outerShdw>
                </a:effectLst>
              </a:rPr>
              <a:t>)</a:t>
            </a:r>
            <a:endParaRPr lang="es-ES" sz="3200" dirty="0">
              <a:solidFill>
                <a:schemeClr val="tx1"/>
              </a:solidFill>
              <a:effectLst>
                <a:outerShdw blurRad="38100" dist="38100" dir="2700000" algn="tl">
                  <a:srgbClr val="000000">
                    <a:alpha val="43137"/>
                  </a:srgbClr>
                </a:outerShdw>
              </a:effectLst>
            </a:endParaRPr>
          </a:p>
        </p:txBody>
      </p:sp>
      <p:cxnSp>
        <p:nvCxnSpPr>
          <p:cNvPr id="556" name="6 Conector recto de flecha"/>
          <p:cNvCxnSpPr>
            <a:stCxn id="554" idx="3"/>
            <a:endCxn id="555" idx="1"/>
          </p:cNvCxnSpPr>
          <p:nvPr/>
        </p:nvCxnSpPr>
        <p:spPr>
          <a:xfrm>
            <a:off x="4886324" y="15930952"/>
            <a:ext cx="557195"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557" name="9 Rectángulo redondeado"/>
          <p:cNvSpPr/>
          <p:nvPr/>
        </p:nvSpPr>
        <p:spPr>
          <a:xfrm>
            <a:off x="13558836" y="14774058"/>
            <a:ext cx="4129089" cy="2370941"/>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err="1" smtClean="0">
                <a:solidFill>
                  <a:schemeClr val="accent2">
                    <a:lumMod val="75000"/>
                  </a:schemeClr>
                </a:solidFill>
                <a:effectLst>
                  <a:outerShdw blurRad="38100" dist="38100" dir="2700000" algn="tl">
                    <a:srgbClr val="000000">
                      <a:alpha val="43137"/>
                    </a:srgbClr>
                  </a:outerShdw>
                </a:effectLst>
              </a:rPr>
              <a:t>Crude</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inverse</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dynamic</a:t>
            </a:r>
            <a:r>
              <a:rPr lang="es-ES" sz="3200" dirty="0" smtClean="0">
                <a:solidFill>
                  <a:schemeClr val="accent2">
                    <a:lumMod val="75000"/>
                  </a:schemeClr>
                </a:solidFill>
                <a:effectLst>
                  <a:outerShdw blurRad="38100" dist="38100" dir="2700000" algn="tl">
                    <a:srgbClr val="000000">
                      <a:alpha val="43137"/>
                    </a:srgbClr>
                  </a:outerShdw>
                </a:effectLst>
              </a:rPr>
              <a:t> robot </a:t>
            </a:r>
            <a:r>
              <a:rPr lang="es-ES" sz="3200" dirty="0" err="1" smtClean="0">
                <a:solidFill>
                  <a:schemeClr val="accent2">
                    <a:lumMod val="75000"/>
                  </a:schemeClr>
                </a:solidFill>
                <a:effectLst>
                  <a:outerShdw blurRad="38100" dist="38100" dir="2700000" algn="tl">
                    <a:srgbClr val="000000">
                      <a:alpha val="43137"/>
                    </a:srgbClr>
                  </a:outerShdw>
                </a:effectLst>
              </a:rPr>
              <a:t>model</a:t>
            </a:r>
            <a:endParaRPr lang="es-ES" sz="3200" dirty="0">
              <a:solidFill>
                <a:schemeClr val="accent2">
                  <a:lumMod val="75000"/>
                </a:schemeClr>
              </a:solidFill>
              <a:effectLst>
                <a:outerShdw blurRad="38100" dist="38100" dir="2700000" algn="tl">
                  <a:srgbClr val="000000">
                    <a:alpha val="43137"/>
                  </a:srgbClr>
                </a:outerShdw>
              </a:effectLst>
            </a:endParaRPr>
          </a:p>
        </p:txBody>
      </p:sp>
      <p:sp>
        <p:nvSpPr>
          <p:cNvPr id="559" name="42 Rectángulo redondeado"/>
          <p:cNvSpPr/>
          <p:nvPr/>
        </p:nvSpPr>
        <p:spPr>
          <a:xfrm>
            <a:off x="21974193" y="15137606"/>
            <a:ext cx="3371832" cy="16438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smtClean="0">
                <a:solidFill>
                  <a:schemeClr val="accent2">
                    <a:lumMod val="75000"/>
                  </a:schemeClr>
                </a:solidFill>
                <a:effectLst>
                  <a:outerShdw blurRad="38100" dist="38100" dir="2700000" algn="tl">
                    <a:srgbClr val="000000">
                      <a:alpha val="43137"/>
                    </a:srgbClr>
                  </a:outerShdw>
                </a:effectLst>
              </a:rPr>
              <a:t>Robot </a:t>
            </a:r>
            <a:r>
              <a:rPr lang="es-ES" sz="3200" dirty="0" err="1" smtClean="0">
                <a:solidFill>
                  <a:schemeClr val="accent2">
                    <a:lumMod val="75000"/>
                  </a:schemeClr>
                </a:solidFill>
                <a:effectLst>
                  <a:outerShdw blurRad="38100" dist="38100" dir="2700000" algn="tl">
                    <a:srgbClr val="000000">
                      <a:alpha val="43137"/>
                    </a:srgbClr>
                  </a:outerShdw>
                </a:effectLst>
              </a:rPr>
              <a:t>plant</a:t>
            </a:r>
            <a:endParaRPr lang="es-ES" sz="3200" dirty="0">
              <a:solidFill>
                <a:schemeClr val="accent2">
                  <a:lumMod val="75000"/>
                </a:schemeClr>
              </a:solidFill>
              <a:effectLst>
                <a:outerShdw blurRad="38100" dist="38100" dir="2700000" algn="tl">
                  <a:srgbClr val="000000">
                    <a:alpha val="43137"/>
                  </a:srgbClr>
                </a:outerShdw>
              </a:effectLst>
            </a:endParaRPr>
          </a:p>
        </p:txBody>
      </p:sp>
      <p:cxnSp>
        <p:nvCxnSpPr>
          <p:cNvPr id="560" name="63 Conector angular"/>
          <p:cNvCxnSpPr>
            <a:stCxn id="674" idx="0"/>
            <a:endCxn id="569" idx="4"/>
          </p:cNvCxnSpPr>
          <p:nvPr/>
        </p:nvCxnSpPr>
        <p:spPr>
          <a:xfrm rot="16200000" flipV="1">
            <a:off x="22446256" y="13494737"/>
            <a:ext cx="5135185" cy="10951372"/>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graphicFrame>
        <p:nvGraphicFramePr>
          <p:cNvPr id="561" name="Object 4"/>
          <p:cNvGraphicFramePr>
            <a:graphicFrameLocks noChangeAspect="1"/>
          </p:cNvGraphicFramePr>
          <p:nvPr/>
        </p:nvGraphicFramePr>
        <p:xfrm>
          <a:off x="17559345" y="13916025"/>
          <a:ext cx="1957379" cy="1591577"/>
        </p:xfrm>
        <a:graphic>
          <a:graphicData uri="http://schemas.openxmlformats.org/presentationml/2006/ole">
            <p:oleObj spid="_x0000_s2161" name="Equation" r:id="rId12" imgW="330120" imgH="241200" progId="Equation.3">
              <p:embed/>
            </p:oleObj>
          </a:graphicData>
        </a:graphic>
      </p:graphicFrame>
      <p:cxnSp>
        <p:nvCxnSpPr>
          <p:cNvPr id="562" name="70 Conector recto de flecha"/>
          <p:cNvCxnSpPr>
            <a:stCxn id="549" idx="3"/>
            <a:endCxn id="623" idx="1"/>
          </p:cNvCxnSpPr>
          <p:nvPr/>
        </p:nvCxnSpPr>
        <p:spPr>
          <a:xfrm>
            <a:off x="14344651" y="22359938"/>
            <a:ext cx="852501"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aphicFrame>
        <p:nvGraphicFramePr>
          <p:cNvPr id="564" name="Object 11"/>
          <p:cNvGraphicFramePr>
            <a:graphicFrameLocks noChangeAspect="1"/>
          </p:cNvGraphicFramePr>
          <p:nvPr/>
        </p:nvGraphicFramePr>
        <p:xfrm>
          <a:off x="25603226" y="14316075"/>
          <a:ext cx="1628749" cy="3543300"/>
        </p:xfrm>
        <a:graphic>
          <a:graphicData uri="http://schemas.openxmlformats.org/presentationml/2006/ole">
            <p:oleObj spid="_x0000_s2163" name="Ecuación" r:id="rId13" imgW="291960" imgH="622080" progId="Equation.3">
              <p:embed/>
            </p:oleObj>
          </a:graphicData>
        </a:graphic>
      </p:graphicFrame>
      <p:sp>
        <p:nvSpPr>
          <p:cNvPr id="569" name="123 Elipse"/>
          <p:cNvSpPr/>
          <p:nvPr/>
        </p:nvSpPr>
        <p:spPr>
          <a:xfrm>
            <a:off x="19102398" y="15516226"/>
            <a:ext cx="871527" cy="88660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solidFill>
                  <a:schemeClr val="tx1"/>
                </a:solidFill>
              </a:rPr>
              <a:t>+</a:t>
            </a:r>
            <a:endParaRPr lang="es-ES" dirty="0">
              <a:solidFill>
                <a:schemeClr val="tx1"/>
              </a:solidFill>
            </a:endParaRPr>
          </a:p>
        </p:txBody>
      </p:sp>
      <p:graphicFrame>
        <p:nvGraphicFramePr>
          <p:cNvPr id="576" name="184 Objeto"/>
          <p:cNvGraphicFramePr>
            <a:graphicFrameLocks noChangeAspect="1"/>
          </p:cNvGraphicFramePr>
          <p:nvPr/>
        </p:nvGraphicFramePr>
        <p:xfrm>
          <a:off x="19713302" y="16630650"/>
          <a:ext cx="2518048" cy="1213163"/>
        </p:xfrm>
        <a:graphic>
          <a:graphicData uri="http://schemas.openxmlformats.org/presentationml/2006/ole">
            <p:oleObj spid="_x0000_s2164" name="Ecuación" r:id="rId14" imgW="482400" imgH="241200" progId="Equation.3">
              <p:embed/>
            </p:oleObj>
          </a:graphicData>
        </a:graphic>
      </p:graphicFrame>
      <p:graphicFrame>
        <p:nvGraphicFramePr>
          <p:cNvPr id="578" name="Object 14"/>
          <p:cNvGraphicFramePr>
            <a:graphicFrameLocks noChangeAspect="1"/>
          </p:cNvGraphicFramePr>
          <p:nvPr/>
        </p:nvGraphicFramePr>
        <p:xfrm>
          <a:off x="10250487" y="13773150"/>
          <a:ext cx="1150937" cy="3886199"/>
        </p:xfrm>
        <a:graphic>
          <a:graphicData uri="http://schemas.openxmlformats.org/presentationml/2006/ole">
            <p:oleObj spid="_x0000_s2165" name="Equation" r:id="rId15" imgW="291960" imgH="939600" progId="Equation.3">
              <p:embed/>
            </p:oleObj>
          </a:graphicData>
        </a:graphic>
      </p:graphicFrame>
      <p:sp>
        <p:nvSpPr>
          <p:cNvPr id="580" name="203 Rectángulo redondeado"/>
          <p:cNvSpPr/>
          <p:nvPr/>
        </p:nvSpPr>
        <p:spPr>
          <a:xfrm>
            <a:off x="23502952" y="21102637"/>
            <a:ext cx="4414823" cy="2514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smtClean="0">
                <a:solidFill>
                  <a:schemeClr val="accent2">
                    <a:lumMod val="75000"/>
                  </a:schemeClr>
                </a:solidFill>
                <a:effectLst>
                  <a:outerShdw blurRad="38100" dist="38100" dir="2700000" algn="tl">
                    <a:srgbClr val="000000">
                      <a:alpha val="43137"/>
                    </a:srgbClr>
                  </a:outerShdw>
                </a:effectLst>
              </a:rPr>
              <a:t>TCP /IP </a:t>
            </a:r>
            <a:r>
              <a:rPr lang="es-ES" sz="3200" dirty="0" err="1" smtClean="0">
                <a:solidFill>
                  <a:schemeClr val="accent2">
                    <a:lumMod val="75000"/>
                  </a:schemeClr>
                </a:solidFill>
                <a:effectLst>
                  <a:outerShdw blurRad="38100" dist="38100" dir="2700000" algn="tl">
                    <a:srgbClr val="000000">
                      <a:alpha val="43137"/>
                    </a:srgbClr>
                  </a:outerShdw>
                </a:effectLst>
              </a:rPr>
              <a:t>Communication</a:t>
            </a:r>
            <a:r>
              <a:rPr lang="es-ES" sz="3200" dirty="0" smtClean="0">
                <a:solidFill>
                  <a:schemeClr val="accent2">
                    <a:lumMod val="75000"/>
                  </a:schemeClr>
                </a:solidFill>
                <a:effectLst>
                  <a:outerShdw blurRad="38100" dist="38100" dir="2700000" algn="tl">
                    <a:srgbClr val="000000">
                      <a:alpha val="43137"/>
                    </a:srgbClr>
                  </a:outerShdw>
                </a:effectLst>
              </a:rPr>
              <a:t>  Cerebellar output </a:t>
            </a:r>
            <a:r>
              <a:rPr lang="es-ES" sz="3200" dirty="0" err="1" smtClean="0">
                <a:solidFill>
                  <a:schemeClr val="accent2">
                    <a:lumMod val="75000"/>
                  </a:schemeClr>
                </a:solidFill>
                <a:effectLst>
                  <a:outerShdw blurRad="38100" dist="38100" dir="2700000" algn="tl">
                    <a:srgbClr val="000000">
                      <a:alpha val="43137"/>
                    </a:srgbClr>
                  </a:outerShdw>
                </a:effectLst>
              </a:rPr>
              <a:t>adjustment</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to</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simulation</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environment</a:t>
            </a:r>
            <a:endParaRPr lang="es-ES" sz="3200" dirty="0">
              <a:solidFill>
                <a:schemeClr val="accent2">
                  <a:lumMod val="75000"/>
                </a:schemeClr>
              </a:solidFill>
              <a:effectLst>
                <a:outerShdw blurRad="38100" dist="38100" dir="2700000" algn="tl">
                  <a:srgbClr val="000000">
                    <a:alpha val="43137"/>
                  </a:srgbClr>
                </a:outerShdw>
              </a:effectLst>
            </a:endParaRPr>
          </a:p>
        </p:txBody>
      </p:sp>
      <p:sp>
        <p:nvSpPr>
          <p:cNvPr id="587" name="8 CuadroTexto"/>
          <p:cNvSpPr txBox="1"/>
          <p:nvPr/>
        </p:nvSpPr>
        <p:spPr>
          <a:xfrm>
            <a:off x="2514600" y="12426702"/>
            <a:ext cx="3986808" cy="1077218"/>
          </a:xfrm>
          <a:prstGeom prst="rect">
            <a:avLst/>
          </a:prstGeom>
          <a:solidFill>
            <a:schemeClr val="bg1">
              <a:alpha val="0"/>
            </a:schemeClr>
          </a:solidFill>
          <a:ln>
            <a:noFill/>
          </a:ln>
        </p:spPr>
        <p:txBody>
          <a:bodyPr wrap="square" rtlCol="0">
            <a:spAutoFit/>
          </a:bodyPr>
          <a:lstStyle/>
          <a:p>
            <a:pPr algn="ctr"/>
            <a:r>
              <a:rPr lang="es-ES" sz="3200" dirty="0" err="1" smtClean="0"/>
              <a:t>Kinematic</a:t>
            </a:r>
            <a:endParaRPr lang="es-ES" sz="3200" dirty="0" smtClean="0"/>
          </a:p>
          <a:p>
            <a:pPr algn="ctr"/>
            <a:r>
              <a:rPr lang="es-ES" sz="3200" dirty="0" err="1" smtClean="0"/>
              <a:t>Model</a:t>
            </a:r>
            <a:endParaRPr lang="es-ES" sz="3200" dirty="0"/>
          </a:p>
        </p:txBody>
      </p:sp>
      <p:cxnSp>
        <p:nvCxnSpPr>
          <p:cNvPr id="588" name="Straight Arrow Connector 587"/>
          <p:cNvCxnSpPr/>
          <p:nvPr/>
        </p:nvCxnSpPr>
        <p:spPr>
          <a:xfrm>
            <a:off x="4629150" y="13515975"/>
            <a:ext cx="1314450" cy="100012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620" name="Elbow Connector 619"/>
          <p:cNvCxnSpPr>
            <a:stCxn id="555" idx="3"/>
            <a:endCxn id="549" idx="1"/>
          </p:cNvCxnSpPr>
          <p:nvPr/>
        </p:nvCxnSpPr>
        <p:spPr>
          <a:xfrm>
            <a:off x="9601200" y="15930952"/>
            <a:ext cx="997843" cy="6428986"/>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623" name="203 Rectángulo redondeado"/>
          <p:cNvSpPr/>
          <p:nvPr/>
        </p:nvSpPr>
        <p:spPr>
          <a:xfrm>
            <a:off x="15197152" y="21174075"/>
            <a:ext cx="3662347" cy="2371725"/>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smtClean="0">
                <a:solidFill>
                  <a:schemeClr val="accent2">
                    <a:lumMod val="75000"/>
                  </a:schemeClr>
                </a:solidFill>
                <a:effectLst>
                  <a:outerShdw blurRad="38100" dist="38100" dir="2700000" algn="tl">
                    <a:srgbClr val="000000">
                      <a:alpha val="43137"/>
                    </a:srgbClr>
                  </a:outerShdw>
                </a:effectLst>
              </a:rPr>
              <a:t>TCP /IP </a:t>
            </a:r>
            <a:r>
              <a:rPr lang="es-ES" sz="3200" dirty="0" err="1" smtClean="0">
                <a:solidFill>
                  <a:schemeClr val="accent2">
                    <a:lumMod val="75000"/>
                  </a:schemeClr>
                </a:solidFill>
                <a:effectLst>
                  <a:outerShdw blurRad="38100" dist="38100" dir="2700000" algn="tl">
                    <a:srgbClr val="000000">
                      <a:alpha val="43137"/>
                    </a:srgbClr>
                  </a:outerShdw>
                </a:effectLst>
              </a:rPr>
              <a:t>Comunication</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Entries</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adjustment</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to</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cerebellum</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needs</a:t>
            </a:r>
            <a:endParaRPr lang="es-ES" sz="3200" dirty="0">
              <a:solidFill>
                <a:schemeClr val="accent2">
                  <a:lumMod val="75000"/>
                </a:schemeClr>
              </a:solidFill>
              <a:effectLst>
                <a:outerShdw blurRad="38100" dist="38100" dir="2700000" algn="tl">
                  <a:srgbClr val="000000">
                    <a:alpha val="43137"/>
                  </a:srgbClr>
                </a:outerShdw>
              </a:effectLst>
            </a:endParaRPr>
          </a:p>
        </p:txBody>
      </p:sp>
      <p:cxnSp>
        <p:nvCxnSpPr>
          <p:cNvPr id="626" name="Straight Arrow Connector 625"/>
          <p:cNvCxnSpPr/>
          <p:nvPr/>
        </p:nvCxnSpPr>
        <p:spPr>
          <a:xfrm>
            <a:off x="9515475" y="15930952"/>
            <a:ext cx="3957636" cy="2857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46" name="Straight Arrow Connector 645"/>
          <p:cNvCxnSpPr/>
          <p:nvPr/>
        </p:nvCxnSpPr>
        <p:spPr>
          <a:xfrm flipV="1">
            <a:off x="20002500" y="15952580"/>
            <a:ext cx="1971693" cy="1389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52" name="70 Conector recto de flecha"/>
          <p:cNvCxnSpPr>
            <a:stCxn id="623" idx="3"/>
            <a:endCxn id="550" idx="1"/>
          </p:cNvCxnSpPr>
          <p:nvPr/>
        </p:nvCxnSpPr>
        <p:spPr>
          <a:xfrm flipV="1">
            <a:off x="18859499" y="22359937"/>
            <a:ext cx="915542" cy="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55" name="70 Conector recto de flecha"/>
          <p:cNvCxnSpPr>
            <a:stCxn id="550" idx="3"/>
            <a:endCxn id="580" idx="1"/>
          </p:cNvCxnSpPr>
          <p:nvPr/>
        </p:nvCxnSpPr>
        <p:spPr>
          <a:xfrm>
            <a:off x="22828781" y="22359937"/>
            <a:ext cx="674171"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60" name="9 Conector recto de flecha"/>
          <p:cNvCxnSpPr/>
          <p:nvPr/>
        </p:nvCxnSpPr>
        <p:spPr>
          <a:xfrm flipV="1">
            <a:off x="7658100" y="9003324"/>
            <a:ext cx="11544300" cy="5655651"/>
          </a:xfrm>
          <a:prstGeom prst="straightConnector1">
            <a:avLst/>
          </a:prstGeom>
          <a:ln w="47625">
            <a:solidFill>
              <a:srgbClr val="C00000"/>
            </a:solidFill>
            <a:headEnd type="oval"/>
            <a:tailEnd type="arrow"/>
          </a:ln>
        </p:spPr>
        <p:style>
          <a:lnRef idx="1">
            <a:schemeClr val="accent1"/>
          </a:lnRef>
          <a:fillRef idx="0">
            <a:schemeClr val="accent1"/>
          </a:fillRef>
          <a:effectRef idx="0">
            <a:schemeClr val="accent1"/>
          </a:effectRef>
          <a:fontRef idx="minor">
            <a:schemeClr val="tx1"/>
          </a:fontRef>
        </p:style>
      </p:cxnSp>
      <p:graphicFrame>
        <p:nvGraphicFramePr>
          <p:cNvPr id="149" name="Object 5"/>
          <p:cNvGraphicFramePr>
            <a:graphicFrameLocks noChangeAspect="1"/>
          </p:cNvGraphicFramePr>
          <p:nvPr/>
        </p:nvGraphicFramePr>
        <p:xfrm>
          <a:off x="13097980" y="7295282"/>
          <a:ext cx="3826598" cy="4591917"/>
        </p:xfrm>
        <a:graphic>
          <a:graphicData uri="http://schemas.openxmlformats.org/presentationml/2006/ole">
            <p:oleObj spid="_x0000_s2160" name="Imagen de mapa de bits" r:id="rId16" imgW="4447619" imgH="5353797" progId="PBrush">
              <p:embed/>
            </p:oleObj>
          </a:graphicData>
        </a:graphic>
      </p:graphicFrame>
      <p:cxnSp>
        <p:nvCxnSpPr>
          <p:cNvPr id="669" name="Straight Arrow Connector 668"/>
          <p:cNvCxnSpPr>
            <a:stCxn id="557" idx="3"/>
            <a:endCxn id="569" idx="2"/>
          </p:cNvCxnSpPr>
          <p:nvPr/>
        </p:nvCxnSpPr>
        <p:spPr>
          <a:xfrm flipV="1">
            <a:off x="17687925" y="15959528"/>
            <a:ext cx="1414473" cy="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674" name="42 Rectángulo redondeado"/>
          <p:cNvSpPr/>
          <p:nvPr/>
        </p:nvSpPr>
        <p:spPr>
          <a:xfrm>
            <a:off x="28803618" y="21538015"/>
            <a:ext cx="3371832" cy="16438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3200" dirty="0" err="1" smtClean="0">
                <a:solidFill>
                  <a:schemeClr val="accent2">
                    <a:lumMod val="75000"/>
                  </a:schemeClr>
                </a:solidFill>
                <a:effectLst>
                  <a:outerShdw blurRad="38100" dist="38100" dir="2700000" algn="tl">
                    <a:srgbClr val="000000">
                      <a:alpha val="43137"/>
                    </a:srgbClr>
                  </a:outerShdw>
                </a:effectLst>
              </a:rPr>
              <a:t>Spikes</a:t>
            </a:r>
            <a:r>
              <a:rPr lang="es-ES" sz="3200" dirty="0" smtClean="0">
                <a:solidFill>
                  <a:schemeClr val="accent2">
                    <a:lumMod val="75000"/>
                  </a:schemeClr>
                </a:solidFill>
                <a:effectLst>
                  <a:outerShdw blurRad="38100" dist="38100" dir="2700000" algn="tl">
                    <a:srgbClr val="000000">
                      <a:alpha val="43137"/>
                    </a:srgbClr>
                  </a:outerShdw>
                </a:effectLst>
              </a:rPr>
              <a:t> </a:t>
            </a:r>
            <a:r>
              <a:rPr lang="es-ES" sz="3200" dirty="0" err="1" smtClean="0">
                <a:solidFill>
                  <a:schemeClr val="accent2">
                    <a:lumMod val="75000"/>
                  </a:schemeClr>
                </a:solidFill>
                <a:effectLst>
                  <a:outerShdw blurRad="38100" dist="38100" dir="2700000" algn="tl">
                    <a:srgbClr val="000000">
                      <a:alpha val="43137"/>
                    </a:srgbClr>
                  </a:outerShdw>
                </a:effectLst>
              </a:rPr>
              <a:t>into</a:t>
            </a:r>
            <a:r>
              <a:rPr lang="es-ES" sz="3200" dirty="0" smtClean="0">
                <a:solidFill>
                  <a:schemeClr val="accent2">
                    <a:lumMod val="75000"/>
                  </a:schemeClr>
                </a:solidFill>
                <a:effectLst>
                  <a:outerShdw blurRad="38100" dist="38100" dir="2700000" algn="tl">
                    <a:srgbClr val="000000">
                      <a:alpha val="43137"/>
                    </a:srgbClr>
                  </a:outerShdw>
                </a:effectLst>
              </a:rPr>
              <a:t> torques</a:t>
            </a:r>
            <a:endParaRPr lang="es-ES" sz="3200" dirty="0">
              <a:solidFill>
                <a:schemeClr val="accent2">
                  <a:lumMod val="75000"/>
                </a:schemeClr>
              </a:solidFill>
              <a:effectLst>
                <a:outerShdw blurRad="38100" dist="38100" dir="2700000" algn="tl">
                  <a:srgbClr val="000000">
                    <a:alpha val="43137"/>
                  </a:srgbClr>
                </a:outerShdw>
              </a:effectLst>
            </a:endParaRPr>
          </a:p>
        </p:txBody>
      </p:sp>
      <p:cxnSp>
        <p:nvCxnSpPr>
          <p:cNvPr id="676" name="70 Conector recto de flecha"/>
          <p:cNvCxnSpPr>
            <a:stCxn id="580" idx="3"/>
            <a:endCxn id="674" idx="1"/>
          </p:cNvCxnSpPr>
          <p:nvPr/>
        </p:nvCxnSpPr>
        <p:spPr>
          <a:xfrm>
            <a:off x="27917775" y="22359937"/>
            <a:ext cx="885843"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00" name="Shape 699"/>
          <p:cNvCxnSpPr>
            <a:stCxn id="674" idx="2"/>
            <a:endCxn id="549" idx="2"/>
          </p:cNvCxnSpPr>
          <p:nvPr/>
        </p:nvCxnSpPr>
        <p:spPr>
          <a:xfrm rot="5400000">
            <a:off x="21084408" y="14569299"/>
            <a:ext cx="792566" cy="18017687"/>
          </a:xfrm>
          <a:prstGeom prst="bentConnector3">
            <a:avLst>
              <a:gd name="adj1" fmla="val 40285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07" name="Elbow Connector 706"/>
          <p:cNvCxnSpPr>
            <a:stCxn id="559" idx="0"/>
            <a:endCxn id="549" idx="0"/>
          </p:cNvCxnSpPr>
          <p:nvPr/>
        </p:nvCxnSpPr>
        <p:spPr>
          <a:xfrm rot="16200000" flipH="1" flipV="1">
            <a:off x="15262056" y="12347397"/>
            <a:ext cx="5607844" cy="11188262"/>
          </a:xfrm>
          <a:prstGeom prst="bentConnector3">
            <a:avLst>
              <a:gd name="adj1" fmla="val -41783"/>
            </a:avLst>
          </a:prstGeom>
          <a:ln>
            <a:tailEnd type="arrow"/>
          </a:ln>
        </p:spPr>
        <p:style>
          <a:lnRef idx="1">
            <a:schemeClr val="accent1"/>
          </a:lnRef>
          <a:fillRef idx="0">
            <a:schemeClr val="accent1"/>
          </a:fillRef>
          <a:effectRef idx="0">
            <a:schemeClr val="accent1"/>
          </a:effectRef>
          <a:fontRef idx="minor">
            <a:schemeClr val="tx1"/>
          </a:fontRef>
        </p:style>
      </p:cxnSp>
      <p:sp>
        <p:nvSpPr>
          <p:cNvPr id="719" name="8 CuadroTexto"/>
          <p:cNvSpPr txBox="1"/>
          <p:nvPr/>
        </p:nvSpPr>
        <p:spPr>
          <a:xfrm>
            <a:off x="5010149" y="27546299"/>
            <a:ext cx="11191875" cy="5016758"/>
          </a:xfrm>
          <a:prstGeom prst="rect">
            <a:avLst/>
          </a:prstGeom>
          <a:solidFill>
            <a:schemeClr val="accent1">
              <a:lumMod val="20000"/>
              <a:lumOff val="80000"/>
            </a:schemeClr>
          </a:solidFill>
        </p:spPr>
        <p:txBody>
          <a:bodyPr wrap="square" rtlCol="0">
            <a:spAutoFit/>
          </a:bodyPr>
          <a:lstStyle/>
          <a:p>
            <a:pPr algn="ctr"/>
            <a:r>
              <a:rPr lang="es-ES" sz="3200" dirty="0" smtClean="0">
                <a:solidFill>
                  <a:schemeClr val="accent2">
                    <a:lumMod val="75000"/>
                  </a:schemeClr>
                </a:solidFill>
                <a:effectLst>
                  <a:outerShdw blurRad="38100" dist="38100" dir="2700000" algn="tl">
                    <a:srgbClr val="000000">
                      <a:alpha val="43137"/>
                    </a:srgbClr>
                  </a:outerShdw>
                </a:effectLst>
              </a:rPr>
              <a:t>8X6 inferior olive block: </a:t>
            </a:r>
          </a:p>
          <a:p>
            <a:pPr algn="ctr"/>
            <a:endParaRPr lang="es-ES" sz="3200" dirty="0" smtClean="0">
              <a:solidFill>
                <a:schemeClr val="accent2">
                  <a:lumMod val="75000"/>
                </a:schemeClr>
              </a:solidFill>
              <a:effectLst>
                <a:outerShdw blurRad="38100" dist="38100" dir="2700000" algn="tl">
                  <a:srgbClr val="000000">
                    <a:alpha val="43137"/>
                  </a:srgbClr>
                </a:outerShdw>
              </a:effectLst>
            </a:endParaRPr>
          </a:p>
          <a:p>
            <a:pPr algn="ctr"/>
            <a:endParaRPr lang="es-ES" sz="3200" dirty="0" smtClean="0">
              <a:solidFill>
                <a:schemeClr val="accent2">
                  <a:lumMod val="75000"/>
                </a:schemeClr>
              </a:solidFill>
              <a:effectLst>
                <a:outerShdw blurRad="38100" dist="38100" dir="2700000" algn="tl">
                  <a:srgbClr val="000000">
                    <a:alpha val="43137"/>
                  </a:srgbClr>
                </a:outerShdw>
              </a:effectLst>
            </a:endParaRPr>
          </a:p>
          <a:p>
            <a:pPr algn="ctr"/>
            <a:endParaRPr lang="es-ES" sz="3200" dirty="0" smtClean="0">
              <a:solidFill>
                <a:schemeClr val="accent2">
                  <a:lumMod val="75000"/>
                </a:schemeClr>
              </a:solidFill>
              <a:effectLst>
                <a:outerShdw blurRad="38100" dist="38100" dir="2700000" algn="tl">
                  <a:srgbClr val="000000">
                    <a:alpha val="43137"/>
                  </a:srgbClr>
                </a:outerShdw>
              </a:effectLst>
            </a:endParaRPr>
          </a:p>
          <a:p>
            <a:pPr algn="ctr"/>
            <a:r>
              <a:rPr lang="es-ES" sz="3200" dirty="0" smtClean="0">
                <a:solidFill>
                  <a:schemeClr val="accent2">
                    <a:lumMod val="75000"/>
                  </a:schemeClr>
                </a:solidFill>
                <a:effectLst>
                  <a:outerShdw blurRad="38100" dist="38100" dir="2700000" algn="tl">
                    <a:srgbClr val="000000">
                      <a:alpha val="43137"/>
                    </a:srgbClr>
                  </a:outerShdw>
                </a:effectLst>
              </a:rPr>
              <a:t> </a:t>
            </a:r>
          </a:p>
          <a:p>
            <a:pPr algn="ctr"/>
            <a:r>
              <a:rPr lang="es-ES" sz="3200" dirty="0" smtClean="0">
                <a:solidFill>
                  <a:schemeClr val="accent2">
                    <a:lumMod val="75000"/>
                  </a:schemeClr>
                </a:solidFill>
                <a:effectLst>
                  <a:outerShdw blurRad="38100" dist="38100" dir="2700000" algn="tl">
                    <a:srgbClr val="000000">
                      <a:alpha val="43137"/>
                    </a:srgbClr>
                  </a:outerShdw>
                </a:effectLst>
              </a:rPr>
              <a:t> </a:t>
            </a:r>
          </a:p>
          <a:p>
            <a:pPr algn="ctr"/>
            <a:endParaRPr lang="es-ES" sz="3200" dirty="0" smtClean="0">
              <a:solidFill>
                <a:schemeClr val="accent2">
                  <a:lumMod val="75000"/>
                </a:schemeClr>
              </a:solidFill>
              <a:effectLst>
                <a:outerShdw blurRad="38100" dist="38100" dir="2700000" algn="tl">
                  <a:srgbClr val="000000">
                    <a:alpha val="43137"/>
                  </a:srgbClr>
                </a:outerShdw>
              </a:effectLst>
            </a:endParaRPr>
          </a:p>
          <a:p>
            <a:pPr algn="just"/>
            <a:endParaRPr lang="es-ES" sz="4800" dirty="0" smtClean="0"/>
          </a:p>
          <a:p>
            <a:pPr algn="just"/>
            <a:endParaRPr lang="es-ES" sz="4800" dirty="0" smtClean="0"/>
          </a:p>
        </p:txBody>
      </p:sp>
      <p:sp>
        <p:nvSpPr>
          <p:cNvPr id="2172" name="Rectangle 124"/>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73" name="Rectangle 125"/>
          <p:cNvSpPr>
            <a:spLocks noChangeArrowheads="1"/>
          </p:cNvSpPr>
          <p:nvPr/>
        </p:nvSpPr>
        <p:spPr bwMode="auto">
          <a:xfrm>
            <a:off x="454025" y="66675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74" name="Rectangle 126"/>
          <p:cNvSpPr>
            <a:spLocks noChangeArrowheads="1"/>
          </p:cNvSpPr>
          <p:nvPr/>
        </p:nvSpPr>
        <p:spPr bwMode="auto">
          <a:xfrm>
            <a:off x="454025" y="942975"/>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75" name="Rectangle 127"/>
          <p:cNvSpPr>
            <a:spLocks noChangeArrowheads="1"/>
          </p:cNvSpPr>
          <p:nvPr/>
        </p:nvSpPr>
        <p:spPr bwMode="auto">
          <a:xfrm>
            <a:off x="454025" y="121920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79" name="Rectangle 131"/>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80" name="Rectangle 132"/>
          <p:cNvSpPr>
            <a:spLocks noChangeArrowheads="1"/>
          </p:cNvSpPr>
          <p:nvPr/>
        </p:nvSpPr>
        <p:spPr bwMode="auto">
          <a:xfrm>
            <a:off x="454025" y="66675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81" name="Rectangle 133"/>
          <p:cNvSpPr>
            <a:spLocks noChangeArrowheads="1"/>
          </p:cNvSpPr>
          <p:nvPr/>
        </p:nvSpPr>
        <p:spPr bwMode="auto">
          <a:xfrm>
            <a:off x="454025" y="942975"/>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82" name="Rectangle 134"/>
          <p:cNvSpPr>
            <a:spLocks noChangeArrowheads="1"/>
          </p:cNvSpPr>
          <p:nvPr/>
        </p:nvSpPr>
        <p:spPr bwMode="auto">
          <a:xfrm>
            <a:off x="454025" y="121920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86" name="Rectangle 138"/>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87" name="Rectangle 139"/>
          <p:cNvSpPr>
            <a:spLocks noChangeArrowheads="1"/>
          </p:cNvSpPr>
          <p:nvPr/>
        </p:nvSpPr>
        <p:spPr bwMode="auto">
          <a:xfrm>
            <a:off x="454025" y="66675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88" name="Rectangle 140"/>
          <p:cNvSpPr>
            <a:spLocks noChangeArrowheads="1"/>
          </p:cNvSpPr>
          <p:nvPr/>
        </p:nvSpPr>
        <p:spPr bwMode="auto">
          <a:xfrm>
            <a:off x="454025" y="942975"/>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89" name="Rectangle 141"/>
          <p:cNvSpPr>
            <a:spLocks noChangeArrowheads="1"/>
          </p:cNvSpPr>
          <p:nvPr/>
        </p:nvSpPr>
        <p:spPr bwMode="auto">
          <a:xfrm>
            <a:off x="454025" y="121920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191" name="Rectangle 143"/>
          <p:cNvSpPr>
            <a:spLocks noChangeArrowheads="1"/>
          </p:cNvSpPr>
          <p:nvPr/>
        </p:nvSpPr>
        <p:spPr bwMode="auto">
          <a:xfrm>
            <a:off x="0" y="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98" name="Rectangle 150"/>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99" name="Rectangle 151"/>
          <p:cNvSpPr>
            <a:spLocks noChangeArrowheads="1"/>
          </p:cNvSpPr>
          <p:nvPr/>
        </p:nvSpPr>
        <p:spPr bwMode="auto">
          <a:xfrm>
            <a:off x="454025" y="66675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200" name="Rectangle 152"/>
          <p:cNvSpPr>
            <a:spLocks noChangeArrowheads="1"/>
          </p:cNvSpPr>
          <p:nvPr/>
        </p:nvSpPr>
        <p:spPr bwMode="auto">
          <a:xfrm>
            <a:off x="454025" y="942975"/>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201" name="Rectangle 153"/>
          <p:cNvSpPr>
            <a:spLocks noChangeArrowheads="1"/>
          </p:cNvSpPr>
          <p:nvPr/>
        </p:nvSpPr>
        <p:spPr bwMode="auto">
          <a:xfrm>
            <a:off x="454025" y="1219200"/>
            <a:ext cx="324040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graphicFrame>
        <p:nvGraphicFramePr>
          <p:cNvPr id="2202" name="Object 154"/>
          <p:cNvGraphicFramePr>
            <a:graphicFrameLocks noChangeAspect="1"/>
          </p:cNvGraphicFramePr>
          <p:nvPr/>
        </p:nvGraphicFramePr>
        <p:xfrm>
          <a:off x="5114925" y="29799840"/>
          <a:ext cx="11172824" cy="2648660"/>
        </p:xfrm>
        <a:graphic>
          <a:graphicData uri="http://schemas.openxmlformats.org/presentationml/2006/ole">
            <p:oleObj spid="_x0000_s2202" name="Equation" r:id="rId17" imgW="3111480" imgH="761760" progId="Equation.3">
              <p:embed/>
            </p:oleObj>
          </a:graphicData>
        </a:graphic>
      </p:graphicFrame>
      <p:sp>
        <p:nvSpPr>
          <p:cNvPr id="723" name="TextBox 722"/>
          <p:cNvSpPr txBox="1"/>
          <p:nvPr/>
        </p:nvSpPr>
        <p:spPr>
          <a:xfrm>
            <a:off x="314324" y="26631900"/>
            <a:ext cx="1591627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600" dirty="0" smtClean="0">
                <a:solidFill>
                  <a:schemeClr val="accent2">
                    <a:lumMod val="75000"/>
                  </a:schemeClr>
                </a:solidFill>
                <a:effectLst>
                  <a:outerShdw blurRad="38100" dist="38100" dir="2700000" algn="tl">
                    <a:srgbClr val="000000">
                      <a:alpha val="43137"/>
                    </a:srgbClr>
                  </a:outerShdw>
                </a:effectLst>
              </a:rPr>
              <a:t>Cerebellum like structure (inside)</a:t>
            </a:r>
            <a:endParaRPr lang="en-US" sz="3600" dirty="0">
              <a:solidFill>
                <a:schemeClr val="accent2">
                  <a:lumMod val="75000"/>
                </a:schemeClr>
              </a:solidFill>
              <a:effectLst>
                <a:outerShdw blurRad="38100" dist="38100" dir="2700000" algn="tl">
                  <a:srgbClr val="000000">
                    <a:alpha val="43137"/>
                  </a:srgbClr>
                </a:outerShdw>
              </a:effectLst>
            </a:endParaRPr>
          </a:p>
        </p:txBody>
      </p:sp>
      <p:sp>
        <p:nvSpPr>
          <p:cNvPr id="724" name="TextBox 723"/>
          <p:cNvSpPr txBox="1"/>
          <p:nvPr/>
        </p:nvSpPr>
        <p:spPr>
          <a:xfrm>
            <a:off x="6600825" y="33947100"/>
            <a:ext cx="10515600" cy="1200329"/>
          </a:xfrm>
          <a:prstGeom prst="rect">
            <a:avLst/>
          </a:prstGeom>
          <a:noFill/>
        </p:spPr>
        <p:txBody>
          <a:bodyPr wrap="square" rtlCol="0">
            <a:spAutoFit/>
          </a:bodyPr>
          <a:lstStyle/>
          <a:p>
            <a:r>
              <a:rPr lang="en-US" sz="3600" i="1" dirty="0" smtClean="0">
                <a:solidFill>
                  <a:schemeClr val="accent2">
                    <a:lumMod val="75000"/>
                  </a:schemeClr>
                </a:solidFill>
                <a:effectLst>
                  <a:outerShdw blurRad="38100" dist="38100" dir="2700000" algn="tl">
                    <a:srgbClr val="000000">
                      <a:alpha val="43137"/>
                    </a:srgbClr>
                  </a:outerShdw>
                </a:effectLst>
              </a:rPr>
              <a:t>The whole generated activity is sent in EDLUT-Mode through TCP/IP SOCKET</a:t>
            </a:r>
            <a:endParaRPr lang="en-US" sz="3600" i="1" dirty="0">
              <a:solidFill>
                <a:schemeClr val="accent2">
                  <a:lumMod val="75000"/>
                </a:schemeClr>
              </a:solidFill>
              <a:effectLst>
                <a:outerShdw blurRad="38100" dist="38100" dir="2700000" algn="tl">
                  <a:srgbClr val="000000">
                    <a:alpha val="43137"/>
                  </a:srgbClr>
                </a:outerShdw>
              </a:effectLst>
            </a:endParaRPr>
          </a:p>
        </p:txBody>
      </p:sp>
      <p:sp>
        <p:nvSpPr>
          <p:cNvPr id="731" name="Right Arrow 730"/>
          <p:cNvSpPr/>
          <p:nvPr/>
        </p:nvSpPr>
        <p:spPr>
          <a:xfrm rot="3523588">
            <a:off x="9572626" y="32689802"/>
            <a:ext cx="1400175"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Right Arrow 731"/>
          <p:cNvSpPr/>
          <p:nvPr/>
        </p:nvSpPr>
        <p:spPr>
          <a:xfrm rot="2323911">
            <a:off x="4709677" y="32751712"/>
            <a:ext cx="1946243"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3" name="TextBox 732"/>
          <p:cNvSpPr txBox="1"/>
          <p:nvPr/>
        </p:nvSpPr>
        <p:spPr>
          <a:xfrm>
            <a:off x="5600700" y="27974925"/>
            <a:ext cx="10029825" cy="2246769"/>
          </a:xfrm>
          <a:prstGeom prst="rect">
            <a:avLst/>
          </a:prstGeom>
          <a:noFill/>
        </p:spPr>
        <p:txBody>
          <a:bodyPr wrap="square" rtlCol="0">
            <a:spAutoFit/>
          </a:bodyPr>
          <a:lstStyle/>
          <a:p>
            <a:pPr algn="just"/>
            <a:r>
              <a:rPr lang="en-US" sz="2800" dirty="0" smtClean="0">
                <a:effectLst>
                  <a:outerShdw blurRad="38100" dist="38100" dir="2700000" algn="tl">
                    <a:srgbClr val="000000">
                      <a:alpha val="43137"/>
                    </a:srgbClr>
                  </a:outerShdw>
                </a:effectLst>
              </a:rPr>
              <a:t>We modeled the inferior olive cell responses with probabilistic Poisson process: given the normalized error signal  and a random number between 0 and 1, the cell fired a spike if the error is bigger than the random signal, otherwise, it remained silent</a:t>
            </a:r>
            <a:endParaRPr lang="en-US" sz="2800" dirty="0">
              <a:effectLst>
                <a:outerShdw blurRad="38100" dist="38100" dir="2700000" algn="tl">
                  <a:srgbClr val="000000">
                    <a:alpha val="43137"/>
                  </a:srgbClr>
                </a:outerShdw>
              </a:effectLst>
            </a:endParaRPr>
          </a:p>
        </p:txBody>
      </p:sp>
      <p:sp>
        <p:nvSpPr>
          <p:cNvPr id="734" name="8 CuadroTexto"/>
          <p:cNvSpPr txBox="1"/>
          <p:nvPr/>
        </p:nvSpPr>
        <p:spPr>
          <a:xfrm>
            <a:off x="16430626" y="27543054"/>
            <a:ext cx="15459074" cy="4524315"/>
          </a:xfrm>
          <a:prstGeom prst="rect">
            <a:avLst/>
          </a:prstGeom>
          <a:solidFill>
            <a:schemeClr val="accent1">
              <a:lumMod val="20000"/>
              <a:lumOff val="80000"/>
            </a:schemeClr>
          </a:solidFill>
        </p:spPr>
        <p:txBody>
          <a:bodyPr wrap="square" rtlCol="0">
            <a:spAutoFit/>
          </a:bodyPr>
          <a:lstStyle/>
          <a:p>
            <a:pPr algn="just"/>
            <a:endParaRPr lang="es-ES" sz="4800" dirty="0" smtClean="0"/>
          </a:p>
          <a:p>
            <a:pPr algn="just"/>
            <a:endParaRPr lang="es-ES" sz="4800" dirty="0" smtClean="0"/>
          </a:p>
          <a:p>
            <a:pPr algn="just"/>
            <a:endParaRPr lang="es-ES" sz="4800" dirty="0" smtClean="0"/>
          </a:p>
          <a:p>
            <a:pPr algn="just"/>
            <a:endParaRPr lang="es-ES" sz="4800" dirty="0" smtClean="0"/>
          </a:p>
          <a:p>
            <a:pPr algn="just"/>
            <a:endParaRPr lang="es-ES" sz="4800" dirty="0" smtClean="0"/>
          </a:p>
          <a:p>
            <a:pPr algn="just"/>
            <a:endParaRPr lang="es-ES" sz="4800" dirty="0" smtClean="0"/>
          </a:p>
        </p:txBody>
      </p:sp>
      <p:sp>
        <p:nvSpPr>
          <p:cNvPr id="735" name="TextBox 734"/>
          <p:cNvSpPr txBox="1"/>
          <p:nvPr/>
        </p:nvSpPr>
        <p:spPr>
          <a:xfrm>
            <a:off x="16487775" y="26641425"/>
            <a:ext cx="1540192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3600" dirty="0" smtClean="0">
                <a:solidFill>
                  <a:schemeClr val="accent2">
                    <a:lumMod val="75000"/>
                  </a:schemeClr>
                </a:solidFill>
                <a:effectLst>
                  <a:outerShdw blurRad="38100" dist="38100" dir="2700000" algn="tl">
                    <a:srgbClr val="000000">
                      <a:alpha val="43137"/>
                    </a:srgbClr>
                  </a:outerShdw>
                </a:effectLst>
              </a:rPr>
              <a:t>TCP/IP Communication  output</a:t>
            </a:r>
            <a:endParaRPr lang="en-US" sz="3600" dirty="0">
              <a:solidFill>
                <a:schemeClr val="accent2">
                  <a:lumMod val="75000"/>
                </a:schemeClr>
              </a:solidFill>
              <a:effectLst>
                <a:outerShdw blurRad="38100" dist="38100" dir="2700000" algn="tl">
                  <a:srgbClr val="000000">
                    <a:alpha val="43137"/>
                  </a:srgbClr>
                </a:outerShdw>
              </a:effectLst>
            </a:endParaRPr>
          </a:p>
        </p:txBody>
      </p:sp>
      <p:graphicFrame>
        <p:nvGraphicFramePr>
          <p:cNvPr id="736" name="Object 735"/>
          <p:cNvGraphicFramePr>
            <a:graphicFrameLocks noChangeAspect="1"/>
          </p:cNvGraphicFramePr>
          <p:nvPr/>
        </p:nvGraphicFramePr>
        <p:xfrm>
          <a:off x="16744950" y="28041877"/>
          <a:ext cx="12458699" cy="2790548"/>
        </p:xfrm>
        <a:graphic>
          <a:graphicData uri="http://schemas.openxmlformats.org/presentationml/2006/ole">
            <p:oleObj spid="_x0000_s2203" name="Equation" r:id="rId18" imgW="3213000" imgH="787320" progId="Equation.3">
              <p:embed/>
            </p:oleObj>
          </a:graphicData>
        </a:graphic>
      </p:graphicFrame>
      <p:sp>
        <p:nvSpPr>
          <p:cNvPr id="737" name="TextBox 736"/>
          <p:cNvSpPr txBox="1"/>
          <p:nvPr/>
        </p:nvSpPr>
        <p:spPr>
          <a:xfrm>
            <a:off x="16516349" y="27632025"/>
            <a:ext cx="11630025"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rPr>
              <a:t>Spike times are accumulated into a buffer</a:t>
            </a:r>
            <a:endParaRPr lang="en-US" sz="32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2731</TotalTime>
  <Words>394</Words>
  <Application>Microsoft Office PowerPoint</Application>
  <PresentationFormat>Custom</PresentationFormat>
  <Paragraphs>102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vt:i4>
      </vt:variant>
    </vt:vector>
  </HeadingPairs>
  <TitlesOfParts>
    <vt:vector size="5" baseType="lpstr">
      <vt:lpstr>Office Theme</vt:lpstr>
      <vt:lpstr>Equation</vt:lpstr>
      <vt:lpstr>Ecuación</vt:lpstr>
      <vt:lpstr>Imagen de mapa de bits</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Russel</dc:creator>
  <cp:lastModifiedBy>Niceto</cp:lastModifiedBy>
  <cp:revision>182</cp:revision>
  <dcterms:created xsi:type="dcterms:W3CDTF">2007-08-09T19:24:32Z</dcterms:created>
  <dcterms:modified xsi:type="dcterms:W3CDTF">2010-09-17T09:35:29Z</dcterms:modified>
</cp:coreProperties>
</file>