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sldIdLst>
    <p:sldId id="257" r:id="rId2"/>
    <p:sldId id="256" r:id="rId3"/>
    <p:sldId id="267" r:id="rId4"/>
    <p:sldId id="258" r:id="rId5"/>
    <p:sldId id="268" r:id="rId6"/>
    <p:sldId id="259" r:id="rId7"/>
    <p:sldId id="269" r:id="rId8"/>
    <p:sldId id="260" r:id="rId9"/>
    <p:sldId id="270" r:id="rId10"/>
    <p:sldId id="261" r:id="rId11"/>
    <p:sldId id="271" r:id="rId12"/>
    <p:sldId id="262" r:id="rId13"/>
    <p:sldId id="272" r:id="rId14"/>
    <p:sldId id="263" r:id="rId15"/>
    <p:sldId id="273" r:id="rId16"/>
    <p:sldId id="264" r:id="rId17"/>
    <p:sldId id="274" r:id="rId18"/>
    <p:sldId id="275" r:id="rId19"/>
    <p:sldId id="276" r:id="rId20"/>
    <p:sldId id="277" r:id="rId21"/>
    <p:sldId id="278" r:id="rId22"/>
  </p:sldIdLst>
  <p:sldSz cx="9906000" cy="6858000" type="A4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5">
          <p15:clr>
            <a:srgbClr val="A4A3A4"/>
          </p15:clr>
        </p15:guide>
        <p15:guide id="2" pos="44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6"/>
  </p:normalViewPr>
  <p:slideViewPr>
    <p:cSldViewPr showGuides="1">
      <p:cViewPr varScale="1">
        <p:scale>
          <a:sx n="114" d="100"/>
          <a:sy n="114" d="100"/>
        </p:scale>
        <p:origin x="1736" y="184"/>
      </p:cViewPr>
      <p:guideLst>
        <p:guide orient="horz" pos="3385"/>
        <p:guide pos="44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1BD5A6-E972-A8C6-485E-F640962040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D108C2-7DDF-54FC-AA2D-FC2D414237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9B208F-80CE-51DA-E232-894E0CBA3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5A04AD-3745-DB4B-B1FB-664B2FD7A19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07425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18CF86-1FF8-8747-7E7A-09F0C14D04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0753BC-CBBB-3BDE-B83F-FA39FBE12D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B47213-30FB-B48E-B971-9B33D474F3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F157BF-E153-194E-B4C5-0979E8696D5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8376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1D8FC0-22C8-E7DE-6DFB-2D343E48B6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C2A547-71B3-840D-F760-1C4BACD87D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CC950A-ACB0-4A39-4700-079BFFB509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837305-E00F-9B4F-A903-875FBA65313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96056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62D6A9-F63F-0F65-2F82-71BB91754A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D8461B-CEFF-7972-2851-2F27E9CEA8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4E862D-A12C-F0E5-AF58-E30A60095F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4E7C01-6652-534C-921A-2D3CFC7D37F6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5719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5F90C50-45F8-E0DD-071C-DD0E5F9F2E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D6F78C0-6483-A068-B35D-4653497E98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C178200-BD33-78CF-AC03-39462B9A0C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81E399-1EA7-AA47-AB0F-1C077E17132F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655358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6CA3539-74E4-6BFA-5F3A-9094BD4536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69A277B-FC88-E39B-66A8-02ABFBC44C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D1D0D21-A9F1-9C87-A999-E48A7F1D1C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8D3899-D3DF-D84A-9509-EEEA81FB19D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14718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ED9B252-12F5-B7AC-8500-C18E702E4D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B2438B7-C5B2-3C1C-4859-099C409046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FAC71E2-2D2D-D619-0A3A-0ADFB412A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9DC443-B377-564B-B485-6D4D028ACC9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27759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250023-87D0-6D04-F28D-82733A3B4B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F4AAF0-3B03-6DAE-BFD4-AEE7F8FCBC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D52AFD-AB84-6871-E2F2-7858BFB8C9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AB5317-35BD-F346-B811-6EFF8A416E4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79094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4A3162-8529-4AAE-5C47-6442D42230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F31B4C-DDFE-48C3-292A-05DC76A5AB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E3CC17-F415-E0DF-9821-ABDFE95382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128C7-0128-D34F-9EAA-2DB79E76039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1573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4CC72F-DCDE-C5D8-3BF7-04D9E2AD99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820FB0-420D-8144-958B-67FCCBDC28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CBD792-A6AE-DD6F-3145-E0FDA40937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73CC5B-77B8-F642-8DA8-79602972C5FC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56771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E2C523-4D3D-B395-5D40-CD20EE79BC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EF29F7-923B-3002-3D24-5C80F3EB41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4E237A-32AF-21CF-C582-A8135D938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69E8DA-20CF-394D-A9CB-6370970C1239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36258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122707-B620-0C3F-335D-D4E6C0669B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A24430-005D-3470-B7B9-0792A0C6EA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83935F-DC09-0724-B30C-0B48B2F77F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9B9BC6-B765-E64A-9980-BECF04F5DE6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52149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7828EDD-02F3-6E4D-4A17-AE3B9DD683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4D80214-DF31-6C1F-6E5E-779C4124D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96F4BB8-A1BB-88FC-11AE-9CB23B2789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01B24E8-9EA8-6332-7339-1E675DE2404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693E50D-134C-6D8F-83B7-00BD28774C2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A1DD6B6-A9E6-004F-88DC-B2D31210CA4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4">
            <a:extLst>
              <a:ext uri="{FF2B5EF4-FFF2-40B4-BE49-F238E27FC236}">
                <a16:creationId xmlns:a16="http://schemas.microsoft.com/office/drawing/2014/main" id="{0B34074C-0AA2-8C22-C43C-4541486D0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4338" name="Text Box 5">
            <a:extLst>
              <a:ext uri="{FF2B5EF4-FFF2-40B4-BE49-F238E27FC236}">
                <a16:creationId xmlns:a16="http://schemas.microsoft.com/office/drawing/2014/main" id="{734E9D14-662A-05C0-E717-B351B0BF7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388" y="2349500"/>
            <a:ext cx="892968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800"/>
              <a:t>FICHAS DE REGISTRO</a:t>
            </a:r>
          </a:p>
        </p:txBody>
      </p:sp>
      <p:sp>
        <p:nvSpPr>
          <p:cNvPr id="14339" name="Text Box 6">
            <a:extLst>
              <a:ext uri="{FF2B5EF4-FFF2-40B4-BE49-F238E27FC236}">
                <a16:creationId xmlns:a16="http://schemas.microsoft.com/office/drawing/2014/main" id="{D74B233C-EF4F-94C9-46EE-822A03593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" y="3789363"/>
            <a:ext cx="8424863" cy="14732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br>
              <a:rPr lang="es-ES" altLang="es-ES" sz="1800"/>
            </a:br>
            <a:r>
              <a:rPr lang="es-ES" altLang="es-ES" sz="1800"/>
              <a:t>Apellidos		…………………………………………………………</a:t>
            </a:r>
          </a:p>
          <a:p>
            <a:pPr eaLnBrk="1" hangingPunct="1">
              <a:spcBef>
                <a:spcPct val="50000"/>
              </a:spcBef>
            </a:pPr>
            <a:r>
              <a:rPr lang="es-ES" altLang="es-ES" sz="1800"/>
              <a:t>Nombre			…………………………………………………………</a:t>
            </a:r>
          </a:p>
          <a:p>
            <a:pPr eaLnBrk="1" hangingPunct="1">
              <a:spcBef>
                <a:spcPct val="50000"/>
              </a:spcBef>
            </a:pPr>
            <a:endParaRPr lang="es-ES" altLang="es-ES" sz="1800"/>
          </a:p>
        </p:txBody>
      </p:sp>
      <p:sp>
        <p:nvSpPr>
          <p:cNvPr id="14340" name="Text Box 8">
            <a:extLst>
              <a:ext uri="{FF2B5EF4-FFF2-40B4-BE49-F238E27FC236}">
                <a16:creationId xmlns:a16="http://schemas.microsoft.com/office/drawing/2014/main" id="{D23E72B5-D739-D41A-9BC4-0BAD46A57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75" y="6165850"/>
            <a:ext cx="3241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sz="1800"/>
              <a:t>Código de registro</a:t>
            </a:r>
          </a:p>
        </p:txBody>
      </p:sp>
      <p:sp>
        <p:nvSpPr>
          <p:cNvPr id="14341" name="AutoShape 9">
            <a:extLst>
              <a:ext uri="{FF2B5EF4-FFF2-40B4-BE49-F238E27FC236}">
                <a16:creationId xmlns:a16="http://schemas.microsoft.com/office/drawing/2014/main" id="{A6EBE2FA-E68E-64D0-3EE0-6B050ADCF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5525" y="6092825"/>
            <a:ext cx="3455988" cy="504825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5">
            <a:extLst>
              <a:ext uri="{FF2B5EF4-FFF2-40B4-BE49-F238E27FC236}">
                <a16:creationId xmlns:a16="http://schemas.microsoft.com/office/drawing/2014/main" id="{E80C2507-0F05-A1AA-18A8-44B3D56A515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5299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Colección estable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Identificación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Clasificación genérica 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Material/soporte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Técnica/s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Dimensiones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Contexto cultural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Datación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Uso/función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Procedencia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15362" name="Rectangle 8">
            <a:extLst>
              <a:ext uri="{FF2B5EF4-FFF2-40B4-BE49-F238E27FC236}">
                <a16:creationId xmlns:a16="http://schemas.microsoft.com/office/drawing/2014/main" id="{C1AF8AFC-9B10-10E0-42EC-59AF65501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20605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5363" name="Rectangle 9">
            <a:extLst>
              <a:ext uri="{FF2B5EF4-FFF2-40B4-BE49-F238E27FC236}">
                <a16:creationId xmlns:a16="http://schemas.microsoft.com/office/drawing/2014/main" id="{F0F4F475-2CBD-6E22-D7FA-35DBC48D2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35718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5364" name="Rectangle 10">
            <a:extLst>
              <a:ext uri="{FF2B5EF4-FFF2-40B4-BE49-F238E27FC236}">
                <a16:creationId xmlns:a16="http://schemas.microsoft.com/office/drawing/2014/main" id="{D983B840-F7CE-A4B4-CFF5-242499450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4076700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5365" name="Rectangle 11">
            <a:extLst>
              <a:ext uri="{FF2B5EF4-FFF2-40B4-BE49-F238E27FC236}">
                <a16:creationId xmlns:a16="http://schemas.microsoft.com/office/drawing/2014/main" id="{0E7326DE-CE89-886D-074A-EB81476CA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084763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5366" name="Rectangle 12">
            <a:extLst>
              <a:ext uri="{FF2B5EF4-FFF2-40B4-BE49-F238E27FC236}">
                <a16:creationId xmlns:a16="http://schemas.microsoft.com/office/drawing/2014/main" id="{9A870096-FD72-C0EA-5BAC-E8587D968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66102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5367" name="Rectangle 13">
            <a:extLst>
              <a:ext uri="{FF2B5EF4-FFF2-40B4-BE49-F238E27FC236}">
                <a16:creationId xmlns:a16="http://schemas.microsoft.com/office/drawing/2014/main" id="{9E49E11F-30F5-821C-4EA6-DAA25B3E3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68638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5368" name="Rectangle 14">
            <a:extLst>
              <a:ext uri="{FF2B5EF4-FFF2-40B4-BE49-F238E27FC236}">
                <a16:creationId xmlns:a16="http://schemas.microsoft.com/office/drawing/2014/main" id="{7745F2DD-1BAB-3C76-DA7F-3E8F33777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4581525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5369" name="Rectangle 15">
            <a:extLst>
              <a:ext uri="{FF2B5EF4-FFF2-40B4-BE49-F238E27FC236}">
                <a16:creationId xmlns:a16="http://schemas.microsoft.com/office/drawing/2014/main" id="{FFE63DD8-5CF1-A3A2-6F1E-8F75BA70F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557338"/>
            <a:ext cx="4824413" cy="2873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5370" name="Rectangle 16">
            <a:extLst>
              <a:ext uri="{FF2B5EF4-FFF2-40B4-BE49-F238E27FC236}">
                <a16:creationId xmlns:a16="http://schemas.microsoft.com/office/drawing/2014/main" id="{FAD13620-C2E7-4401-470E-D574EDFB3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563813"/>
            <a:ext cx="4465638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5371" name="Rectangle 18">
            <a:extLst>
              <a:ext uri="{FF2B5EF4-FFF2-40B4-BE49-F238E27FC236}">
                <a16:creationId xmlns:a16="http://schemas.microsoft.com/office/drawing/2014/main" id="{3B4E880F-4BF0-4072-C6F7-B75C38C8F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6164263"/>
            <a:ext cx="5184775" cy="3603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086" name="Rectangle 20">
            <a:extLst>
              <a:ext uri="{FF2B5EF4-FFF2-40B4-BE49-F238E27FC236}">
                <a16:creationId xmlns:a16="http://schemas.microsoft.com/office/drawing/2014/main" id="{AA3CD582-F0EE-B6D5-120A-272BFE1C887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113588" y="1600200"/>
            <a:ext cx="2297112" cy="3773488"/>
          </a:xfrm>
        </p:spPr>
        <p:txBody>
          <a:bodyPr/>
          <a:lstStyle/>
          <a:p>
            <a:pPr eaLnBrk="1" hangingPunct="1">
              <a:defRPr/>
            </a:pPr>
            <a:endParaRPr lang="es-ES" sz="2800">
              <a:cs typeface="+mn-cs"/>
            </a:endParaRPr>
          </a:p>
        </p:txBody>
      </p:sp>
      <p:sp>
        <p:nvSpPr>
          <p:cNvPr id="15373" name="Rectangle 4">
            <a:extLst>
              <a:ext uri="{FF2B5EF4-FFF2-40B4-BE49-F238E27FC236}">
                <a16:creationId xmlns:a16="http://schemas.microsoft.com/office/drawing/2014/main" id="{75EAFF57-80D4-E510-DFA7-79B926C49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5374" name="CuadroTexto 2">
            <a:extLst>
              <a:ext uri="{FF2B5EF4-FFF2-40B4-BE49-F238E27FC236}">
                <a16:creationId xmlns:a16="http://schemas.microsoft.com/office/drawing/2014/main" id="{5CC39624-7708-178B-8711-B535D4DDB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04813"/>
            <a:ext cx="7191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4400"/>
              <a:t>1</a:t>
            </a:r>
          </a:p>
        </p:txBody>
      </p:sp>
      <p:sp>
        <p:nvSpPr>
          <p:cNvPr id="24" name="Anillo 1">
            <a:extLst>
              <a:ext uri="{FF2B5EF4-FFF2-40B4-BE49-F238E27FC236}">
                <a16:creationId xmlns:a16="http://schemas.microsoft.com/office/drawing/2014/main" id="{949D6B9C-34E7-8F4F-F396-79F2D8FBEE16}"/>
              </a:ext>
            </a:extLst>
          </p:cNvPr>
          <p:cNvSpPr>
            <a:spLocks/>
          </p:cNvSpPr>
          <p:nvPr/>
        </p:nvSpPr>
        <p:spPr bwMode="auto">
          <a:xfrm>
            <a:off x="631825" y="404813"/>
            <a:ext cx="865188" cy="863600"/>
          </a:xfrm>
          <a:custGeom>
            <a:avLst/>
            <a:gdLst>
              <a:gd name="T0" fmla="*/ 0 w 865188"/>
              <a:gd name="T1" fmla="*/ 431800 h 863600"/>
              <a:gd name="T2" fmla="*/ 432594 w 865188"/>
              <a:gd name="T3" fmla="*/ 0 h 863600"/>
              <a:gd name="T4" fmla="*/ 865188 w 865188"/>
              <a:gd name="T5" fmla="*/ 431800 h 863600"/>
              <a:gd name="T6" fmla="*/ 432594 w 865188"/>
              <a:gd name="T7" fmla="*/ 863600 h 863600"/>
              <a:gd name="T8" fmla="*/ 0 w 865188"/>
              <a:gd name="T9" fmla="*/ 431800 h 863600"/>
              <a:gd name="T10" fmla="*/ 91930 w 865188"/>
              <a:gd name="T11" fmla="*/ 431800 h 863600"/>
              <a:gd name="T12" fmla="*/ 432594 w 865188"/>
              <a:gd name="T13" fmla="*/ 771670 h 863600"/>
              <a:gd name="T14" fmla="*/ 773258 w 865188"/>
              <a:gd name="T15" fmla="*/ 431800 h 863600"/>
              <a:gd name="T16" fmla="*/ 432594 w 865188"/>
              <a:gd name="T17" fmla="*/ 91930 h 863600"/>
              <a:gd name="T18" fmla="*/ 91930 w 865188"/>
              <a:gd name="T19" fmla="*/ 431800 h 863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5188"/>
              <a:gd name="T31" fmla="*/ 0 h 863600"/>
              <a:gd name="T32" fmla="*/ 865188 w 865188"/>
              <a:gd name="T33" fmla="*/ 863600 h 863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5188" h="863600">
                <a:moveTo>
                  <a:pt x="0" y="431800"/>
                </a:moveTo>
                <a:cubicBezTo>
                  <a:pt x="0" y="193323"/>
                  <a:pt x="193679" y="0"/>
                  <a:pt x="432594" y="0"/>
                </a:cubicBezTo>
                <a:cubicBezTo>
                  <a:pt x="671509" y="0"/>
                  <a:pt x="865188" y="193323"/>
                  <a:pt x="865188" y="431800"/>
                </a:cubicBezTo>
                <a:cubicBezTo>
                  <a:pt x="865188" y="670277"/>
                  <a:pt x="671509" y="863600"/>
                  <a:pt x="432594" y="863600"/>
                </a:cubicBezTo>
                <a:cubicBezTo>
                  <a:pt x="193679" y="863600"/>
                  <a:pt x="0" y="670277"/>
                  <a:pt x="0" y="431800"/>
                </a:cubicBezTo>
                <a:close/>
                <a:moveTo>
                  <a:pt x="91930" y="431800"/>
                </a:moveTo>
                <a:cubicBezTo>
                  <a:pt x="91930" y="619505"/>
                  <a:pt x="244450" y="771670"/>
                  <a:pt x="432594" y="771670"/>
                </a:cubicBezTo>
                <a:cubicBezTo>
                  <a:pt x="620738" y="771670"/>
                  <a:pt x="773258" y="619505"/>
                  <a:pt x="773258" y="431800"/>
                </a:cubicBezTo>
                <a:cubicBezTo>
                  <a:pt x="773258" y="244095"/>
                  <a:pt x="620738" y="91930"/>
                  <a:pt x="432594" y="91930"/>
                </a:cubicBezTo>
                <a:cubicBezTo>
                  <a:pt x="244450" y="91930"/>
                  <a:pt x="91930" y="244095"/>
                  <a:pt x="91930" y="43180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>
            <a:extLst>
              <a:ext uri="{FF2B5EF4-FFF2-40B4-BE49-F238E27FC236}">
                <a16:creationId xmlns:a16="http://schemas.microsoft.com/office/drawing/2014/main" id="{3B24BF08-86BB-A2F0-4A69-CEAE8D26A87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Descripción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16386" name="Rectangle 12">
            <a:extLst>
              <a:ext uri="{FF2B5EF4-FFF2-40B4-BE49-F238E27FC236}">
                <a16:creationId xmlns:a16="http://schemas.microsoft.com/office/drawing/2014/main" id="{1AA4859C-E887-77AD-2D1E-29928F0F42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989138"/>
            <a:ext cx="9001125" cy="45354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6387" name="AutoShape 14">
            <a:extLst>
              <a:ext uri="{FF2B5EF4-FFF2-40B4-BE49-F238E27FC236}">
                <a16:creationId xmlns:a16="http://schemas.microsoft.com/office/drawing/2014/main" id="{9E6C27A7-325D-79A9-8745-119AAE4B1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76250"/>
            <a:ext cx="719138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 b="1"/>
              <a:t>01</a:t>
            </a:r>
          </a:p>
        </p:txBody>
      </p:sp>
      <p:sp>
        <p:nvSpPr>
          <p:cNvPr id="4101" name="1 Título">
            <a:extLst>
              <a:ext uri="{FF2B5EF4-FFF2-40B4-BE49-F238E27FC236}">
                <a16:creationId xmlns:a16="http://schemas.microsoft.com/office/drawing/2014/main" id="{6674AED0-232C-F1FA-1DBE-FF5EF6346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j-cs"/>
            </a:endParaRPr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1A9B11E6-6C0B-2706-0EA5-D7EE86589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 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>
            <a:extLst>
              <a:ext uri="{FF2B5EF4-FFF2-40B4-BE49-F238E27FC236}">
                <a16:creationId xmlns:a16="http://schemas.microsoft.com/office/drawing/2014/main" id="{56963EAE-E501-DCB4-9BE6-960D02DF4CA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5299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Colección estable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Identificación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Clasificación genérica 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Material/soporte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Técnica/s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Dimensiones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Contexto cultural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Datación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Uso/función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Procedencia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17410" name="Rectangle 5">
            <a:extLst>
              <a:ext uri="{FF2B5EF4-FFF2-40B4-BE49-F238E27FC236}">
                <a16:creationId xmlns:a16="http://schemas.microsoft.com/office/drawing/2014/main" id="{26B4F712-82D8-9DE0-6D3C-B2CD994D8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20605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7411" name="Rectangle 6">
            <a:extLst>
              <a:ext uri="{FF2B5EF4-FFF2-40B4-BE49-F238E27FC236}">
                <a16:creationId xmlns:a16="http://schemas.microsoft.com/office/drawing/2014/main" id="{6C28F129-B17B-767E-3767-EFF2774D5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35718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7412" name="Rectangle 7">
            <a:extLst>
              <a:ext uri="{FF2B5EF4-FFF2-40B4-BE49-F238E27FC236}">
                <a16:creationId xmlns:a16="http://schemas.microsoft.com/office/drawing/2014/main" id="{52DBC9FD-38CF-AD27-4F2D-D6F2FB4E0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4076700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7413" name="Rectangle 8">
            <a:extLst>
              <a:ext uri="{FF2B5EF4-FFF2-40B4-BE49-F238E27FC236}">
                <a16:creationId xmlns:a16="http://schemas.microsoft.com/office/drawing/2014/main" id="{C0F3EB3C-B6A2-FBDA-6388-92E2D5058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084763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7414" name="Rectangle 9">
            <a:extLst>
              <a:ext uri="{FF2B5EF4-FFF2-40B4-BE49-F238E27FC236}">
                <a16:creationId xmlns:a16="http://schemas.microsoft.com/office/drawing/2014/main" id="{ECBE4B58-970B-2B7D-5FF2-0F6AA07D7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66102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7415" name="Rectangle 10">
            <a:extLst>
              <a:ext uri="{FF2B5EF4-FFF2-40B4-BE49-F238E27FC236}">
                <a16:creationId xmlns:a16="http://schemas.microsoft.com/office/drawing/2014/main" id="{86D7145C-987B-02C6-F155-E12C54836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68638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7416" name="Rectangle 11">
            <a:extLst>
              <a:ext uri="{FF2B5EF4-FFF2-40B4-BE49-F238E27FC236}">
                <a16:creationId xmlns:a16="http://schemas.microsoft.com/office/drawing/2014/main" id="{C39A137B-16CE-CEFD-57B6-493B52469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4581525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7417" name="Rectangle 12">
            <a:extLst>
              <a:ext uri="{FF2B5EF4-FFF2-40B4-BE49-F238E27FC236}">
                <a16:creationId xmlns:a16="http://schemas.microsoft.com/office/drawing/2014/main" id="{53FD65D7-EAFF-55CF-7349-8905D43B99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557338"/>
            <a:ext cx="4824413" cy="2873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7418" name="Rectangle 13">
            <a:extLst>
              <a:ext uri="{FF2B5EF4-FFF2-40B4-BE49-F238E27FC236}">
                <a16:creationId xmlns:a16="http://schemas.microsoft.com/office/drawing/2014/main" id="{0892718F-A8BA-C749-D19D-BE8248CFF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563813"/>
            <a:ext cx="4465638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7419" name="Rectangle 16">
            <a:extLst>
              <a:ext uri="{FF2B5EF4-FFF2-40B4-BE49-F238E27FC236}">
                <a16:creationId xmlns:a16="http://schemas.microsoft.com/office/drawing/2014/main" id="{55DD3A53-1267-7F5F-2631-C8F2A3E3B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6164263"/>
            <a:ext cx="5184775" cy="3603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5134" name="Rectangle 18">
            <a:extLst>
              <a:ext uri="{FF2B5EF4-FFF2-40B4-BE49-F238E27FC236}">
                <a16:creationId xmlns:a16="http://schemas.microsoft.com/office/drawing/2014/main" id="{5C69B918-D3A6-49A0-1B57-0B006FC98C5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113588" y="1600200"/>
            <a:ext cx="2297112" cy="3773488"/>
          </a:xfrm>
        </p:spPr>
        <p:txBody>
          <a:bodyPr/>
          <a:lstStyle/>
          <a:p>
            <a:pPr eaLnBrk="1" hangingPunct="1">
              <a:defRPr/>
            </a:pPr>
            <a:endParaRPr lang="es-ES" sz="2800">
              <a:cs typeface="+mn-cs"/>
            </a:endParaRPr>
          </a:p>
        </p:txBody>
      </p:sp>
      <p:sp>
        <p:nvSpPr>
          <p:cNvPr id="17421" name="Rectangle 4">
            <a:extLst>
              <a:ext uri="{FF2B5EF4-FFF2-40B4-BE49-F238E27FC236}">
                <a16:creationId xmlns:a16="http://schemas.microsoft.com/office/drawing/2014/main" id="{5A836FA6-C041-8B9E-1F52-03488D8FF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7422" name="CuadroTexto 2">
            <a:extLst>
              <a:ext uri="{FF2B5EF4-FFF2-40B4-BE49-F238E27FC236}">
                <a16:creationId xmlns:a16="http://schemas.microsoft.com/office/drawing/2014/main" id="{2AA58863-8529-07FA-923F-4EC33BABC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04813"/>
            <a:ext cx="7191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4400"/>
              <a:t>2</a:t>
            </a:r>
          </a:p>
        </p:txBody>
      </p:sp>
      <p:sp>
        <p:nvSpPr>
          <p:cNvPr id="21" name="Anillo 1">
            <a:extLst>
              <a:ext uri="{FF2B5EF4-FFF2-40B4-BE49-F238E27FC236}">
                <a16:creationId xmlns:a16="http://schemas.microsoft.com/office/drawing/2014/main" id="{5B4DC2FE-BE8E-B2CE-D3F2-51A0177B168A}"/>
              </a:ext>
            </a:extLst>
          </p:cNvPr>
          <p:cNvSpPr>
            <a:spLocks/>
          </p:cNvSpPr>
          <p:nvPr/>
        </p:nvSpPr>
        <p:spPr bwMode="auto">
          <a:xfrm>
            <a:off x="631825" y="404813"/>
            <a:ext cx="865188" cy="863600"/>
          </a:xfrm>
          <a:custGeom>
            <a:avLst/>
            <a:gdLst>
              <a:gd name="T0" fmla="*/ 0 w 865188"/>
              <a:gd name="T1" fmla="*/ 431800 h 863600"/>
              <a:gd name="T2" fmla="*/ 432594 w 865188"/>
              <a:gd name="T3" fmla="*/ 0 h 863600"/>
              <a:gd name="T4" fmla="*/ 865188 w 865188"/>
              <a:gd name="T5" fmla="*/ 431800 h 863600"/>
              <a:gd name="T6" fmla="*/ 432594 w 865188"/>
              <a:gd name="T7" fmla="*/ 863600 h 863600"/>
              <a:gd name="T8" fmla="*/ 0 w 865188"/>
              <a:gd name="T9" fmla="*/ 431800 h 863600"/>
              <a:gd name="T10" fmla="*/ 91930 w 865188"/>
              <a:gd name="T11" fmla="*/ 431800 h 863600"/>
              <a:gd name="T12" fmla="*/ 432594 w 865188"/>
              <a:gd name="T13" fmla="*/ 771670 h 863600"/>
              <a:gd name="T14" fmla="*/ 773258 w 865188"/>
              <a:gd name="T15" fmla="*/ 431800 h 863600"/>
              <a:gd name="T16" fmla="*/ 432594 w 865188"/>
              <a:gd name="T17" fmla="*/ 91930 h 863600"/>
              <a:gd name="T18" fmla="*/ 91930 w 865188"/>
              <a:gd name="T19" fmla="*/ 431800 h 863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5188"/>
              <a:gd name="T31" fmla="*/ 0 h 863600"/>
              <a:gd name="T32" fmla="*/ 865188 w 865188"/>
              <a:gd name="T33" fmla="*/ 863600 h 863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5188" h="863600">
                <a:moveTo>
                  <a:pt x="0" y="431800"/>
                </a:moveTo>
                <a:cubicBezTo>
                  <a:pt x="0" y="193323"/>
                  <a:pt x="193679" y="0"/>
                  <a:pt x="432594" y="0"/>
                </a:cubicBezTo>
                <a:cubicBezTo>
                  <a:pt x="671509" y="0"/>
                  <a:pt x="865188" y="193323"/>
                  <a:pt x="865188" y="431800"/>
                </a:cubicBezTo>
                <a:cubicBezTo>
                  <a:pt x="865188" y="670277"/>
                  <a:pt x="671509" y="863600"/>
                  <a:pt x="432594" y="863600"/>
                </a:cubicBezTo>
                <a:cubicBezTo>
                  <a:pt x="193679" y="863600"/>
                  <a:pt x="0" y="670277"/>
                  <a:pt x="0" y="431800"/>
                </a:cubicBezTo>
                <a:close/>
                <a:moveTo>
                  <a:pt x="91930" y="431800"/>
                </a:moveTo>
                <a:cubicBezTo>
                  <a:pt x="91930" y="619505"/>
                  <a:pt x="244450" y="771670"/>
                  <a:pt x="432594" y="771670"/>
                </a:cubicBezTo>
                <a:cubicBezTo>
                  <a:pt x="620738" y="771670"/>
                  <a:pt x="773258" y="619505"/>
                  <a:pt x="773258" y="431800"/>
                </a:cubicBezTo>
                <a:cubicBezTo>
                  <a:pt x="773258" y="244095"/>
                  <a:pt x="620738" y="91930"/>
                  <a:pt x="432594" y="91930"/>
                </a:cubicBezTo>
                <a:cubicBezTo>
                  <a:pt x="244450" y="91930"/>
                  <a:pt x="91930" y="244095"/>
                  <a:pt x="91930" y="43180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>
            <a:extLst>
              <a:ext uri="{FF2B5EF4-FFF2-40B4-BE49-F238E27FC236}">
                <a16:creationId xmlns:a16="http://schemas.microsoft.com/office/drawing/2014/main" id="{04F88092-D446-359F-2E12-C8CA921A789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Descripción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18434" name="AutoShape 5">
            <a:extLst>
              <a:ext uri="{FF2B5EF4-FFF2-40B4-BE49-F238E27FC236}">
                <a16:creationId xmlns:a16="http://schemas.microsoft.com/office/drawing/2014/main" id="{4B27273D-9D2C-50F8-641E-D3F8F43A6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76250"/>
            <a:ext cx="719138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 b="1"/>
              <a:t>02</a:t>
            </a:r>
          </a:p>
        </p:txBody>
      </p:sp>
      <p:sp>
        <p:nvSpPr>
          <p:cNvPr id="18435" name="Rectangle 6">
            <a:extLst>
              <a:ext uri="{FF2B5EF4-FFF2-40B4-BE49-F238E27FC236}">
                <a16:creationId xmlns:a16="http://schemas.microsoft.com/office/drawing/2014/main" id="{944A75D1-1451-A9CE-62A0-355B752C7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989138"/>
            <a:ext cx="9001125" cy="45354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6149" name="1 Título">
            <a:extLst>
              <a:ext uri="{FF2B5EF4-FFF2-40B4-BE49-F238E27FC236}">
                <a16:creationId xmlns:a16="http://schemas.microsoft.com/office/drawing/2014/main" id="{8B80F758-D1B4-40D9-0418-6A1422258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j-cs"/>
            </a:endParaRPr>
          </a:p>
        </p:txBody>
      </p:sp>
      <p:sp>
        <p:nvSpPr>
          <p:cNvPr id="18437" name="Rectangle 4">
            <a:extLst>
              <a:ext uri="{FF2B5EF4-FFF2-40B4-BE49-F238E27FC236}">
                <a16:creationId xmlns:a16="http://schemas.microsoft.com/office/drawing/2014/main" id="{F021D7A9-6FB7-E496-FAFF-40A2CB1F2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 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>
            <a:extLst>
              <a:ext uri="{FF2B5EF4-FFF2-40B4-BE49-F238E27FC236}">
                <a16:creationId xmlns:a16="http://schemas.microsoft.com/office/drawing/2014/main" id="{D7A0DAEC-914D-8874-8564-4605C133D7E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5299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Colección estable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Identificación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Clasificación genérica 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Material/soporte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Técnica/s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Dimensiones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Contexto cultural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Datación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Uso/función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Procedencia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19458" name="Rectangle 5">
            <a:extLst>
              <a:ext uri="{FF2B5EF4-FFF2-40B4-BE49-F238E27FC236}">
                <a16:creationId xmlns:a16="http://schemas.microsoft.com/office/drawing/2014/main" id="{F62BB070-57D3-1845-B99F-FBEA67D92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20605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9459" name="Rectangle 6">
            <a:extLst>
              <a:ext uri="{FF2B5EF4-FFF2-40B4-BE49-F238E27FC236}">
                <a16:creationId xmlns:a16="http://schemas.microsoft.com/office/drawing/2014/main" id="{1F727591-0BB7-D3E5-F3BB-FCF9F4AE6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35718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9460" name="Rectangle 7">
            <a:extLst>
              <a:ext uri="{FF2B5EF4-FFF2-40B4-BE49-F238E27FC236}">
                <a16:creationId xmlns:a16="http://schemas.microsoft.com/office/drawing/2014/main" id="{798A01DA-0F9C-6E3E-7C58-6D6A412EE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4076700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9461" name="Rectangle 8">
            <a:extLst>
              <a:ext uri="{FF2B5EF4-FFF2-40B4-BE49-F238E27FC236}">
                <a16:creationId xmlns:a16="http://schemas.microsoft.com/office/drawing/2014/main" id="{4B59A37E-4819-A953-3BDD-F9F96CD37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084763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9462" name="Rectangle 9">
            <a:extLst>
              <a:ext uri="{FF2B5EF4-FFF2-40B4-BE49-F238E27FC236}">
                <a16:creationId xmlns:a16="http://schemas.microsoft.com/office/drawing/2014/main" id="{541435F2-98A5-8A8D-3727-EAAC096A8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66102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9463" name="Rectangle 10">
            <a:extLst>
              <a:ext uri="{FF2B5EF4-FFF2-40B4-BE49-F238E27FC236}">
                <a16:creationId xmlns:a16="http://schemas.microsoft.com/office/drawing/2014/main" id="{01575BBE-3B68-6603-3755-598FDE659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68638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9464" name="Rectangle 11">
            <a:extLst>
              <a:ext uri="{FF2B5EF4-FFF2-40B4-BE49-F238E27FC236}">
                <a16:creationId xmlns:a16="http://schemas.microsoft.com/office/drawing/2014/main" id="{5F6765B3-16D4-0324-9EA4-195401D81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4581525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9465" name="Rectangle 12">
            <a:extLst>
              <a:ext uri="{FF2B5EF4-FFF2-40B4-BE49-F238E27FC236}">
                <a16:creationId xmlns:a16="http://schemas.microsoft.com/office/drawing/2014/main" id="{52A4AE92-D09B-9769-A01C-6FA31FD4E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557338"/>
            <a:ext cx="4824413" cy="2873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9466" name="Rectangle 13">
            <a:extLst>
              <a:ext uri="{FF2B5EF4-FFF2-40B4-BE49-F238E27FC236}">
                <a16:creationId xmlns:a16="http://schemas.microsoft.com/office/drawing/2014/main" id="{9DAEAB2D-48A6-E6A7-BF12-8E60A9898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563813"/>
            <a:ext cx="4465638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9467" name="Rectangle 16">
            <a:extLst>
              <a:ext uri="{FF2B5EF4-FFF2-40B4-BE49-F238E27FC236}">
                <a16:creationId xmlns:a16="http://schemas.microsoft.com/office/drawing/2014/main" id="{6CE1A6D5-88D2-E876-C651-65A3871FA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6164263"/>
            <a:ext cx="5184775" cy="3603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7182" name="Rectangle 18">
            <a:extLst>
              <a:ext uri="{FF2B5EF4-FFF2-40B4-BE49-F238E27FC236}">
                <a16:creationId xmlns:a16="http://schemas.microsoft.com/office/drawing/2014/main" id="{C2B430FF-13A9-B0EB-908A-E826820BB7D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113588" y="1600200"/>
            <a:ext cx="2297112" cy="3773488"/>
          </a:xfrm>
        </p:spPr>
        <p:txBody>
          <a:bodyPr/>
          <a:lstStyle/>
          <a:p>
            <a:pPr eaLnBrk="1" hangingPunct="1">
              <a:defRPr/>
            </a:pPr>
            <a:endParaRPr lang="es-ES" sz="2800">
              <a:cs typeface="+mn-cs"/>
            </a:endParaRPr>
          </a:p>
        </p:txBody>
      </p:sp>
      <p:sp>
        <p:nvSpPr>
          <p:cNvPr id="19469" name="Rectangle 4">
            <a:extLst>
              <a:ext uri="{FF2B5EF4-FFF2-40B4-BE49-F238E27FC236}">
                <a16:creationId xmlns:a16="http://schemas.microsoft.com/office/drawing/2014/main" id="{37F7D626-EE4E-9D27-1263-89C7D4C8A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9470" name="CuadroTexto 2">
            <a:extLst>
              <a:ext uri="{FF2B5EF4-FFF2-40B4-BE49-F238E27FC236}">
                <a16:creationId xmlns:a16="http://schemas.microsoft.com/office/drawing/2014/main" id="{503DD96D-EB56-0F6C-3067-9224039F2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04813"/>
            <a:ext cx="7191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4400"/>
              <a:t>3</a:t>
            </a:r>
          </a:p>
        </p:txBody>
      </p:sp>
      <p:sp>
        <p:nvSpPr>
          <p:cNvPr id="21" name="Anillo 1">
            <a:extLst>
              <a:ext uri="{FF2B5EF4-FFF2-40B4-BE49-F238E27FC236}">
                <a16:creationId xmlns:a16="http://schemas.microsoft.com/office/drawing/2014/main" id="{80ED2504-D063-EA89-F161-565FF9D798A7}"/>
              </a:ext>
            </a:extLst>
          </p:cNvPr>
          <p:cNvSpPr>
            <a:spLocks/>
          </p:cNvSpPr>
          <p:nvPr/>
        </p:nvSpPr>
        <p:spPr bwMode="auto">
          <a:xfrm>
            <a:off x="631825" y="404813"/>
            <a:ext cx="865188" cy="863600"/>
          </a:xfrm>
          <a:custGeom>
            <a:avLst/>
            <a:gdLst>
              <a:gd name="T0" fmla="*/ 0 w 865188"/>
              <a:gd name="T1" fmla="*/ 431800 h 863600"/>
              <a:gd name="T2" fmla="*/ 432594 w 865188"/>
              <a:gd name="T3" fmla="*/ 0 h 863600"/>
              <a:gd name="T4" fmla="*/ 865188 w 865188"/>
              <a:gd name="T5" fmla="*/ 431800 h 863600"/>
              <a:gd name="T6" fmla="*/ 432594 w 865188"/>
              <a:gd name="T7" fmla="*/ 863600 h 863600"/>
              <a:gd name="T8" fmla="*/ 0 w 865188"/>
              <a:gd name="T9" fmla="*/ 431800 h 863600"/>
              <a:gd name="T10" fmla="*/ 91930 w 865188"/>
              <a:gd name="T11" fmla="*/ 431800 h 863600"/>
              <a:gd name="T12" fmla="*/ 432594 w 865188"/>
              <a:gd name="T13" fmla="*/ 771670 h 863600"/>
              <a:gd name="T14" fmla="*/ 773258 w 865188"/>
              <a:gd name="T15" fmla="*/ 431800 h 863600"/>
              <a:gd name="T16" fmla="*/ 432594 w 865188"/>
              <a:gd name="T17" fmla="*/ 91930 h 863600"/>
              <a:gd name="T18" fmla="*/ 91930 w 865188"/>
              <a:gd name="T19" fmla="*/ 431800 h 863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5188"/>
              <a:gd name="T31" fmla="*/ 0 h 863600"/>
              <a:gd name="T32" fmla="*/ 865188 w 865188"/>
              <a:gd name="T33" fmla="*/ 863600 h 863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5188" h="863600">
                <a:moveTo>
                  <a:pt x="0" y="431800"/>
                </a:moveTo>
                <a:cubicBezTo>
                  <a:pt x="0" y="193323"/>
                  <a:pt x="193679" y="0"/>
                  <a:pt x="432594" y="0"/>
                </a:cubicBezTo>
                <a:cubicBezTo>
                  <a:pt x="671509" y="0"/>
                  <a:pt x="865188" y="193323"/>
                  <a:pt x="865188" y="431800"/>
                </a:cubicBezTo>
                <a:cubicBezTo>
                  <a:pt x="865188" y="670277"/>
                  <a:pt x="671509" y="863600"/>
                  <a:pt x="432594" y="863600"/>
                </a:cubicBezTo>
                <a:cubicBezTo>
                  <a:pt x="193679" y="863600"/>
                  <a:pt x="0" y="670277"/>
                  <a:pt x="0" y="431800"/>
                </a:cubicBezTo>
                <a:close/>
                <a:moveTo>
                  <a:pt x="91930" y="431800"/>
                </a:moveTo>
                <a:cubicBezTo>
                  <a:pt x="91930" y="619505"/>
                  <a:pt x="244450" y="771670"/>
                  <a:pt x="432594" y="771670"/>
                </a:cubicBezTo>
                <a:cubicBezTo>
                  <a:pt x="620738" y="771670"/>
                  <a:pt x="773258" y="619505"/>
                  <a:pt x="773258" y="431800"/>
                </a:cubicBezTo>
                <a:cubicBezTo>
                  <a:pt x="773258" y="244095"/>
                  <a:pt x="620738" y="91930"/>
                  <a:pt x="432594" y="91930"/>
                </a:cubicBezTo>
                <a:cubicBezTo>
                  <a:pt x="244450" y="91930"/>
                  <a:pt x="91930" y="244095"/>
                  <a:pt x="91930" y="43180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>
            <a:extLst>
              <a:ext uri="{FF2B5EF4-FFF2-40B4-BE49-F238E27FC236}">
                <a16:creationId xmlns:a16="http://schemas.microsoft.com/office/drawing/2014/main" id="{75499B80-FDF9-CB9D-1DFA-7432AA67BB4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Descripción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20482" name="AutoShape 5">
            <a:extLst>
              <a:ext uri="{FF2B5EF4-FFF2-40B4-BE49-F238E27FC236}">
                <a16:creationId xmlns:a16="http://schemas.microsoft.com/office/drawing/2014/main" id="{18879001-F107-8463-C32C-DC8330561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76250"/>
            <a:ext cx="719138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 b="1"/>
              <a:t>03</a:t>
            </a:r>
          </a:p>
        </p:txBody>
      </p:sp>
      <p:sp>
        <p:nvSpPr>
          <p:cNvPr id="20483" name="Rectangle 6">
            <a:extLst>
              <a:ext uri="{FF2B5EF4-FFF2-40B4-BE49-F238E27FC236}">
                <a16:creationId xmlns:a16="http://schemas.microsoft.com/office/drawing/2014/main" id="{AD3D28C4-C16E-CEF8-C75D-71378BBC7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989138"/>
            <a:ext cx="9001125" cy="45354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A5ED1F74-EF05-E4D9-CDFD-264A5ACBB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 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>
            <a:extLst>
              <a:ext uri="{FF2B5EF4-FFF2-40B4-BE49-F238E27FC236}">
                <a16:creationId xmlns:a16="http://schemas.microsoft.com/office/drawing/2014/main" id="{E93ADFF8-B6C3-7DE1-07C7-CB94D2ED57B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5299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Colección estable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Identificación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Clasificación genérica 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Material/soporte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Técnica/s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Dimensiones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Contexto cultural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Datación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Uso/función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Procedencia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21506" name="Rectangle 5">
            <a:extLst>
              <a:ext uri="{FF2B5EF4-FFF2-40B4-BE49-F238E27FC236}">
                <a16:creationId xmlns:a16="http://schemas.microsoft.com/office/drawing/2014/main" id="{056258D6-C087-B457-4085-D8AD4B195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20605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1507" name="Rectangle 6">
            <a:extLst>
              <a:ext uri="{FF2B5EF4-FFF2-40B4-BE49-F238E27FC236}">
                <a16:creationId xmlns:a16="http://schemas.microsoft.com/office/drawing/2014/main" id="{703489DC-A6A9-121C-F8A2-9B07E7352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35718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1508" name="Rectangle 7">
            <a:extLst>
              <a:ext uri="{FF2B5EF4-FFF2-40B4-BE49-F238E27FC236}">
                <a16:creationId xmlns:a16="http://schemas.microsoft.com/office/drawing/2014/main" id="{A505CA2A-1B96-1C21-7361-47E1D99D6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4076700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1509" name="Rectangle 8">
            <a:extLst>
              <a:ext uri="{FF2B5EF4-FFF2-40B4-BE49-F238E27FC236}">
                <a16:creationId xmlns:a16="http://schemas.microsoft.com/office/drawing/2014/main" id="{DB00B7F4-0F1C-C7C5-121B-C188321D0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084763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1510" name="Rectangle 9">
            <a:extLst>
              <a:ext uri="{FF2B5EF4-FFF2-40B4-BE49-F238E27FC236}">
                <a16:creationId xmlns:a16="http://schemas.microsoft.com/office/drawing/2014/main" id="{B0D723FC-A86F-AB9E-1F9E-49EBF8CEB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66102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1511" name="Rectangle 10">
            <a:extLst>
              <a:ext uri="{FF2B5EF4-FFF2-40B4-BE49-F238E27FC236}">
                <a16:creationId xmlns:a16="http://schemas.microsoft.com/office/drawing/2014/main" id="{68551206-90D0-7AA7-EFCA-510F99533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68638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1512" name="Rectangle 11">
            <a:extLst>
              <a:ext uri="{FF2B5EF4-FFF2-40B4-BE49-F238E27FC236}">
                <a16:creationId xmlns:a16="http://schemas.microsoft.com/office/drawing/2014/main" id="{E3E0E64D-1813-088A-88B6-02D542D7B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4581525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1513" name="Rectangle 12">
            <a:extLst>
              <a:ext uri="{FF2B5EF4-FFF2-40B4-BE49-F238E27FC236}">
                <a16:creationId xmlns:a16="http://schemas.microsoft.com/office/drawing/2014/main" id="{ABAFB471-0A3B-1AF7-51A1-85BEF402C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557338"/>
            <a:ext cx="4824413" cy="2873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1514" name="Rectangle 13">
            <a:extLst>
              <a:ext uri="{FF2B5EF4-FFF2-40B4-BE49-F238E27FC236}">
                <a16:creationId xmlns:a16="http://schemas.microsoft.com/office/drawing/2014/main" id="{EF63E923-C127-809E-D4D8-010C67A1B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563813"/>
            <a:ext cx="4465638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1515" name="Rectangle 16">
            <a:extLst>
              <a:ext uri="{FF2B5EF4-FFF2-40B4-BE49-F238E27FC236}">
                <a16:creationId xmlns:a16="http://schemas.microsoft.com/office/drawing/2014/main" id="{F806DE66-EE58-F626-43E5-93DBCA300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6164263"/>
            <a:ext cx="5184775" cy="3603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9230" name="Rectangle 18">
            <a:extLst>
              <a:ext uri="{FF2B5EF4-FFF2-40B4-BE49-F238E27FC236}">
                <a16:creationId xmlns:a16="http://schemas.microsoft.com/office/drawing/2014/main" id="{FFA737ED-A649-51D0-7AE0-5B3853157BA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113588" y="1600200"/>
            <a:ext cx="2297112" cy="3773488"/>
          </a:xfrm>
        </p:spPr>
        <p:txBody>
          <a:bodyPr/>
          <a:lstStyle/>
          <a:p>
            <a:pPr eaLnBrk="1" hangingPunct="1">
              <a:defRPr/>
            </a:pPr>
            <a:endParaRPr lang="es-ES" sz="2800">
              <a:cs typeface="+mn-cs"/>
            </a:endParaRPr>
          </a:p>
        </p:txBody>
      </p:sp>
      <p:sp>
        <p:nvSpPr>
          <p:cNvPr id="21517" name="Rectangle 4">
            <a:extLst>
              <a:ext uri="{FF2B5EF4-FFF2-40B4-BE49-F238E27FC236}">
                <a16:creationId xmlns:a16="http://schemas.microsoft.com/office/drawing/2014/main" id="{9F5435B3-0359-4800-94A4-D689B728E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1518" name="CuadroTexto 2">
            <a:extLst>
              <a:ext uri="{FF2B5EF4-FFF2-40B4-BE49-F238E27FC236}">
                <a16:creationId xmlns:a16="http://schemas.microsoft.com/office/drawing/2014/main" id="{C3691D26-5A9B-3AC6-4752-ED50209D2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04813"/>
            <a:ext cx="7191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4400"/>
              <a:t>4</a:t>
            </a:r>
          </a:p>
        </p:txBody>
      </p:sp>
      <p:sp>
        <p:nvSpPr>
          <p:cNvPr id="21" name="Anillo 1">
            <a:extLst>
              <a:ext uri="{FF2B5EF4-FFF2-40B4-BE49-F238E27FC236}">
                <a16:creationId xmlns:a16="http://schemas.microsoft.com/office/drawing/2014/main" id="{F6967096-4581-4626-D214-9A98511E1B22}"/>
              </a:ext>
            </a:extLst>
          </p:cNvPr>
          <p:cNvSpPr>
            <a:spLocks/>
          </p:cNvSpPr>
          <p:nvPr/>
        </p:nvSpPr>
        <p:spPr bwMode="auto">
          <a:xfrm>
            <a:off x="631825" y="404813"/>
            <a:ext cx="865188" cy="863600"/>
          </a:xfrm>
          <a:custGeom>
            <a:avLst/>
            <a:gdLst>
              <a:gd name="T0" fmla="*/ 0 w 865188"/>
              <a:gd name="T1" fmla="*/ 431800 h 863600"/>
              <a:gd name="T2" fmla="*/ 432594 w 865188"/>
              <a:gd name="T3" fmla="*/ 0 h 863600"/>
              <a:gd name="T4" fmla="*/ 865188 w 865188"/>
              <a:gd name="T5" fmla="*/ 431800 h 863600"/>
              <a:gd name="T6" fmla="*/ 432594 w 865188"/>
              <a:gd name="T7" fmla="*/ 863600 h 863600"/>
              <a:gd name="T8" fmla="*/ 0 w 865188"/>
              <a:gd name="T9" fmla="*/ 431800 h 863600"/>
              <a:gd name="T10" fmla="*/ 91930 w 865188"/>
              <a:gd name="T11" fmla="*/ 431800 h 863600"/>
              <a:gd name="T12" fmla="*/ 432594 w 865188"/>
              <a:gd name="T13" fmla="*/ 771670 h 863600"/>
              <a:gd name="T14" fmla="*/ 773258 w 865188"/>
              <a:gd name="T15" fmla="*/ 431800 h 863600"/>
              <a:gd name="T16" fmla="*/ 432594 w 865188"/>
              <a:gd name="T17" fmla="*/ 91930 h 863600"/>
              <a:gd name="T18" fmla="*/ 91930 w 865188"/>
              <a:gd name="T19" fmla="*/ 431800 h 863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5188"/>
              <a:gd name="T31" fmla="*/ 0 h 863600"/>
              <a:gd name="T32" fmla="*/ 865188 w 865188"/>
              <a:gd name="T33" fmla="*/ 863600 h 863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5188" h="863600">
                <a:moveTo>
                  <a:pt x="0" y="431800"/>
                </a:moveTo>
                <a:cubicBezTo>
                  <a:pt x="0" y="193323"/>
                  <a:pt x="193679" y="0"/>
                  <a:pt x="432594" y="0"/>
                </a:cubicBezTo>
                <a:cubicBezTo>
                  <a:pt x="671509" y="0"/>
                  <a:pt x="865188" y="193323"/>
                  <a:pt x="865188" y="431800"/>
                </a:cubicBezTo>
                <a:cubicBezTo>
                  <a:pt x="865188" y="670277"/>
                  <a:pt x="671509" y="863600"/>
                  <a:pt x="432594" y="863600"/>
                </a:cubicBezTo>
                <a:cubicBezTo>
                  <a:pt x="193679" y="863600"/>
                  <a:pt x="0" y="670277"/>
                  <a:pt x="0" y="431800"/>
                </a:cubicBezTo>
                <a:close/>
                <a:moveTo>
                  <a:pt x="91930" y="431800"/>
                </a:moveTo>
                <a:cubicBezTo>
                  <a:pt x="91930" y="619505"/>
                  <a:pt x="244450" y="771670"/>
                  <a:pt x="432594" y="771670"/>
                </a:cubicBezTo>
                <a:cubicBezTo>
                  <a:pt x="620738" y="771670"/>
                  <a:pt x="773258" y="619505"/>
                  <a:pt x="773258" y="431800"/>
                </a:cubicBezTo>
                <a:cubicBezTo>
                  <a:pt x="773258" y="244095"/>
                  <a:pt x="620738" y="91930"/>
                  <a:pt x="432594" y="91930"/>
                </a:cubicBezTo>
                <a:cubicBezTo>
                  <a:pt x="244450" y="91930"/>
                  <a:pt x="91930" y="244095"/>
                  <a:pt x="91930" y="43180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">
            <a:extLst>
              <a:ext uri="{FF2B5EF4-FFF2-40B4-BE49-F238E27FC236}">
                <a16:creationId xmlns:a16="http://schemas.microsoft.com/office/drawing/2014/main" id="{AD6E8CEF-4F51-CE7A-8A65-60F422E7A12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Descripción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22530" name="AutoShape 5">
            <a:extLst>
              <a:ext uri="{FF2B5EF4-FFF2-40B4-BE49-F238E27FC236}">
                <a16:creationId xmlns:a16="http://schemas.microsoft.com/office/drawing/2014/main" id="{BC6DBD95-6665-99A0-1E3A-420D3306E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76250"/>
            <a:ext cx="719138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 b="1"/>
              <a:t>04</a:t>
            </a:r>
          </a:p>
        </p:txBody>
      </p:sp>
      <p:sp>
        <p:nvSpPr>
          <p:cNvPr id="22531" name="Rectangle 6">
            <a:extLst>
              <a:ext uri="{FF2B5EF4-FFF2-40B4-BE49-F238E27FC236}">
                <a16:creationId xmlns:a16="http://schemas.microsoft.com/office/drawing/2014/main" id="{ED63D05F-115C-9B48-153E-3CAA3AFA4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989138"/>
            <a:ext cx="9001125" cy="45354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0245" name="1 Título">
            <a:extLst>
              <a:ext uri="{FF2B5EF4-FFF2-40B4-BE49-F238E27FC236}">
                <a16:creationId xmlns:a16="http://schemas.microsoft.com/office/drawing/2014/main" id="{C0DFF5BC-3FF4-38D1-C75C-A972D36E8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j-cs"/>
            </a:endParaRPr>
          </a:p>
        </p:txBody>
      </p:sp>
      <p:sp>
        <p:nvSpPr>
          <p:cNvPr id="22533" name="Rectangle 4">
            <a:extLst>
              <a:ext uri="{FF2B5EF4-FFF2-40B4-BE49-F238E27FC236}">
                <a16:creationId xmlns:a16="http://schemas.microsoft.com/office/drawing/2014/main" id="{B2FD1A8D-03AC-0620-D59A-E45ACFB41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 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>
            <a:extLst>
              <a:ext uri="{FF2B5EF4-FFF2-40B4-BE49-F238E27FC236}">
                <a16:creationId xmlns:a16="http://schemas.microsoft.com/office/drawing/2014/main" id="{C4E80ADA-78BC-6090-2D68-8CEEFE2B3E1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5299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Colección estable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Identificación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Clasificación genérica 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Material/soporte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Técnica/s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Dimensiones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Contexto cultural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Datación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Uso/función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Procedencia</a:t>
            </a:r>
          </a:p>
        </p:txBody>
      </p:sp>
      <p:sp>
        <p:nvSpPr>
          <p:cNvPr id="23554" name="Rectangle 5">
            <a:extLst>
              <a:ext uri="{FF2B5EF4-FFF2-40B4-BE49-F238E27FC236}">
                <a16:creationId xmlns:a16="http://schemas.microsoft.com/office/drawing/2014/main" id="{706E5C1D-9A03-F4D1-B741-604FCEA72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20605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3555" name="Rectangle 6">
            <a:extLst>
              <a:ext uri="{FF2B5EF4-FFF2-40B4-BE49-F238E27FC236}">
                <a16:creationId xmlns:a16="http://schemas.microsoft.com/office/drawing/2014/main" id="{A31A95DF-BCDC-D4BF-D503-3D9D344A5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35718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3556" name="Rectangle 7">
            <a:extLst>
              <a:ext uri="{FF2B5EF4-FFF2-40B4-BE49-F238E27FC236}">
                <a16:creationId xmlns:a16="http://schemas.microsoft.com/office/drawing/2014/main" id="{60AB7905-350B-D1E7-819C-84F8A16D0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4076700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3557" name="Rectangle 8">
            <a:extLst>
              <a:ext uri="{FF2B5EF4-FFF2-40B4-BE49-F238E27FC236}">
                <a16:creationId xmlns:a16="http://schemas.microsoft.com/office/drawing/2014/main" id="{7CBEF0D2-B738-AE83-4591-CA1E763D6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084763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3558" name="Rectangle 9">
            <a:extLst>
              <a:ext uri="{FF2B5EF4-FFF2-40B4-BE49-F238E27FC236}">
                <a16:creationId xmlns:a16="http://schemas.microsoft.com/office/drawing/2014/main" id="{C40C5E75-7BD0-7BC2-1672-E22570A1A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66102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3559" name="Rectangle 10">
            <a:extLst>
              <a:ext uri="{FF2B5EF4-FFF2-40B4-BE49-F238E27FC236}">
                <a16:creationId xmlns:a16="http://schemas.microsoft.com/office/drawing/2014/main" id="{0F7E9D5F-4E92-83CD-0A1F-1D8B36BD5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68638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3560" name="Rectangle 11">
            <a:extLst>
              <a:ext uri="{FF2B5EF4-FFF2-40B4-BE49-F238E27FC236}">
                <a16:creationId xmlns:a16="http://schemas.microsoft.com/office/drawing/2014/main" id="{6151C4C9-F285-6D34-9126-253C2514B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4581525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3561" name="Rectangle 12">
            <a:extLst>
              <a:ext uri="{FF2B5EF4-FFF2-40B4-BE49-F238E27FC236}">
                <a16:creationId xmlns:a16="http://schemas.microsoft.com/office/drawing/2014/main" id="{F2C5D79E-AF8A-0F49-0079-AF504549B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557338"/>
            <a:ext cx="4824413" cy="2873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3562" name="Rectangle 13">
            <a:extLst>
              <a:ext uri="{FF2B5EF4-FFF2-40B4-BE49-F238E27FC236}">
                <a16:creationId xmlns:a16="http://schemas.microsoft.com/office/drawing/2014/main" id="{A307693C-80DA-4528-5932-EAD24486E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563813"/>
            <a:ext cx="4465638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3563" name="Rectangle 16">
            <a:extLst>
              <a:ext uri="{FF2B5EF4-FFF2-40B4-BE49-F238E27FC236}">
                <a16:creationId xmlns:a16="http://schemas.microsoft.com/office/drawing/2014/main" id="{C7EF8166-D925-6531-1232-CBEA9AFDD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6164263"/>
            <a:ext cx="5184775" cy="3603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1278" name="Rectangle 21">
            <a:extLst>
              <a:ext uri="{FF2B5EF4-FFF2-40B4-BE49-F238E27FC236}">
                <a16:creationId xmlns:a16="http://schemas.microsoft.com/office/drawing/2014/main" id="{41DFEA47-CE7D-13B7-D7CE-44882F85159B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113588" y="1600200"/>
            <a:ext cx="2297112" cy="3773488"/>
          </a:xfrm>
        </p:spPr>
        <p:txBody>
          <a:bodyPr/>
          <a:lstStyle/>
          <a:p>
            <a:pPr eaLnBrk="1" hangingPunct="1">
              <a:defRPr/>
            </a:pPr>
            <a:endParaRPr lang="es-ES" sz="2800">
              <a:cs typeface="+mn-cs"/>
            </a:endParaRPr>
          </a:p>
        </p:txBody>
      </p:sp>
      <p:sp>
        <p:nvSpPr>
          <p:cNvPr id="23565" name="Rectangle 4">
            <a:extLst>
              <a:ext uri="{FF2B5EF4-FFF2-40B4-BE49-F238E27FC236}">
                <a16:creationId xmlns:a16="http://schemas.microsoft.com/office/drawing/2014/main" id="{F07F51F5-439E-F0A3-62B4-DCF0820E6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3566" name="CuadroTexto 2">
            <a:extLst>
              <a:ext uri="{FF2B5EF4-FFF2-40B4-BE49-F238E27FC236}">
                <a16:creationId xmlns:a16="http://schemas.microsoft.com/office/drawing/2014/main" id="{BAA41486-6AD4-B31F-8868-6195C65F2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04813"/>
            <a:ext cx="7191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4400"/>
              <a:t>5</a:t>
            </a:r>
          </a:p>
        </p:txBody>
      </p:sp>
      <p:sp>
        <p:nvSpPr>
          <p:cNvPr id="21" name="Anillo 1">
            <a:extLst>
              <a:ext uri="{FF2B5EF4-FFF2-40B4-BE49-F238E27FC236}">
                <a16:creationId xmlns:a16="http://schemas.microsoft.com/office/drawing/2014/main" id="{EDE3C3D9-1709-DBC7-7CFF-F346256D8AEE}"/>
              </a:ext>
            </a:extLst>
          </p:cNvPr>
          <p:cNvSpPr>
            <a:spLocks/>
          </p:cNvSpPr>
          <p:nvPr/>
        </p:nvSpPr>
        <p:spPr bwMode="auto">
          <a:xfrm>
            <a:off x="631825" y="404813"/>
            <a:ext cx="865188" cy="863600"/>
          </a:xfrm>
          <a:custGeom>
            <a:avLst/>
            <a:gdLst>
              <a:gd name="T0" fmla="*/ 0 w 865188"/>
              <a:gd name="T1" fmla="*/ 431800 h 863600"/>
              <a:gd name="T2" fmla="*/ 432594 w 865188"/>
              <a:gd name="T3" fmla="*/ 0 h 863600"/>
              <a:gd name="T4" fmla="*/ 865188 w 865188"/>
              <a:gd name="T5" fmla="*/ 431800 h 863600"/>
              <a:gd name="T6" fmla="*/ 432594 w 865188"/>
              <a:gd name="T7" fmla="*/ 863600 h 863600"/>
              <a:gd name="T8" fmla="*/ 0 w 865188"/>
              <a:gd name="T9" fmla="*/ 431800 h 863600"/>
              <a:gd name="T10" fmla="*/ 91930 w 865188"/>
              <a:gd name="T11" fmla="*/ 431800 h 863600"/>
              <a:gd name="T12" fmla="*/ 432594 w 865188"/>
              <a:gd name="T13" fmla="*/ 771670 h 863600"/>
              <a:gd name="T14" fmla="*/ 773258 w 865188"/>
              <a:gd name="T15" fmla="*/ 431800 h 863600"/>
              <a:gd name="T16" fmla="*/ 432594 w 865188"/>
              <a:gd name="T17" fmla="*/ 91930 h 863600"/>
              <a:gd name="T18" fmla="*/ 91930 w 865188"/>
              <a:gd name="T19" fmla="*/ 431800 h 863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5188"/>
              <a:gd name="T31" fmla="*/ 0 h 863600"/>
              <a:gd name="T32" fmla="*/ 865188 w 865188"/>
              <a:gd name="T33" fmla="*/ 863600 h 863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5188" h="863600">
                <a:moveTo>
                  <a:pt x="0" y="431800"/>
                </a:moveTo>
                <a:cubicBezTo>
                  <a:pt x="0" y="193323"/>
                  <a:pt x="193679" y="0"/>
                  <a:pt x="432594" y="0"/>
                </a:cubicBezTo>
                <a:cubicBezTo>
                  <a:pt x="671509" y="0"/>
                  <a:pt x="865188" y="193323"/>
                  <a:pt x="865188" y="431800"/>
                </a:cubicBezTo>
                <a:cubicBezTo>
                  <a:pt x="865188" y="670277"/>
                  <a:pt x="671509" y="863600"/>
                  <a:pt x="432594" y="863600"/>
                </a:cubicBezTo>
                <a:cubicBezTo>
                  <a:pt x="193679" y="863600"/>
                  <a:pt x="0" y="670277"/>
                  <a:pt x="0" y="431800"/>
                </a:cubicBezTo>
                <a:close/>
                <a:moveTo>
                  <a:pt x="91930" y="431800"/>
                </a:moveTo>
                <a:cubicBezTo>
                  <a:pt x="91930" y="619505"/>
                  <a:pt x="244450" y="771670"/>
                  <a:pt x="432594" y="771670"/>
                </a:cubicBezTo>
                <a:cubicBezTo>
                  <a:pt x="620738" y="771670"/>
                  <a:pt x="773258" y="619505"/>
                  <a:pt x="773258" y="431800"/>
                </a:cubicBezTo>
                <a:cubicBezTo>
                  <a:pt x="773258" y="244095"/>
                  <a:pt x="620738" y="91930"/>
                  <a:pt x="432594" y="91930"/>
                </a:cubicBezTo>
                <a:cubicBezTo>
                  <a:pt x="244450" y="91930"/>
                  <a:pt x="91930" y="244095"/>
                  <a:pt x="91930" y="43180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>
            <a:extLst>
              <a:ext uri="{FF2B5EF4-FFF2-40B4-BE49-F238E27FC236}">
                <a16:creationId xmlns:a16="http://schemas.microsoft.com/office/drawing/2014/main" id="{4BC6EAC1-3923-195F-1E65-AF80E070C63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Descripción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24578" name="AutoShape 5">
            <a:extLst>
              <a:ext uri="{FF2B5EF4-FFF2-40B4-BE49-F238E27FC236}">
                <a16:creationId xmlns:a16="http://schemas.microsoft.com/office/drawing/2014/main" id="{4F531E18-C03C-1898-A235-855119AF8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76250"/>
            <a:ext cx="719138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 b="1"/>
              <a:t>05</a:t>
            </a:r>
          </a:p>
        </p:txBody>
      </p:sp>
      <p:sp>
        <p:nvSpPr>
          <p:cNvPr id="24579" name="Rectangle 6">
            <a:extLst>
              <a:ext uri="{FF2B5EF4-FFF2-40B4-BE49-F238E27FC236}">
                <a16:creationId xmlns:a16="http://schemas.microsoft.com/office/drawing/2014/main" id="{9B973434-1640-2AD4-6AD5-821E1DD00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989138"/>
            <a:ext cx="9001125" cy="45354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2293" name="1 Título">
            <a:extLst>
              <a:ext uri="{FF2B5EF4-FFF2-40B4-BE49-F238E27FC236}">
                <a16:creationId xmlns:a16="http://schemas.microsoft.com/office/drawing/2014/main" id="{7D16BEB6-D435-F86C-8687-175C3FED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j-cs"/>
            </a:endParaRPr>
          </a:p>
        </p:txBody>
      </p:sp>
      <p:sp>
        <p:nvSpPr>
          <p:cNvPr id="24581" name="Rectangle 4">
            <a:extLst>
              <a:ext uri="{FF2B5EF4-FFF2-40B4-BE49-F238E27FC236}">
                <a16:creationId xmlns:a16="http://schemas.microsoft.com/office/drawing/2014/main" id="{C6A9BC80-44D4-F8BF-1EAF-7E07A09E3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 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>
            <a:extLst>
              <a:ext uri="{FF2B5EF4-FFF2-40B4-BE49-F238E27FC236}">
                <a16:creationId xmlns:a16="http://schemas.microsoft.com/office/drawing/2014/main" id="{598F5384-871B-58A3-CF67-CD1C21646A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5299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Colección estable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Identificación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Clasificación genérica 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Material/soporte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Técnica/s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Dimensiones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Contexto cultural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Datación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Uso/función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Procedencia</a:t>
            </a:r>
          </a:p>
        </p:txBody>
      </p:sp>
      <p:sp>
        <p:nvSpPr>
          <p:cNvPr id="25602" name="Rectangle 5">
            <a:extLst>
              <a:ext uri="{FF2B5EF4-FFF2-40B4-BE49-F238E27FC236}">
                <a16:creationId xmlns:a16="http://schemas.microsoft.com/office/drawing/2014/main" id="{87238412-2877-1C04-E4E0-8165EFC54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20605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5603" name="Rectangle 6">
            <a:extLst>
              <a:ext uri="{FF2B5EF4-FFF2-40B4-BE49-F238E27FC236}">
                <a16:creationId xmlns:a16="http://schemas.microsoft.com/office/drawing/2014/main" id="{523A71CD-3417-5DB5-3CB2-7A435221E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35718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5604" name="Rectangle 7">
            <a:extLst>
              <a:ext uri="{FF2B5EF4-FFF2-40B4-BE49-F238E27FC236}">
                <a16:creationId xmlns:a16="http://schemas.microsoft.com/office/drawing/2014/main" id="{73163B75-066C-5611-1680-51393724F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4076700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5605" name="Rectangle 8">
            <a:extLst>
              <a:ext uri="{FF2B5EF4-FFF2-40B4-BE49-F238E27FC236}">
                <a16:creationId xmlns:a16="http://schemas.microsoft.com/office/drawing/2014/main" id="{6ECD76D2-7746-2CDB-C11D-BC6FDD329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084763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5606" name="Rectangle 9">
            <a:extLst>
              <a:ext uri="{FF2B5EF4-FFF2-40B4-BE49-F238E27FC236}">
                <a16:creationId xmlns:a16="http://schemas.microsoft.com/office/drawing/2014/main" id="{E5E42DD8-C49C-C066-EB48-FDE283280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66102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5607" name="Rectangle 10">
            <a:extLst>
              <a:ext uri="{FF2B5EF4-FFF2-40B4-BE49-F238E27FC236}">
                <a16:creationId xmlns:a16="http://schemas.microsoft.com/office/drawing/2014/main" id="{9507AD20-996E-E764-596F-ED3271AF3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68638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5608" name="Rectangle 11">
            <a:extLst>
              <a:ext uri="{FF2B5EF4-FFF2-40B4-BE49-F238E27FC236}">
                <a16:creationId xmlns:a16="http://schemas.microsoft.com/office/drawing/2014/main" id="{5C0E272D-A059-B08E-431F-E9A9AF2F1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4581525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5609" name="Rectangle 12">
            <a:extLst>
              <a:ext uri="{FF2B5EF4-FFF2-40B4-BE49-F238E27FC236}">
                <a16:creationId xmlns:a16="http://schemas.microsoft.com/office/drawing/2014/main" id="{2851629C-8A59-9FF2-FC6E-74B4719AB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557338"/>
            <a:ext cx="4824413" cy="2873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5610" name="Rectangle 13">
            <a:extLst>
              <a:ext uri="{FF2B5EF4-FFF2-40B4-BE49-F238E27FC236}">
                <a16:creationId xmlns:a16="http://schemas.microsoft.com/office/drawing/2014/main" id="{77669B5D-6084-45A4-DF73-69B2F9346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563813"/>
            <a:ext cx="4465638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5611" name="Rectangle 16">
            <a:extLst>
              <a:ext uri="{FF2B5EF4-FFF2-40B4-BE49-F238E27FC236}">
                <a16:creationId xmlns:a16="http://schemas.microsoft.com/office/drawing/2014/main" id="{72FB851F-C2EF-8977-7F5E-44F1FB670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6164263"/>
            <a:ext cx="5184775" cy="3603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3326" name="Rectangle 18">
            <a:extLst>
              <a:ext uri="{FF2B5EF4-FFF2-40B4-BE49-F238E27FC236}">
                <a16:creationId xmlns:a16="http://schemas.microsoft.com/office/drawing/2014/main" id="{EEDD229B-17CC-AABF-949E-E1B26C075DB6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113588" y="1600200"/>
            <a:ext cx="2297112" cy="3773488"/>
          </a:xfrm>
        </p:spPr>
        <p:txBody>
          <a:bodyPr/>
          <a:lstStyle/>
          <a:p>
            <a:pPr eaLnBrk="1" hangingPunct="1">
              <a:defRPr/>
            </a:pPr>
            <a:endParaRPr lang="es-ES" sz="2800">
              <a:cs typeface="+mn-cs"/>
            </a:endParaRPr>
          </a:p>
        </p:txBody>
      </p:sp>
      <p:sp>
        <p:nvSpPr>
          <p:cNvPr id="25613" name="Rectangle 4">
            <a:extLst>
              <a:ext uri="{FF2B5EF4-FFF2-40B4-BE49-F238E27FC236}">
                <a16:creationId xmlns:a16="http://schemas.microsoft.com/office/drawing/2014/main" id="{AE2EA4F2-C7B1-2961-1FE8-D42F05DAD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5614" name="CuadroTexto 2">
            <a:extLst>
              <a:ext uri="{FF2B5EF4-FFF2-40B4-BE49-F238E27FC236}">
                <a16:creationId xmlns:a16="http://schemas.microsoft.com/office/drawing/2014/main" id="{9DAF7123-BAA2-98C8-5A07-1154C4397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04813"/>
            <a:ext cx="7191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4400"/>
              <a:t>6</a:t>
            </a:r>
          </a:p>
        </p:txBody>
      </p:sp>
      <p:sp>
        <p:nvSpPr>
          <p:cNvPr id="21" name="Anillo 1">
            <a:extLst>
              <a:ext uri="{FF2B5EF4-FFF2-40B4-BE49-F238E27FC236}">
                <a16:creationId xmlns:a16="http://schemas.microsoft.com/office/drawing/2014/main" id="{77FEC1CF-DDF0-97D0-F410-68782008CCB9}"/>
              </a:ext>
            </a:extLst>
          </p:cNvPr>
          <p:cNvSpPr>
            <a:spLocks/>
          </p:cNvSpPr>
          <p:nvPr/>
        </p:nvSpPr>
        <p:spPr bwMode="auto">
          <a:xfrm>
            <a:off x="631825" y="404813"/>
            <a:ext cx="865188" cy="863600"/>
          </a:xfrm>
          <a:custGeom>
            <a:avLst/>
            <a:gdLst>
              <a:gd name="T0" fmla="*/ 0 w 865188"/>
              <a:gd name="T1" fmla="*/ 431800 h 863600"/>
              <a:gd name="T2" fmla="*/ 432594 w 865188"/>
              <a:gd name="T3" fmla="*/ 0 h 863600"/>
              <a:gd name="T4" fmla="*/ 865188 w 865188"/>
              <a:gd name="T5" fmla="*/ 431800 h 863600"/>
              <a:gd name="T6" fmla="*/ 432594 w 865188"/>
              <a:gd name="T7" fmla="*/ 863600 h 863600"/>
              <a:gd name="T8" fmla="*/ 0 w 865188"/>
              <a:gd name="T9" fmla="*/ 431800 h 863600"/>
              <a:gd name="T10" fmla="*/ 91930 w 865188"/>
              <a:gd name="T11" fmla="*/ 431800 h 863600"/>
              <a:gd name="T12" fmla="*/ 432594 w 865188"/>
              <a:gd name="T13" fmla="*/ 771670 h 863600"/>
              <a:gd name="T14" fmla="*/ 773258 w 865188"/>
              <a:gd name="T15" fmla="*/ 431800 h 863600"/>
              <a:gd name="T16" fmla="*/ 432594 w 865188"/>
              <a:gd name="T17" fmla="*/ 91930 h 863600"/>
              <a:gd name="T18" fmla="*/ 91930 w 865188"/>
              <a:gd name="T19" fmla="*/ 431800 h 863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5188"/>
              <a:gd name="T31" fmla="*/ 0 h 863600"/>
              <a:gd name="T32" fmla="*/ 865188 w 865188"/>
              <a:gd name="T33" fmla="*/ 863600 h 863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5188" h="863600">
                <a:moveTo>
                  <a:pt x="0" y="431800"/>
                </a:moveTo>
                <a:cubicBezTo>
                  <a:pt x="0" y="193323"/>
                  <a:pt x="193679" y="0"/>
                  <a:pt x="432594" y="0"/>
                </a:cubicBezTo>
                <a:cubicBezTo>
                  <a:pt x="671509" y="0"/>
                  <a:pt x="865188" y="193323"/>
                  <a:pt x="865188" y="431800"/>
                </a:cubicBezTo>
                <a:cubicBezTo>
                  <a:pt x="865188" y="670277"/>
                  <a:pt x="671509" y="863600"/>
                  <a:pt x="432594" y="863600"/>
                </a:cubicBezTo>
                <a:cubicBezTo>
                  <a:pt x="193679" y="863600"/>
                  <a:pt x="0" y="670277"/>
                  <a:pt x="0" y="431800"/>
                </a:cubicBezTo>
                <a:close/>
                <a:moveTo>
                  <a:pt x="91930" y="431800"/>
                </a:moveTo>
                <a:cubicBezTo>
                  <a:pt x="91930" y="619505"/>
                  <a:pt x="244450" y="771670"/>
                  <a:pt x="432594" y="771670"/>
                </a:cubicBezTo>
                <a:cubicBezTo>
                  <a:pt x="620738" y="771670"/>
                  <a:pt x="773258" y="619505"/>
                  <a:pt x="773258" y="431800"/>
                </a:cubicBezTo>
                <a:cubicBezTo>
                  <a:pt x="773258" y="244095"/>
                  <a:pt x="620738" y="91930"/>
                  <a:pt x="432594" y="91930"/>
                </a:cubicBezTo>
                <a:cubicBezTo>
                  <a:pt x="244450" y="91930"/>
                  <a:pt x="91930" y="244095"/>
                  <a:pt x="91930" y="43180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>
            <a:extLst>
              <a:ext uri="{FF2B5EF4-FFF2-40B4-BE49-F238E27FC236}">
                <a16:creationId xmlns:a16="http://schemas.microsoft.com/office/drawing/2014/main" id="{852754B3-D06F-1DAC-9C49-A9D5D5E0258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Descripción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26626" name="AutoShape 5">
            <a:extLst>
              <a:ext uri="{FF2B5EF4-FFF2-40B4-BE49-F238E27FC236}">
                <a16:creationId xmlns:a16="http://schemas.microsoft.com/office/drawing/2014/main" id="{AC70158A-B33E-B4B4-B749-16CE786E0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76250"/>
            <a:ext cx="719138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 b="1"/>
              <a:t>06</a:t>
            </a:r>
          </a:p>
        </p:txBody>
      </p:sp>
      <p:sp>
        <p:nvSpPr>
          <p:cNvPr id="26627" name="Rectangle 6">
            <a:extLst>
              <a:ext uri="{FF2B5EF4-FFF2-40B4-BE49-F238E27FC236}">
                <a16:creationId xmlns:a16="http://schemas.microsoft.com/office/drawing/2014/main" id="{93957FA5-5F28-4647-3268-7D24B90C7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989138"/>
            <a:ext cx="9001125" cy="45354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4341" name="1 Título">
            <a:extLst>
              <a:ext uri="{FF2B5EF4-FFF2-40B4-BE49-F238E27FC236}">
                <a16:creationId xmlns:a16="http://schemas.microsoft.com/office/drawing/2014/main" id="{8EEADF08-13BA-A58C-F68F-A34A9435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j-cs"/>
            </a:endParaRPr>
          </a:p>
        </p:txBody>
      </p:sp>
      <p:sp>
        <p:nvSpPr>
          <p:cNvPr id="26629" name="Rectangle 4">
            <a:extLst>
              <a:ext uri="{FF2B5EF4-FFF2-40B4-BE49-F238E27FC236}">
                <a16:creationId xmlns:a16="http://schemas.microsoft.com/office/drawing/2014/main" id="{E3E8503E-954E-4864-9626-AD2C2B27B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 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>
            <a:extLst>
              <a:ext uri="{FF2B5EF4-FFF2-40B4-BE49-F238E27FC236}">
                <a16:creationId xmlns:a16="http://schemas.microsoft.com/office/drawing/2014/main" id="{15630D54-5D09-1B6D-C5C7-56AB64D1A09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5299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Colección estable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Identificación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Clasificación genérica 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Material/soporte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Técnica/s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Dimensiones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Contexto cultural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Datación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Uso/función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Procedencia</a:t>
            </a:r>
          </a:p>
        </p:txBody>
      </p:sp>
      <p:sp>
        <p:nvSpPr>
          <p:cNvPr id="27650" name="Rectangle 5">
            <a:extLst>
              <a:ext uri="{FF2B5EF4-FFF2-40B4-BE49-F238E27FC236}">
                <a16:creationId xmlns:a16="http://schemas.microsoft.com/office/drawing/2014/main" id="{68C4DB5F-EA9E-E57F-663F-4AEB572B7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20605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7651" name="Rectangle 6">
            <a:extLst>
              <a:ext uri="{FF2B5EF4-FFF2-40B4-BE49-F238E27FC236}">
                <a16:creationId xmlns:a16="http://schemas.microsoft.com/office/drawing/2014/main" id="{A67EE552-E5AB-0B76-0538-5E14E0174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35718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7652" name="Rectangle 7">
            <a:extLst>
              <a:ext uri="{FF2B5EF4-FFF2-40B4-BE49-F238E27FC236}">
                <a16:creationId xmlns:a16="http://schemas.microsoft.com/office/drawing/2014/main" id="{7B91FB89-B023-E9E5-E069-45613EE70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4076700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7653" name="Rectangle 8">
            <a:extLst>
              <a:ext uri="{FF2B5EF4-FFF2-40B4-BE49-F238E27FC236}">
                <a16:creationId xmlns:a16="http://schemas.microsoft.com/office/drawing/2014/main" id="{A9F2B98D-F7E7-1672-1750-683BF322B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084763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7654" name="Rectangle 9">
            <a:extLst>
              <a:ext uri="{FF2B5EF4-FFF2-40B4-BE49-F238E27FC236}">
                <a16:creationId xmlns:a16="http://schemas.microsoft.com/office/drawing/2014/main" id="{70EF7AEC-D450-6EE3-A4C1-B0D3F4C51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66102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7655" name="Rectangle 10">
            <a:extLst>
              <a:ext uri="{FF2B5EF4-FFF2-40B4-BE49-F238E27FC236}">
                <a16:creationId xmlns:a16="http://schemas.microsoft.com/office/drawing/2014/main" id="{C24B23BD-9410-E3E6-985F-8AED372D9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68638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7656" name="Rectangle 11">
            <a:extLst>
              <a:ext uri="{FF2B5EF4-FFF2-40B4-BE49-F238E27FC236}">
                <a16:creationId xmlns:a16="http://schemas.microsoft.com/office/drawing/2014/main" id="{2F6DB410-BEB2-311C-FEA4-C1ADEB851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4581525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7657" name="Rectangle 12">
            <a:extLst>
              <a:ext uri="{FF2B5EF4-FFF2-40B4-BE49-F238E27FC236}">
                <a16:creationId xmlns:a16="http://schemas.microsoft.com/office/drawing/2014/main" id="{0B31EF7E-A71A-97F1-1261-09F9217ED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557338"/>
            <a:ext cx="4824413" cy="2873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7658" name="Rectangle 13">
            <a:extLst>
              <a:ext uri="{FF2B5EF4-FFF2-40B4-BE49-F238E27FC236}">
                <a16:creationId xmlns:a16="http://schemas.microsoft.com/office/drawing/2014/main" id="{FE9612C0-3567-DE2D-804C-D7102A974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563813"/>
            <a:ext cx="4465638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7659" name="Rectangle 16">
            <a:extLst>
              <a:ext uri="{FF2B5EF4-FFF2-40B4-BE49-F238E27FC236}">
                <a16:creationId xmlns:a16="http://schemas.microsoft.com/office/drawing/2014/main" id="{761BF415-479C-E110-020E-67CA7C9A8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6164263"/>
            <a:ext cx="5184775" cy="3603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15374" name="Rectangle 18">
            <a:extLst>
              <a:ext uri="{FF2B5EF4-FFF2-40B4-BE49-F238E27FC236}">
                <a16:creationId xmlns:a16="http://schemas.microsoft.com/office/drawing/2014/main" id="{8CD322B0-7FA3-766C-799E-07A96946C63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113588" y="1600200"/>
            <a:ext cx="2297112" cy="3773488"/>
          </a:xfrm>
        </p:spPr>
        <p:txBody>
          <a:bodyPr/>
          <a:lstStyle/>
          <a:p>
            <a:pPr eaLnBrk="1" hangingPunct="1">
              <a:defRPr/>
            </a:pPr>
            <a:endParaRPr lang="es-ES" sz="2800">
              <a:cs typeface="+mn-cs"/>
            </a:endParaRPr>
          </a:p>
        </p:txBody>
      </p:sp>
      <p:sp>
        <p:nvSpPr>
          <p:cNvPr id="27661" name="Rectangle 4">
            <a:extLst>
              <a:ext uri="{FF2B5EF4-FFF2-40B4-BE49-F238E27FC236}">
                <a16:creationId xmlns:a16="http://schemas.microsoft.com/office/drawing/2014/main" id="{0F524EB3-45C5-DE18-15E9-8E9B8E7C8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7662" name="CuadroTexto 2">
            <a:extLst>
              <a:ext uri="{FF2B5EF4-FFF2-40B4-BE49-F238E27FC236}">
                <a16:creationId xmlns:a16="http://schemas.microsoft.com/office/drawing/2014/main" id="{2C5B87EB-D1A2-42D9-7A0A-EACFF4C5E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04813"/>
            <a:ext cx="7191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4400"/>
              <a:t>7</a:t>
            </a:r>
          </a:p>
        </p:txBody>
      </p:sp>
      <p:sp>
        <p:nvSpPr>
          <p:cNvPr id="21" name="Anillo 1">
            <a:extLst>
              <a:ext uri="{FF2B5EF4-FFF2-40B4-BE49-F238E27FC236}">
                <a16:creationId xmlns:a16="http://schemas.microsoft.com/office/drawing/2014/main" id="{030DF05B-5E1D-6D02-6550-CB75C9BB6ACB}"/>
              </a:ext>
            </a:extLst>
          </p:cNvPr>
          <p:cNvSpPr>
            <a:spLocks/>
          </p:cNvSpPr>
          <p:nvPr/>
        </p:nvSpPr>
        <p:spPr bwMode="auto">
          <a:xfrm>
            <a:off x="631825" y="404813"/>
            <a:ext cx="865188" cy="863600"/>
          </a:xfrm>
          <a:custGeom>
            <a:avLst/>
            <a:gdLst>
              <a:gd name="T0" fmla="*/ 0 w 865188"/>
              <a:gd name="T1" fmla="*/ 431800 h 863600"/>
              <a:gd name="T2" fmla="*/ 432594 w 865188"/>
              <a:gd name="T3" fmla="*/ 0 h 863600"/>
              <a:gd name="T4" fmla="*/ 865188 w 865188"/>
              <a:gd name="T5" fmla="*/ 431800 h 863600"/>
              <a:gd name="T6" fmla="*/ 432594 w 865188"/>
              <a:gd name="T7" fmla="*/ 863600 h 863600"/>
              <a:gd name="T8" fmla="*/ 0 w 865188"/>
              <a:gd name="T9" fmla="*/ 431800 h 863600"/>
              <a:gd name="T10" fmla="*/ 91930 w 865188"/>
              <a:gd name="T11" fmla="*/ 431800 h 863600"/>
              <a:gd name="T12" fmla="*/ 432594 w 865188"/>
              <a:gd name="T13" fmla="*/ 771670 h 863600"/>
              <a:gd name="T14" fmla="*/ 773258 w 865188"/>
              <a:gd name="T15" fmla="*/ 431800 h 863600"/>
              <a:gd name="T16" fmla="*/ 432594 w 865188"/>
              <a:gd name="T17" fmla="*/ 91930 h 863600"/>
              <a:gd name="T18" fmla="*/ 91930 w 865188"/>
              <a:gd name="T19" fmla="*/ 431800 h 863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5188"/>
              <a:gd name="T31" fmla="*/ 0 h 863600"/>
              <a:gd name="T32" fmla="*/ 865188 w 865188"/>
              <a:gd name="T33" fmla="*/ 863600 h 863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5188" h="863600">
                <a:moveTo>
                  <a:pt x="0" y="431800"/>
                </a:moveTo>
                <a:cubicBezTo>
                  <a:pt x="0" y="193323"/>
                  <a:pt x="193679" y="0"/>
                  <a:pt x="432594" y="0"/>
                </a:cubicBezTo>
                <a:cubicBezTo>
                  <a:pt x="671509" y="0"/>
                  <a:pt x="865188" y="193323"/>
                  <a:pt x="865188" y="431800"/>
                </a:cubicBezTo>
                <a:cubicBezTo>
                  <a:pt x="865188" y="670277"/>
                  <a:pt x="671509" y="863600"/>
                  <a:pt x="432594" y="863600"/>
                </a:cubicBezTo>
                <a:cubicBezTo>
                  <a:pt x="193679" y="863600"/>
                  <a:pt x="0" y="670277"/>
                  <a:pt x="0" y="431800"/>
                </a:cubicBezTo>
                <a:close/>
                <a:moveTo>
                  <a:pt x="91930" y="431800"/>
                </a:moveTo>
                <a:cubicBezTo>
                  <a:pt x="91930" y="619505"/>
                  <a:pt x="244450" y="771670"/>
                  <a:pt x="432594" y="771670"/>
                </a:cubicBezTo>
                <a:cubicBezTo>
                  <a:pt x="620738" y="771670"/>
                  <a:pt x="773258" y="619505"/>
                  <a:pt x="773258" y="431800"/>
                </a:cubicBezTo>
                <a:cubicBezTo>
                  <a:pt x="773258" y="244095"/>
                  <a:pt x="620738" y="91930"/>
                  <a:pt x="432594" y="91930"/>
                </a:cubicBezTo>
                <a:cubicBezTo>
                  <a:pt x="244450" y="91930"/>
                  <a:pt x="91930" y="244095"/>
                  <a:pt x="91930" y="43180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>
            <a:extLst>
              <a:ext uri="{FF2B5EF4-FFF2-40B4-BE49-F238E27FC236}">
                <a16:creationId xmlns:a16="http://schemas.microsoft.com/office/drawing/2014/main" id="{7FF7774A-A29E-F430-7CA1-9681B3CB3FD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Descripción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28674" name="AutoShape 5">
            <a:extLst>
              <a:ext uri="{FF2B5EF4-FFF2-40B4-BE49-F238E27FC236}">
                <a16:creationId xmlns:a16="http://schemas.microsoft.com/office/drawing/2014/main" id="{D9B6D04C-754F-BD17-4DB7-466D15D22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76250"/>
            <a:ext cx="719138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 b="1"/>
              <a:t>07</a:t>
            </a:r>
          </a:p>
        </p:txBody>
      </p:sp>
      <p:sp>
        <p:nvSpPr>
          <p:cNvPr id="28675" name="Rectangle 6">
            <a:extLst>
              <a:ext uri="{FF2B5EF4-FFF2-40B4-BE49-F238E27FC236}">
                <a16:creationId xmlns:a16="http://schemas.microsoft.com/office/drawing/2014/main" id="{AEE5BA29-F8A3-DD2A-F2B8-737594585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989138"/>
            <a:ext cx="9001125" cy="45354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6389" name="1 Título">
            <a:extLst>
              <a:ext uri="{FF2B5EF4-FFF2-40B4-BE49-F238E27FC236}">
                <a16:creationId xmlns:a16="http://schemas.microsoft.com/office/drawing/2014/main" id="{9C7390FF-8728-72A5-C918-7B540914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j-cs"/>
            </a:endParaRPr>
          </a:p>
        </p:txBody>
      </p:sp>
      <p:sp>
        <p:nvSpPr>
          <p:cNvPr id="28677" name="Rectangle 4">
            <a:extLst>
              <a:ext uri="{FF2B5EF4-FFF2-40B4-BE49-F238E27FC236}">
                <a16:creationId xmlns:a16="http://schemas.microsoft.com/office/drawing/2014/main" id="{E3A01D24-843B-93B1-D555-8685E0CEA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 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3">
            <a:extLst>
              <a:ext uri="{FF2B5EF4-FFF2-40B4-BE49-F238E27FC236}">
                <a16:creationId xmlns:a16="http://schemas.microsoft.com/office/drawing/2014/main" id="{C07BBBFF-522D-F3EC-2AC2-EFCC4E67719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5299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Colección estable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Identificación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Clasificación genérica 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Material/soporte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Técnica/s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Dimensiones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Contexto cultural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Datación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Uso/función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Procedencia</a:t>
            </a:r>
          </a:p>
        </p:txBody>
      </p:sp>
      <p:sp>
        <p:nvSpPr>
          <p:cNvPr id="29698" name="Rectangle 5">
            <a:extLst>
              <a:ext uri="{FF2B5EF4-FFF2-40B4-BE49-F238E27FC236}">
                <a16:creationId xmlns:a16="http://schemas.microsoft.com/office/drawing/2014/main" id="{BEF92972-3B0D-7B5A-BC7B-A86F93A1D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20605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9699" name="Rectangle 6">
            <a:extLst>
              <a:ext uri="{FF2B5EF4-FFF2-40B4-BE49-F238E27FC236}">
                <a16:creationId xmlns:a16="http://schemas.microsoft.com/office/drawing/2014/main" id="{0E164467-2CF6-D1FB-235F-5B342B5EB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35718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9700" name="Rectangle 7">
            <a:extLst>
              <a:ext uri="{FF2B5EF4-FFF2-40B4-BE49-F238E27FC236}">
                <a16:creationId xmlns:a16="http://schemas.microsoft.com/office/drawing/2014/main" id="{00660574-5AF1-392C-86C6-CADD10671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4076700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9701" name="Rectangle 8">
            <a:extLst>
              <a:ext uri="{FF2B5EF4-FFF2-40B4-BE49-F238E27FC236}">
                <a16:creationId xmlns:a16="http://schemas.microsoft.com/office/drawing/2014/main" id="{52E3ED65-0254-F4AC-958A-D0110B68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084763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9702" name="Rectangle 9">
            <a:extLst>
              <a:ext uri="{FF2B5EF4-FFF2-40B4-BE49-F238E27FC236}">
                <a16:creationId xmlns:a16="http://schemas.microsoft.com/office/drawing/2014/main" id="{20EE3D35-B3D2-4772-2089-7D0035C4C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66102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9703" name="Rectangle 10">
            <a:extLst>
              <a:ext uri="{FF2B5EF4-FFF2-40B4-BE49-F238E27FC236}">
                <a16:creationId xmlns:a16="http://schemas.microsoft.com/office/drawing/2014/main" id="{09CA514C-D07E-2A8C-1629-772AE3F5B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68638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9704" name="Rectangle 11">
            <a:extLst>
              <a:ext uri="{FF2B5EF4-FFF2-40B4-BE49-F238E27FC236}">
                <a16:creationId xmlns:a16="http://schemas.microsoft.com/office/drawing/2014/main" id="{0D899A02-251F-F9B4-1578-795EA2964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4581525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9705" name="Rectangle 12">
            <a:extLst>
              <a:ext uri="{FF2B5EF4-FFF2-40B4-BE49-F238E27FC236}">
                <a16:creationId xmlns:a16="http://schemas.microsoft.com/office/drawing/2014/main" id="{FF41A2AB-E621-99A6-4078-4BF302650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557338"/>
            <a:ext cx="4824413" cy="2873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9706" name="Rectangle 13">
            <a:extLst>
              <a:ext uri="{FF2B5EF4-FFF2-40B4-BE49-F238E27FC236}">
                <a16:creationId xmlns:a16="http://schemas.microsoft.com/office/drawing/2014/main" id="{4E05242F-2E6F-3D11-71DF-B45EF6CED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563813"/>
            <a:ext cx="4465638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29707" name="Rectangle 16">
            <a:extLst>
              <a:ext uri="{FF2B5EF4-FFF2-40B4-BE49-F238E27FC236}">
                <a16:creationId xmlns:a16="http://schemas.microsoft.com/office/drawing/2014/main" id="{26727BB5-93C3-61EF-64B8-6900219F1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6164263"/>
            <a:ext cx="5184775" cy="3603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7422" name="Rectangle 18">
            <a:extLst>
              <a:ext uri="{FF2B5EF4-FFF2-40B4-BE49-F238E27FC236}">
                <a16:creationId xmlns:a16="http://schemas.microsoft.com/office/drawing/2014/main" id="{969533EB-1EC8-B682-FF6E-927831976B8B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113588" y="1600200"/>
            <a:ext cx="2297112" cy="3773488"/>
          </a:xfrm>
        </p:spPr>
        <p:txBody>
          <a:bodyPr/>
          <a:lstStyle/>
          <a:p>
            <a:pPr eaLnBrk="1" hangingPunct="1">
              <a:defRPr/>
            </a:pPr>
            <a:endParaRPr lang="es-ES" sz="2800">
              <a:cs typeface="+mn-cs"/>
            </a:endParaRPr>
          </a:p>
        </p:txBody>
      </p:sp>
      <p:sp>
        <p:nvSpPr>
          <p:cNvPr id="29709" name="Rectangle 4">
            <a:extLst>
              <a:ext uri="{FF2B5EF4-FFF2-40B4-BE49-F238E27FC236}">
                <a16:creationId xmlns:a16="http://schemas.microsoft.com/office/drawing/2014/main" id="{50B447E9-BD11-9448-BFA7-ABC70C202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9710" name="CuadroTexto 2">
            <a:extLst>
              <a:ext uri="{FF2B5EF4-FFF2-40B4-BE49-F238E27FC236}">
                <a16:creationId xmlns:a16="http://schemas.microsoft.com/office/drawing/2014/main" id="{12CB9B95-08F0-96FA-A708-430779FBD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04813"/>
            <a:ext cx="7191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4400"/>
              <a:t>8</a:t>
            </a:r>
          </a:p>
        </p:txBody>
      </p:sp>
      <p:sp>
        <p:nvSpPr>
          <p:cNvPr id="21" name="Anillo 1">
            <a:extLst>
              <a:ext uri="{FF2B5EF4-FFF2-40B4-BE49-F238E27FC236}">
                <a16:creationId xmlns:a16="http://schemas.microsoft.com/office/drawing/2014/main" id="{E419F708-2B9C-5E28-E079-DB936612140B}"/>
              </a:ext>
            </a:extLst>
          </p:cNvPr>
          <p:cNvSpPr>
            <a:spLocks/>
          </p:cNvSpPr>
          <p:nvPr/>
        </p:nvSpPr>
        <p:spPr bwMode="auto">
          <a:xfrm>
            <a:off x="631825" y="404813"/>
            <a:ext cx="865188" cy="863600"/>
          </a:xfrm>
          <a:custGeom>
            <a:avLst/>
            <a:gdLst>
              <a:gd name="T0" fmla="*/ 0 w 865188"/>
              <a:gd name="T1" fmla="*/ 431800 h 863600"/>
              <a:gd name="T2" fmla="*/ 432594 w 865188"/>
              <a:gd name="T3" fmla="*/ 0 h 863600"/>
              <a:gd name="T4" fmla="*/ 865188 w 865188"/>
              <a:gd name="T5" fmla="*/ 431800 h 863600"/>
              <a:gd name="T6" fmla="*/ 432594 w 865188"/>
              <a:gd name="T7" fmla="*/ 863600 h 863600"/>
              <a:gd name="T8" fmla="*/ 0 w 865188"/>
              <a:gd name="T9" fmla="*/ 431800 h 863600"/>
              <a:gd name="T10" fmla="*/ 91930 w 865188"/>
              <a:gd name="T11" fmla="*/ 431800 h 863600"/>
              <a:gd name="T12" fmla="*/ 432594 w 865188"/>
              <a:gd name="T13" fmla="*/ 771670 h 863600"/>
              <a:gd name="T14" fmla="*/ 773258 w 865188"/>
              <a:gd name="T15" fmla="*/ 431800 h 863600"/>
              <a:gd name="T16" fmla="*/ 432594 w 865188"/>
              <a:gd name="T17" fmla="*/ 91930 h 863600"/>
              <a:gd name="T18" fmla="*/ 91930 w 865188"/>
              <a:gd name="T19" fmla="*/ 431800 h 863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5188"/>
              <a:gd name="T31" fmla="*/ 0 h 863600"/>
              <a:gd name="T32" fmla="*/ 865188 w 865188"/>
              <a:gd name="T33" fmla="*/ 863600 h 863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5188" h="863600">
                <a:moveTo>
                  <a:pt x="0" y="431800"/>
                </a:moveTo>
                <a:cubicBezTo>
                  <a:pt x="0" y="193323"/>
                  <a:pt x="193679" y="0"/>
                  <a:pt x="432594" y="0"/>
                </a:cubicBezTo>
                <a:cubicBezTo>
                  <a:pt x="671509" y="0"/>
                  <a:pt x="865188" y="193323"/>
                  <a:pt x="865188" y="431800"/>
                </a:cubicBezTo>
                <a:cubicBezTo>
                  <a:pt x="865188" y="670277"/>
                  <a:pt x="671509" y="863600"/>
                  <a:pt x="432594" y="863600"/>
                </a:cubicBezTo>
                <a:cubicBezTo>
                  <a:pt x="193679" y="863600"/>
                  <a:pt x="0" y="670277"/>
                  <a:pt x="0" y="431800"/>
                </a:cubicBezTo>
                <a:close/>
                <a:moveTo>
                  <a:pt x="91930" y="431800"/>
                </a:moveTo>
                <a:cubicBezTo>
                  <a:pt x="91930" y="619505"/>
                  <a:pt x="244450" y="771670"/>
                  <a:pt x="432594" y="771670"/>
                </a:cubicBezTo>
                <a:cubicBezTo>
                  <a:pt x="620738" y="771670"/>
                  <a:pt x="773258" y="619505"/>
                  <a:pt x="773258" y="431800"/>
                </a:cubicBezTo>
                <a:cubicBezTo>
                  <a:pt x="773258" y="244095"/>
                  <a:pt x="620738" y="91930"/>
                  <a:pt x="432594" y="91930"/>
                </a:cubicBezTo>
                <a:cubicBezTo>
                  <a:pt x="244450" y="91930"/>
                  <a:pt x="91930" y="244095"/>
                  <a:pt x="91930" y="43180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>
            <a:extLst>
              <a:ext uri="{FF2B5EF4-FFF2-40B4-BE49-F238E27FC236}">
                <a16:creationId xmlns:a16="http://schemas.microsoft.com/office/drawing/2014/main" id="{D2E9E971-090B-7626-9B8B-497FB00B107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Descripción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30722" name="AutoShape 5">
            <a:extLst>
              <a:ext uri="{FF2B5EF4-FFF2-40B4-BE49-F238E27FC236}">
                <a16:creationId xmlns:a16="http://schemas.microsoft.com/office/drawing/2014/main" id="{09408B78-6DBA-86DA-FB1C-5B11D2767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76250"/>
            <a:ext cx="719138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 b="1"/>
              <a:t>08</a:t>
            </a:r>
          </a:p>
        </p:txBody>
      </p:sp>
      <p:sp>
        <p:nvSpPr>
          <p:cNvPr id="30723" name="Rectangle 6">
            <a:extLst>
              <a:ext uri="{FF2B5EF4-FFF2-40B4-BE49-F238E27FC236}">
                <a16:creationId xmlns:a16="http://schemas.microsoft.com/office/drawing/2014/main" id="{B86C46D6-6F8F-EDB8-BE9E-20B09F29B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989138"/>
            <a:ext cx="9001125" cy="45354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8437" name="1 Título">
            <a:extLst>
              <a:ext uri="{FF2B5EF4-FFF2-40B4-BE49-F238E27FC236}">
                <a16:creationId xmlns:a16="http://schemas.microsoft.com/office/drawing/2014/main" id="{8E49F519-6507-823F-8F4F-514A94800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j-cs"/>
            </a:endParaRPr>
          </a:p>
        </p:txBody>
      </p:sp>
      <p:sp>
        <p:nvSpPr>
          <p:cNvPr id="30725" name="Rectangle 4">
            <a:extLst>
              <a:ext uri="{FF2B5EF4-FFF2-40B4-BE49-F238E27FC236}">
                <a16:creationId xmlns:a16="http://schemas.microsoft.com/office/drawing/2014/main" id="{8159BB73-0CCF-5EF0-157D-D96873349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 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>
            <a:extLst>
              <a:ext uri="{FF2B5EF4-FFF2-40B4-BE49-F238E27FC236}">
                <a16:creationId xmlns:a16="http://schemas.microsoft.com/office/drawing/2014/main" id="{61BEAC09-5D52-3505-514C-9D9EA6CF93D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5299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Colección estable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Identificación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Clasificación genérica 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Material/soporte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Técnica/s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Dimensiones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Contexto cultural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Datación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Uso/función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Procedencia</a:t>
            </a:r>
          </a:p>
        </p:txBody>
      </p:sp>
      <p:sp>
        <p:nvSpPr>
          <p:cNvPr id="31746" name="Rectangle 5">
            <a:extLst>
              <a:ext uri="{FF2B5EF4-FFF2-40B4-BE49-F238E27FC236}">
                <a16:creationId xmlns:a16="http://schemas.microsoft.com/office/drawing/2014/main" id="{9CE51C33-3BAF-D8B5-EEFF-2F5B5419F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20605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1747" name="Rectangle 6">
            <a:extLst>
              <a:ext uri="{FF2B5EF4-FFF2-40B4-BE49-F238E27FC236}">
                <a16:creationId xmlns:a16="http://schemas.microsoft.com/office/drawing/2014/main" id="{7EA76422-2BB6-76B4-88AE-312C290C3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35718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1748" name="Rectangle 7">
            <a:extLst>
              <a:ext uri="{FF2B5EF4-FFF2-40B4-BE49-F238E27FC236}">
                <a16:creationId xmlns:a16="http://schemas.microsoft.com/office/drawing/2014/main" id="{119C9EA5-AAB7-61E1-4DE5-472E04DF5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4076700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1749" name="Rectangle 8">
            <a:extLst>
              <a:ext uri="{FF2B5EF4-FFF2-40B4-BE49-F238E27FC236}">
                <a16:creationId xmlns:a16="http://schemas.microsoft.com/office/drawing/2014/main" id="{5D8ED705-FAD0-667E-BF31-B8EFBDF17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084763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1750" name="Rectangle 9">
            <a:extLst>
              <a:ext uri="{FF2B5EF4-FFF2-40B4-BE49-F238E27FC236}">
                <a16:creationId xmlns:a16="http://schemas.microsoft.com/office/drawing/2014/main" id="{6C87E597-52C6-04F4-B4EE-879B3386B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66102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1751" name="Rectangle 10">
            <a:extLst>
              <a:ext uri="{FF2B5EF4-FFF2-40B4-BE49-F238E27FC236}">
                <a16:creationId xmlns:a16="http://schemas.microsoft.com/office/drawing/2014/main" id="{FA8279C0-F66F-AB9D-416A-A0D051A80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68638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1752" name="Rectangle 11">
            <a:extLst>
              <a:ext uri="{FF2B5EF4-FFF2-40B4-BE49-F238E27FC236}">
                <a16:creationId xmlns:a16="http://schemas.microsoft.com/office/drawing/2014/main" id="{D49828BE-ECFB-3E65-CEEF-BD33DBF18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4581525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1753" name="Rectangle 12">
            <a:extLst>
              <a:ext uri="{FF2B5EF4-FFF2-40B4-BE49-F238E27FC236}">
                <a16:creationId xmlns:a16="http://schemas.microsoft.com/office/drawing/2014/main" id="{7DAEE65A-7DC0-ACDA-11DD-363ED3E62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557338"/>
            <a:ext cx="4824413" cy="2873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1754" name="Rectangle 13">
            <a:extLst>
              <a:ext uri="{FF2B5EF4-FFF2-40B4-BE49-F238E27FC236}">
                <a16:creationId xmlns:a16="http://schemas.microsoft.com/office/drawing/2014/main" id="{0E86F1C8-F639-CD6F-8658-32A0AB5EC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563813"/>
            <a:ext cx="4465638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1755" name="Rectangle 16">
            <a:extLst>
              <a:ext uri="{FF2B5EF4-FFF2-40B4-BE49-F238E27FC236}">
                <a16:creationId xmlns:a16="http://schemas.microsoft.com/office/drawing/2014/main" id="{516FBF1D-58B8-E45E-C541-08E296D45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6164263"/>
            <a:ext cx="5184775" cy="3603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7422" name="Rectangle 18">
            <a:extLst>
              <a:ext uri="{FF2B5EF4-FFF2-40B4-BE49-F238E27FC236}">
                <a16:creationId xmlns:a16="http://schemas.microsoft.com/office/drawing/2014/main" id="{02FCF918-6A71-7F8C-4F77-C5F641E4566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113588" y="1600200"/>
            <a:ext cx="2297112" cy="3773488"/>
          </a:xfrm>
        </p:spPr>
        <p:txBody>
          <a:bodyPr/>
          <a:lstStyle/>
          <a:p>
            <a:pPr eaLnBrk="1" hangingPunct="1">
              <a:defRPr/>
            </a:pPr>
            <a:endParaRPr lang="es-ES" sz="2800">
              <a:cs typeface="+mn-cs"/>
            </a:endParaRPr>
          </a:p>
        </p:txBody>
      </p:sp>
      <p:sp>
        <p:nvSpPr>
          <p:cNvPr id="31757" name="Rectangle 4">
            <a:extLst>
              <a:ext uri="{FF2B5EF4-FFF2-40B4-BE49-F238E27FC236}">
                <a16:creationId xmlns:a16="http://schemas.microsoft.com/office/drawing/2014/main" id="{7597AB07-938A-A735-57E7-5A01636E2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31758" name="CuadroTexto 2">
            <a:extLst>
              <a:ext uri="{FF2B5EF4-FFF2-40B4-BE49-F238E27FC236}">
                <a16:creationId xmlns:a16="http://schemas.microsoft.com/office/drawing/2014/main" id="{874DCC1A-79EB-2EB7-B068-3FC08FD19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04813"/>
            <a:ext cx="7191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4400"/>
              <a:t>9</a:t>
            </a:r>
          </a:p>
        </p:txBody>
      </p:sp>
      <p:sp>
        <p:nvSpPr>
          <p:cNvPr id="21" name="Anillo 1">
            <a:extLst>
              <a:ext uri="{FF2B5EF4-FFF2-40B4-BE49-F238E27FC236}">
                <a16:creationId xmlns:a16="http://schemas.microsoft.com/office/drawing/2014/main" id="{E71B80AD-DC3C-6E61-D111-54E881A8FF27}"/>
              </a:ext>
            </a:extLst>
          </p:cNvPr>
          <p:cNvSpPr>
            <a:spLocks/>
          </p:cNvSpPr>
          <p:nvPr/>
        </p:nvSpPr>
        <p:spPr bwMode="auto">
          <a:xfrm>
            <a:off x="631825" y="404813"/>
            <a:ext cx="865188" cy="863600"/>
          </a:xfrm>
          <a:custGeom>
            <a:avLst/>
            <a:gdLst>
              <a:gd name="T0" fmla="*/ 0 w 865188"/>
              <a:gd name="T1" fmla="*/ 431800 h 863600"/>
              <a:gd name="T2" fmla="*/ 432594 w 865188"/>
              <a:gd name="T3" fmla="*/ 0 h 863600"/>
              <a:gd name="T4" fmla="*/ 865188 w 865188"/>
              <a:gd name="T5" fmla="*/ 431800 h 863600"/>
              <a:gd name="T6" fmla="*/ 432594 w 865188"/>
              <a:gd name="T7" fmla="*/ 863600 h 863600"/>
              <a:gd name="T8" fmla="*/ 0 w 865188"/>
              <a:gd name="T9" fmla="*/ 431800 h 863600"/>
              <a:gd name="T10" fmla="*/ 91930 w 865188"/>
              <a:gd name="T11" fmla="*/ 431800 h 863600"/>
              <a:gd name="T12" fmla="*/ 432594 w 865188"/>
              <a:gd name="T13" fmla="*/ 771670 h 863600"/>
              <a:gd name="T14" fmla="*/ 773258 w 865188"/>
              <a:gd name="T15" fmla="*/ 431800 h 863600"/>
              <a:gd name="T16" fmla="*/ 432594 w 865188"/>
              <a:gd name="T17" fmla="*/ 91930 h 863600"/>
              <a:gd name="T18" fmla="*/ 91930 w 865188"/>
              <a:gd name="T19" fmla="*/ 431800 h 863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5188"/>
              <a:gd name="T31" fmla="*/ 0 h 863600"/>
              <a:gd name="T32" fmla="*/ 865188 w 865188"/>
              <a:gd name="T33" fmla="*/ 863600 h 863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5188" h="863600">
                <a:moveTo>
                  <a:pt x="0" y="431800"/>
                </a:moveTo>
                <a:cubicBezTo>
                  <a:pt x="0" y="193323"/>
                  <a:pt x="193679" y="0"/>
                  <a:pt x="432594" y="0"/>
                </a:cubicBezTo>
                <a:cubicBezTo>
                  <a:pt x="671509" y="0"/>
                  <a:pt x="865188" y="193323"/>
                  <a:pt x="865188" y="431800"/>
                </a:cubicBezTo>
                <a:cubicBezTo>
                  <a:pt x="865188" y="670277"/>
                  <a:pt x="671509" y="863600"/>
                  <a:pt x="432594" y="863600"/>
                </a:cubicBezTo>
                <a:cubicBezTo>
                  <a:pt x="193679" y="863600"/>
                  <a:pt x="0" y="670277"/>
                  <a:pt x="0" y="431800"/>
                </a:cubicBezTo>
                <a:close/>
                <a:moveTo>
                  <a:pt x="91930" y="431800"/>
                </a:moveTo>
                <a:cubicBezTo>
                  <a:pt x="91930" y="619505"/>
                  <a:pt x="244450" y="771670"/>
                  <a:pt x="432594" y="771670"/>
                </a:cubicBezTo>
                <a:cubicBezTo>
                  <a:pt x="620738" y="771670"/>
                  <a:pt x="773258" y="619505"/>
                  <a:pt x="773258" y="431800"/>
                </a:cubicBezTo>
                <a:cubicBezTo>
                  <a:pt x="773258" y="244095"/>
                  <a:pt x="620738" y="91930"/>
                  <a:pt x="432594" y="91930"/>
                </a:cubicBezTo>
                <a:cubicBezTo>
                  <a:pt x="244450" y="91930"/>
                  <a:pt x="91930" y="244095"/>
                  <a:pt x="91930" y="43180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3">
            <a:extLst>
              <a:ext uri="{FF2B5EF4-FFF2-40B4-BE49-F238E27FC236}">
                <a16:creationId xmlns:a16="http://schemas.microsoft.com/office/drawing/2014/main" id="{3045BD2F-7ADA-8DCE-FCB3-E27D0D79B6A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Descripción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32770" name="AutoShape 5">
            <a:extLst>
              <a:ext uri="{FF2B5EF4-FFF2-40B4-BE49-F238E27FC236}">
                <a16:creationId xmlns:a16="http://schemas.microsoft.com/office/drawing/2014/main" id="{D3D79EC9-B4D3-A189-02B1-60A192D47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76250"/>
            <a:ext cx="719138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 b="1"/>
              <a:t>08</a:t>
            </a:r>
          </a:p>
        </p:txBody>
      </p:sp>
      <p:sp>
        <p:nvSpPr>
          <p:cNvPr id="32771" name="Rectangle 6">
            <a:extLst>
              <a:ext uri="{FF2B5EF4-FFF2-40B4-BE49-F238E27FC236}">
                <a16:creationId xmlns:a16="http://schemas.microsoft.com/office/drawing/2014/main" id="{7897F130-E46E-25EB-3B0F-BC20BCD0C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989138"/>
            <a:ext cx="9001125" cy="45354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8437" name="1 Título">
            <a:extLst>
              <a:ext uri="{FF2B5EF4-FFF2-40B4-BE49-F238E27FC236}">
                <a16:creationId xmlns:a16="http://schemas.microsoft.com/office/drawing/2014/main" id="{2480B41C-FA09-27F1-CC29-A1CE66956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j-cs"/>
            </a:endParaRPr>
          </a:p>
        </p:txBody>
      </p:sp>
      <p:sp>
        <p:nvSpPr>
          <p:cNvPr id="32773" name="Rectangle 4">
            <a:extLst>
              <a:ext uri="{FF2B5EF4-FFF2-40B4-BE49-F238E27FC236}">
                <a16:creationId xmlns:a16="http://schemas.microsoft.com/office/drawing/2014/main" id="{E0E13F5B-C2DB-43AA-3B95-7556A47DE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 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3">
            <a:extLst>
              <a:ext uri="{FF2B5EF4-FFF2-40B4-BE49-F238E27FC236}">
                <a16:creationId xmlns:a16="http://schemas.microsoft.com/office/drawing/2014/main" id="{777B8083-AB9D-C67A-35CB-7068C3C6EAB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5299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Colección estable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Identificación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Clasificación genérica 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Material/soporte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Técnica/s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Dimensiones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Contexto cultural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Datación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Uso/función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Procedencia</a:t>
            </a:r>
          </a:p>
        </p:txBody>
      </p:sp>
      <p:sp>
        <p:nvSpPr>
          <p:cNvPr id="33794" name="Rectangle 5">
            <a:extLst>
              <a:ext uri="{FF2B5EF4-FFF2-40B4-BE49-F238E27FC236}">
                <a16:creationId xmlns:a16="http://schemas.microsoft.com/office/drawing/2014/main" id="{EF4CE996-6CEE-806A-69DE-EBA36610A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20605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3795" name="Rectangle 6">
            <a:extLst>
              <a:ext uri="{FF2B5EF4-FFF2-40B4-BE49-F238E27FC236}">
                <a16:creationId xmlns:a16="http://schemas.microsoft.com/office/drawing/2014/main" id="{0D6B6381-559D-4483-DE73-FF546A8FA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357187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3796" name="Rectangle 7">
            <a:extLst>
              <a:ext uri="{FF2B5EF4-FFF2-40B4-BE49-F238E27FC236}">
                <a16:creationId xmlns:a16="http://schemas.microsoft.com/office/drawing/2014/main" id="{5EB64EDA-63B1-4075-E387-1097E1ABA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4076700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3797" name="Rectangle 8">
            <a:extLst>
              <a:ext uri="{FF2B5EF4-FFF2-40B4-BE49-F238E27FC236}">
                <a16:creationId xmlns:a16="http://schemas.microsoft.com/office/drawing/2014/main" id="{FFF69677-1E38-DFE2-A54D-DB985783A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084763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3798" name="Rectangle 9">
            <a:extLst>
              <a:ext uri="{FF2B5EF4-FFF2-40B4-BE49-F238E27FC236}">
                <a16:creationId xmlns:a16="http://schemas.microsoft.com/office/drawing/2014/main" id="{76DBBEC5-3590-F4C0-0F4F-2652D43D2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5661025"/>
            <a:ext cx="5184775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3799" name="Rectangle 10">
            <a:extLst>
              <a:ext uri="{FF2B5EF4-FFF2-40B4-BE49-F238E27FC236}">
                <a16:creationId xmlns:a16="http://schemas.microsoft.com/office/drawing/2014/main" id="{9DBDF026-CAEA-7E66-3FD2-984375A69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3068638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3800" name="Rectangle 11">
            <a:extLst>
              <a:ext uri="{FF2B5EF4-FFF2-40B4-BE49-F238E27FC236}">
                <a16:creationId xmlns:a16="http://schemas.microsoft.com/office/drawing/2014/main" id="{63A0E312-1362-832A-8119-52C2ED2BA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4581525"/>
            <a:ext cx="4824413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3801" name="Rectangle 12">
            <a:extLst>
              <a:ext uri="{FF2B5EF4-FFF2-40B4-BE49-F238E27FC236}">
                <a16:creationId xmlns:a16="http://schemas.microsoft.com/office/drawing/2014/main" id="{3CD648ED-2910-A8A0-FE66-24F5115B0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275" y="1557338"/>
            <a:ext cx="4824413" cy="28733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3802" name="Rectangle 13">
            <a:extLst>
              <a:ext uri="{FF2B5EF4-FFF2-40B4-BE49-F238E27FC236}">
                <a16:creationId xmlns:a16="http://schemas.microsoft.com/office/drawing/2014/main" id="{7F6CDA03-ECBF-4C0E-391F-3ECE677DC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2563813"/>
            <a:ext cx="4465638" cy="28892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s-ES" altLang="es-ES" sz="1800"/>
          </a:p>
        </p:txBody>
      </p:sp>
      <p:sp>
        <p:nvSpPr>
          <p:cNvPr id="33803" name="Rectangle 16">
            <a:extLst>
              <a:ext uri="{FF2B5EF4-FFF2-40B4-BE49-F238E27FC236}">
                <a16:creationId xmlns:a16="http://schemas.microsoft.com/office/drawing/2014/main" id="{55B18E76-6124-0DB5-5C61-08186C3B7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913" y="6164263"/>
            <a:ext cx="5184775" cy="36036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7422" name="Rectangle 18">
            <a:extLst>
              <a:ext uri="{FF2B5EF4-FFF2-40B4-BE49-F238E27FC236}">
                <a16:creationId xmlns:a16="http://schemas.microsoft.com/office/drawing/2014/main" id="{085D18D6-449A-D644-63EA-38ED2951293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7113588" y="1600200"/>
            <a:ext cx="2297112" cy="3773488"/>
          </a:xfrm>
        </p:spPr>
        <p:txBody>
          <a:bodyPr/>
          <a:lstStyle/>
          <a:p>
            <a:pPr eaLnBrk="1" hangingPunct="1">
              <a:defRPr/>
            </a:pPr>
            <a:endParaRPr lang="es-ES" sz="2800">
              <a:cs typeface="+mn-cs"/>
            </a:endParaRPr>
          </a:p>
        </p:txBody>
      </p:sp>
      <p:sp>
        <p:nvSpPr>
          <p:cNvPr id="33805" name="Rectangle 4">
            <a:extLst>
              <a:ext uri="{FF2B5EF4-FFF2-40B4-BE49-F238E27FC236}">
                <a16:creationId xmlns:a16="http://schemas.microsoft.com/office/drawing/2014/main" id="{8C44F022-793A-26D2-7B34-E733B6858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33806" name="CuadroTexto 2">
            <a:extLst>
              <a:ext uri="{FF2B5EF4-FFF2-40B4-BE49-F238E27FC236}">
                <a16:creationId xmlns:a16="http://schemas.microsoft.com/office/drawing/2014/main" id="{2540E4D5-86B3-774E-5674-5C17E0D9A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477838"/>
            <a:ext cx="7191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/>
              <a:t>10</a:t>
            </a:r>
          </a:p>
        </p:txBody>
      </p:sp>
      <p:sp>
        <p:nvSpPr>
          <p:cNvPr id="21" name="Anillo 1">
            <a:extLst>
              <a:ext uri="{FF2B5EF4-FFF2-40B4-BE49-F238E27FC236}">
                <a16:creationId xmlns:a16="http://schemas.microsoft.com/office/drawing/2014/main" id="{B4121CFC-52B1-B6DD-CEC6-65AB1CD2548E}"/>
              </a:ext>
            </a:extLst>
          </p:cNvPr>
          <p:cNvSpPr>
            <a:spLocks/>
          </p:cNvSpPr>
          <p:nvPr/>
        </p:nvSpPr>
        <p:spPr bwMode="auto">
          <a:xfrm>
            <a:off x="631825" y="404813"/>
            <a:ext cx="865188" cy="863600"/>
          </a:xfrm>
          <a:custGeom>
            <a:avLst/>
            <a:gdLst>
              <a:gd name="T0" fmla="*/ 0 w 865188"/>
              <a:gd name="T1" fmla="*/ 431800 h 863600"/>
              <a:gd name="T2" fmla="*/ 432594 w 865188"/>
              <a:gd name="T3" fmla="*/ 0 h 863600"/>
              <a:gd name="T4" fmla="*/ 865188 w 865188"/>
              <a:gd name="T5" fmla="*/ 431800 h 863600"/>
              <a:gd name="T6" fmla="*/ 432594 w 865188"/>
              <a:gd name="T7" fmla="*/ 863600 h 863600"/>
              <a:gd name="T8" fmla="*/ 0 w 865188"/>
              <a:gd name="T9" fmla="*/ 431800 h 863600"/>
              <a:gd name="T10" fmla="*/ 91930 w 865188"/>
              <a:gd name="T11" fmla="*/ 431800 h 863600"/>
              <a:gd name="T12" fmla="*/ 432594 w 865188"/>
              <a:gd name="T13" fmla="*/ 771670 h 863600"/>
              <a:gd name="T14" fmla="*/ 773258 w 865188"/>
              <a:gd name="T15" fmla="*/ 431800 h 863600"/>
              <a:gd name="T16" fmla="*/ 432594 w 865188"/>
              <a:gd name="T17" fmla="*/ 91930 h 863600"/>
              <a:gd name="T18" fmla="*/ 91930 w 865188"/>
              <a:gd name="T19" fmla="*/ 431800 h 863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65188"/>
              <a:gd name="T31" fmla="*/ 0 h 863600"/>
              <a:gd name="T32" fmla="*/ 865188 w 865188"/>
              <a:gd name="T33" fmla="*/ 863600 h 863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65188" h="863600">
                <a:moveTo>
                  <a:pt x="0" y="431800"/>
                </a:moveTo>
                <a:cubicBezTo>
                  <a:pt x="0" y="193323"/>
                  <a:pt x="193679" y="0"/>
                  <a:pt x="432594" y="0"/>
                </a:cubicBezTo>
                <a:cubicBezTo>
                  <a:pt x="671509" y="0"/>
                  <a:pt x="865188" y="193323"/>
                  <a:pt x="865188" y="431800"/>
                </a:cubicBezTo>
                <a:cubicBezTo>
                  <a:pt x="865188" y="670277"/>
                  <a:pt x="671509" y="863600"/>
                  <a:pt x="432594" y="863600"/>
                </a:cubicBezTo>
                <a:cubicBezTo>
                  <a:pt x="193679" y="863600"/>
                  <a:pt x="0" y="670277"/>
                  <a:pt x="0" y="431800"/>
                </a:cubicBezTo>
                <a:close/>
                <a:moveTo>
                  <a:pt x="91930" y="431800"/>
                </a:moveTo>
                <a:cubicBezTo>
                  <a:pt x="91930" y="619505"/>
                  <a:pt x="244450" y="771670"/>
                  <a:pt x="432594" y="771670"/>
                </a:cubicBezTo>
                <a:cubicBezTo>
                  <a:pt x="620738" y="771670"/>
                  <a:pt x="773258" y="619505"/>
                  <a:pt x="773258" y="431800"/>
                </a:cubicBezTo>
                <a:cubicBezTo>
                  <a:pt x="773258" y="244095"/>
                  <a:pt x="620738" y="91930"/>
                  <a:pt x="432594" y="91930"/>
                </a:cubicBezTo>
                <a:cubicBezTo>
                  <a:pt x="244450" y="91930"/>
                  <a:pt x="91930" y="244095"/>
                  <a:pt x="91930" y="43180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s-E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>
            <a:extLst>
              <a:ext uri="{FF2B5EF4-FFF2-40B4-BE49-F238E27FC236}">
                <a16:creationId xmlns:a16="http://schemas.microsoft.com/office/drawing/2014/main" id="{CAF8177A-1ECC-C002-CF4E-4A57090D412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1557338"/>
            <a:ext cx="6473825" cy="647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ES" altLang="es-ES" sz="1400">
                <a:ea typeface="ＭＳ Ｐゴシック" panose="020B0600070205080204" pitchFamily="34" charset="-128"/>
              </a:rPr>
              <a:t>Descripción</a:t>
            </a:r>
          </a:p>
          <a:p>
            <a:pPr eaLnBrk="1" hangingPunct="1">
              <a:buFontTx/>
              <a:buNone/>
            </a:pPr>
            <a:endParaRPr lang="es-ES" altLang="es-ES" sz="1400">
              <a:ea typeface="ＭＳ Ｐゴシック" panose="020B0600070205080204" pitchFamily="34" charset="-128"/>
            </a:endParaRPr>
          </a:p>
        </p:txBody>
      </p:sp>
      <p:sp>
        <p:nvSpPr>
          <p:cNvPr id="34818" name="AutoShape 5">
            <a:extLst>
              <a:ext uri="{FF2B5EF4-FFF2-40B4-BE49-F238E27FC236}">
                <a16:creationId xmlns:a16="http://schemas.microsoft.com/office/drawing/2014/main" id="{C47D912E-B25B-A151-E93C-CCBF16A8C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76250"/>
            <a:ext cx="719138" cy="720725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s-ES" altLang="es-ES" sz="3600" b="1"/>
              <a:t>08</a:t>
            </a:r>
          </a:p>
        </p:txBody>
      </p:sp>
      <p:sp>
        <p:nvSpPr>
          <p:cNvPr id="34819" name="Rectangle 6">
            <a:extLst>
              <a:ext uri="{FF2B5EF4-FFF2-40B4-BE49-F238E27FC236}">
                <a16:creationId xmlns:a16="http://schemas.microsoft.com/office/drawing/2014/main" id="{C2D9A12F-C4BE-DEDC-13AE-FB2F911CB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50" y="1989138"/>
            <a:ext cx="9001125" cy="453548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s-ES" altLang="es-ES" sz="1800"/>
          </a:p>
        </p:txBody>
      </p:sp>
      <p:sp>
        <p:nvSpPr>
          <p:cNvPr id="18437" name="1 Título">
            <a:extLst>
              <a:ext uri="{FF2B5EF4-FFF2-40B4-BE49-F238E27FC236}">
                <a16:creationId xmlns:a16="http://schemas.microsoft.com/office/drawing/2014/main" id="{788156DD-93DB-12EE-FF6A-C765ECDE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j-cs"/>
            </a:endParaRPr>
          </a:p>
        </p:txBody>
      </p:sp>
      <p:sp>
        <p:nvSpPr>
          <p:cNvPr id="34821" name="Rectangle 4">
            <a:extLst>
              <a:ext uri="{FF2B5EF4-FFF2-40B4-BE49-F238E27FC236}">
                <a16:creationId xmlns:a16="http://schemas.microsoft.com/office/drawing/2014/main" id="{C57CD9DF-5427-67C7-E556-FDEBC7267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274638"/>
            <a:ext cx="9066213" cy="1138237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s-ES" altLang="es-ES" sz="1800">
                <a:solidFill>
                  <a:schemeClr val="tx2"/>
                </a:solidFill>
              </a:rPr>
              <a:t>HISTORIA DEL ARTE MEDIEVAL EN ESPAÑA </a:t>
            </a:r>
            <a:br>
              <a:rPr lang="es-ES" altLang="es-ES" sz="4000" b="1">
                <a:solidFill>
                  <a:schemeClr val="tx2"/>
                </a:solidFill>
              </a:rPr>
            </a:br>
            <a:r>
              <a:rPr lang="es-ES" altLang="es-ES" b="1">
                <a:solidFill>
                  <a:schemeClr val="tx2"/>
                </a:solidFill>
              </a:rPr>
              <a:t>PORTAFOLIO</a:t>
            </a:r>
            <a:br>
              <a:rPr lang="es-ES" altLang="es-ES" b="1">
                <a:solidFill>
                  <a:schemeClr val="tx2"/>
                </a:solidFill>
              </a:rPr>
            </a:br>
            <a:endParaRPr lang="es-ES" altLang="es-E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436</Words>
  <Application>Microsoft Macintosh PowerPoint</Application>
  <PresentationFormat>A4 (210 x 297 mm)</PresentationFormat>
  <Paragraphs>245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ＭＳ Ｐゴシック</vt:lpstr>
      <vt:lpstr>Calibri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SuperSAT 2003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HISTORIA DEL ARTE ANTIGUO Y MEDIEVAL (C6) 2007 ▪ 2008 EJERCICIO DE CATALOGACIÓN DE OBRAS DE ARTE</dc:title>
  <dc:creator>SuperSAT 2003</dc:creator>
  <cp:lastModifiedBy>Juanma_UGR</cp:lastModifiedBy>
  <cp:revision>22</cp:revision>
  <dcterms:created xsi:type="dcterms:W3CDTF">2007-07-30T13:20:06Z</dcterms:created>
  <dcterms:modified xsi:type="dcterms:W3CDTF">2026-10-21T04:30:35Z</dcterms:modified>
</cp:coreProperties>
</file>