
<file path=[Content_Types].xml><?xml version="1.0" encoding="utf-8"?>
<Types xmlns="http://schemas.openxmlformats.org/package/2006/content-types">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Override PartName="/ppt/diagrams/quickStyle1.xml" ContentType="application/vnd.openxmlformats-officedocument.drawingml.diagramStyle+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32404050" cy="43205400"/>
  <p:notesSz cx="32099250" cy="43072050"/>
  <p:defaultTextStyle>
    <a:defPPr>
      <a:defRPr lang="en-US"/>
    </a:defPPr>
    <a:lvl1pPr algn="l" rtl="0" fontAlgn="base">
      <a:spcBef>
        <a:spcPct val="0"/>
      </a:spcBef>
      <a:spcAft>
        <a:spcPct val="0"/>
      </a:spcAft>
      <a:defRPr sz="9500" kern="1200">
        <a:solidFill>
          <a:schemeClr val="tx1"/>
        </a:solidFill>
        <a:latin typeface="Arial" charset="0"/>
        <a:ea typeface="+mn-ea"/>
        <a:cs typeface="+mn-cs"/>
      </a:defRPr>
    </a:lvl1pPr>
    <a:lvl2pPr marL="449963" algn="l" rtl="0" fontAlgn="base">
      <a:spcBef>
        <a:spcPct val="0"/>
      </a:spcBef>
      <a:spcAft>
        <a:spcPct val="0"/>
      </a:spcAft>
      <a:defRPr sz="9500" kern="1200">
        <a:solidFill>
          <a:schemeClr val="tx1"/>
        </a:solidFill>
        <a:latin typeface="Arial" charset="0"/>
        <a:ea typeface="+mn-ea"/>
        <a:cs typeface="+mn-cs"/>
      </a:defRPr>
    </a:lvl2pPr>
    <a:lvl3pPr marL="899926" algn="l" rtl="0" fontAlgn="base">
      <a:spcBef>
        <a:spcPct val="0"/>
      </a:spcBef>
      <a:spcAft>
        <a:spcPct val="0"/>
      </a:spcAft>
      <a:defRPr sz="9500" kern="1200">
        <a:solidFill>
          <a:schemeClr val="tx1"/>
        </a:solidFill>
        <a:latin typeface="Arial" charset="0"/>
        <a:ea typeface="+mn-ea"/>
        <a:cs typeface="+mn-cs"/>
      </a:defRPr>
    </a:lvl3pPr>
    <a:lvl4pPr marL="1349884" algn="l" rtl="0" fontAlgn="base">
      <a:spcBef>
        <a:spcPct val="0"/>
      </a:spcBef>
      <a:spcAft>
        <a:spcPct val="0"/>
      </a:spcAft>
      <a:defRPr sz="9500" kern="1200">
        <a:solidFill>
          <a:schemeClr val="tx1"/>
        </a:solidFill>
        <a:latin typeface="Arial" charset="0"/>
        <a:ea typeface="+mn-ea"/>
        <a:cs typeface="+mn-cs"/>
      </a:defRPr>
    </a:lvl4pPr>
    <a:lvl5pPr marL="1799847" algn="l" rtl="0" fontAlgn="base">
      <a:spcBef>
        <a:spcPct val="0"/>
      </a:spcBef>
      <a:spcAft>
        <a:spcPct val="0"/>
      </a:spcAft>
      <a:defRPr sz="9500" kern="1200">
        <a:solidFill>
          <a:schemeClr val="tx1"/>
        </a:solidFill>
        <a:latin typeface="Arial" charset="0"/>
        <a:ea typeface="+mn-ea"/>
        <a:cs typeface="+mn-cs"/>
      </a:defRPr>
    </a:lvl5pPr>
    <a:lvl6pPr marL="2249811" algn="l" defTabSz="899926" rtl="0" eaLnBrk="1" latinLnBrk="0" hangingPunct="1">
      <a:defRPr sz="9500" kern="1200">
        <a:solidFill>
          <a:schemeClr val="tx1"/>
        </a:solidFill>
        <a:latin typeface="Arial" charset="0"/>
        <a:ea typeface="+mn-ea"/>
        <a:cs typeface="+mn-cs"/>
      </a:defRPr>
    </a:lvl6pPr>
    <a:lvl7pPr marL="2699774" algn="l" defTabSz="899926" rtl="0" eaLnBrk="1" latinLnBrk="0" hangingPunct="1">
      <a:defRPr sz="9500" kern="1200">
        <a:solidFill>
          <a:schemeClr val="tx1"/>
        </a:solidFill>
        <a:latin typeface="Arial" charset="0"/>
        <a:ea typeface="+mn-ea"/>
        <a:cs typeface="+mn-cs"/>
      </a:defRPr>
    </a:lvl7pPr>
    <a:lvl8pPr marL="3149732" algn="l" defTabSz="899926" rtl="0" eaLnBrk="1" latinLnBrk="0" hangingPunct="1">
      <a:defRPr sz="9500" kern="1200">
        <a:solidFill>
          <a:schemeClr val="tx1"/>
        </a:solidFill>
        <a:latin typeface="Arial" charset="0"/>
        <a:ea typeface="+mn-ea"/>
        <a:cs typeface="+mn-cs"/>
      </a:defRPr>
    </a:lvl8pPr>
    <a:lvl9pPr marL="3599695" algn="l" defTabSz="899926" rtl="0" eaLnBrk="1" latinLnBrk="0" hangingPunct="1">
      <a:defRPr sz="95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990033"/>
    <a:srgbClr val="FFFFCC"/>
    <a:srgbClr val="C5C9CF"/>
    <a:srgbClr val="C4CDD0"/>
    <a:srgbClr val="B9CDE5"/>
    <a:srgbClr val="D3DAE7"/>
    <a:srgbClr val="CDDFFF"/>
    <a:srgbClr val="CC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967" autoAdjust="0"/>
    <p:restoredTop sz="99281" autoAdjust="0"/>
  </p:normalViewPr>
  <p:slideViewPr>
    <p:cSldViewPr snapToGrid="0">
      <p:cViewPr>
        <p:scale>
          <a:sx n="33" d="100"/>
          <a:sy n="33" d="100"/>
        </p:scale>
        <p:origin x="96" y="930"/>
      </p:cViewPr>
      <p:guideLst>
        <p:guide orient="horz" pos="13608"/>
        <p:guide pos="10206"/>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image" Target="../media/image12.png"/></Relationships>
</file>

<file path=ppt/diagrams/_rels/data2.xml.rels><?xml version="1.0" encoding="UTF-8" standalone="yes"?>
<Relationships xmlns="http://schemas.openxmlformats.org/package/2006/relationships"><Relationship Id="rId1" Type="http://schemas.openxmlformats.org/officeDocument/2006/relationships/image" Target="../media/image17.png"/></Relationships>
</file>

<file path=ppt/diagrams/_rels/data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image" Target="../media/image19.png"/></Relationships>
</file>

<file path=ppt/diagrams/_rels/drawing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image" Target="../media/image12.png"/></Relationships>
</file>

<file path=ppt/diagrams/_rels/drawing2.xml.rels><?xml version="1.0" encoding="UTF-8" standalone="yes"?>
<Relationships xmlns="http://schemas.openxmlformats.org/package/2006/relationships"><Relationship Id="rId1" Type="http://schemas.openxmlformats.org/officeDocument/2006/relationships/image" Target="../media/image17.png"/></Relationships>
</file>

<file path=ppt/diagrams/_rels/drawing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image" Target="../media/image19.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C9A3DC-8FF1-460C-A4BF-395E4715D488}" type="doc">
      <dgm:prSet loTypeId="urn:microsoft.com/office/officeart/2005/8/layout/venn1" loCatId="relationship" qsTypeId="urn:microsoft.com/office/officeart/2005/8/quickstyle/3d9" qsCatId="3D" csTypeId="urn:microsoft.com/office/officeart/2005/8/colors/accent1_2" csCatId="accent1" phldr="1"/>
      <dgm:spPr/>
    </dgm:pt>
    <dgm:pt modelId="{31CE87C4-86F8-4030-81E7-A868E9119C1C}">
      <dgm:prSet phldrT="[Text]"/>
      <dgm:spPr>
        <a:blipFill rotWithShape="0">
          <a:blip xmlns:r="http://schemas.openxmlformats.org/officeDocument/2006/relationships" r:embed="rId1"/>
          <a:stretch>
            <a:fillRect/>
          </a:stretch>
        </a:blipFill>
      </dgm:spPr>
      <dgm:t>
        <a:bodyPr/>
        <a:lstStyle/>
        <a:p>
          <a:r>
            <a:rPr lang="es-ES_tradnl" dirty="0" smtClean="0"/>
            <a:t> </a:t>
          </a:r>
          <a:endParaRPr lang="es-ES" dirty="0"/>
        </a:p>
      </dgm:t>
    </dgm:pt>
    <dgm:pt modelId="{F349205D-D71E-43EE-ADF4-FD45D8095AA5}" type="parTrans" cxnId="{61605B40-CA40-4001-8393-8616F9F06A18}">
      <dgm:prSet/>
      <dgm:spPr/>
      <dgm:t>
        <a:bodyPr/>
        <a:lstStyle/>
        <a:p>
          <a:endParaRPr lang="es-ES"/>
        </a:p>
      </dgm:t>
    </dgm:pt>
    <dgm:pt modelId="{6269E627-5A27-4D82-87F7-55443925B7E8}" type="sibTrans" cxnId="{61605B40-CA40-4001-8393-8616F9F06A18}">
      <dgm:prSet/>
      <dgm:spPr/>
      <dgm:t>
        <a:bodyPr/>
        <a:lstStyle/>
        <a:p>
          <a:endParaRPr lang="es-ES"/>
        </a:p>
      </dgm:t>
    </dgm:pt>
    <dgm:pt modelId="{7BD2A164-D28E-498D-A777-C7F6C97D8101}">
      <dgm:prSet/>
      <dgm:spPr>
        <a:blipFill rotWithShape="0">
          <a:blip xmlns:r="http://schemas.openxmlformats.org/officeDocument/2006/relationships" r:embed="rId2"/>
          <a:stretch>
            <a:fillRect/>
          </a:stretch>
        </a:blipFill>
      </dgm:spPr>
      <dgm:t>
        <a:bodyPr/>
        <a:lstStyle/>
        <a:p>
          <a:r>
            <a:rPr lang="es-ES_tradnl" dirty="0" smtClean="0"/>
            <a:t> </a:t>
          </a:r>
          <a:endParaRPr lang="es-ES" dirty="0"/>
        </a:p>
      </dgm:t>
    </dgm:pt>
    <dgm:pt modelId="{8A2B4624-0078-4FE9-844F-F1E3E6E67C63}" type="parTrans" cxnId="{29E19B07-6DE7-4625-BAF2-AFA4F29A3836}">
      <dgm:prSet/>
      <dgm:spPr/>
      <dgm:t>
        <a:bodyPr/>
        <a:lstStyle/>
        <a:p>
          <a:endParaRPr lang="es-ES"/>
        </a:p>
      </dgm:t>
    </dgm:pt>
    <dgm:pt modelId="{31390BD4-98B5-475A-B517-BBD374C9BADA}" type="sibTrans" cxnId="{29E19B07-6DE7-4625-BAF2-AFA4F29A3836}">
      <dgm:prSet/>
      <dgm:spPr/>
      <dgm:t>
        <a:bodyPr/>
        <a:lstStyle/>
        <a:p>
          <a:endParaRPr lang="es-ES"/>
        </a:p>
      </dgm:t>
    </dgm:pt>
    <dgm:pt modelId="{7FC34EDC-D8F4-43F6-94C0-0DD0DB8BF5E9}">
      <dgm:prSet phldrT="[Text]"/>
      <dgm:spPr>
        <a:blipFill rotWithShape="0">
          <a:blip xmlns:r="http://schemas.openxmlformats.org/officeDocument/2006/relationships" r:embed="rId3"/>
          <a:stretch>
            <a:fillRect/>
          </a:stretch>
        </a:blipFill>
      </dgm:spPr>
      <dgm:t>
        <a:bodyPr/>
        <a:lstStyle/>
        <a:p>
          <a:r>
            <a:rPr lang="es-ES_tradnl" dirty="0" smtClean="0"/>
            <a:t> </a:t>
          </a:r>
          <a:endParaRPr lang="es-ES" dirty="0"/>
        </a:p>
      </dgm:t>
    </dgm:pt>
    <dgm:pt modelId="{D5249469-27C0-40EC-8EAC-36B8A56B275D}" type="sibTrans" cxnId="{586C6821-C7F0-4B4C-A10A-0F654E635458}">
      <dgm:prSet/>
      <dgm:spPr/>
      <dgm:t>
        <a:bodyPr/>
        <a:lstStyle/>
        <a:p>
          <a:endParaRPr lang="es-ES"/>
        </a:p>
      </dgm:t>
    </dgm:pt>
    <dgm:pt modelId="{4AD73384-9AA6-4FED-A369-E422525FBD30}" type="parTrans" cxnId="{586C6821-C7F0-4B4C-A10A-0F654E635458}">
      <dgm:prSet/>
      <dgm:spPr/>
      <dgm:t>
        <a:bodyPr/>
        <a:lstStyle/>
        <a:p>
          <a:endParaRPr lang="es-ES"/>
        </a:p>
      </dgm:t>
    </dgm:pt>
    <dgm:pt modelId="{3232158D-AD57-4394-B420-2820B564D662}" type="pres">
      <dgm:prSet presAssocID="{46C9A3DC-8FF1-460C-A4BF-395E4715D488}" presName="compositeShape" presStyleCnt="0">
        <dgm:presLayoutVars>
          <dgm:chMax val="7"/>
          <dgm:dir/>
          <dgm:resizeHandles val="exact"/>
        </dgm:presLayoutVars>
      </dgm:prSet>
      <dgm:spPr/>
    </dgm:pt>
    <dgm:pt modelId="{CCC979F4-E9D0-4E8E-A811-2DA91B1D1073}" type="pres">
      <dgm:prSet presAssocID="{31CE87C4-86F8-4030-81E7-A868E9119C1C}" presName="circ1" presStyleLbl="vennNode1" presStyleIdx="0" presStyleCnt="3"/>
      <dgm:spPr>
        <a:prstGeom prst="flowChartConnector">
          <a:avLst/>
        </a:prstGeom>
      </dgm:spPr>
      <dgm:t>
        <a:bodyPr/>
        <a:lstStyle/>
        <a:p>
          <a:endParaRPr lang="es-ES"/>
        </a:p>
      </dgm:t>
    </dgm:pt>
    <dgm:pt modelId="{21049897-B4A5-4BE2-9CAD-078946A35F24}" type="pres">
      <dgm:prSet presAssocID="{31CE87C4-86F8-4030-81E7-A868E9119C1C}" presName="circ1Tx" presStyleLbl="revTx" presStyleIdx="0" presStyleCnt="0">
        <dgm:presLayoutVars>
          <dgm:chMax val="0"/>
          <dgm:chPref val="0"/>
          <dgm:bulletEnabled val="1"/>
        </dgm:presLayoutVars>
      </dgm:prSet>
      <dgm:spPr>
        <a:prstGeom prst="flowChartAlternateProcess">
          <a:avLst/>
        </a:prstGeom>
      </dgm:spPr>
      <dgm:t>
        <a:bodyPr/>
        <a:lstStyle/>
        <a:p>
          <a:endParaRPr lang="es-ES"/>
        </a:p>
      </dgm:t>
    </dgm:pt>
    <dgm:pt modelId="{A779D0FB-0275-46E9-93D7-BB24FB590DA9}" type="pres">
      <dgm:prSet presAssocID="{7BD2A164-D28E-498D-A777-C7F6C97D8101}" presName="circ2" presStyleLbl="vennNode1" presStyleIdx="1" presStyleCnt="3" custScaleX="121812"/>
      <dgm:spPr>
        <a:prstGeom prst="flowChartAlternateProcess">
          <a:avLst/>
        </a:prstGeom>
      </dgm:spPr>
      <dgm:t>
        <a:bodyPr/>
        <a:lstStyle/>
        <a:p>
          <a:endParaRPr lang="es-ES"/>
        </a:p>
      </dgm:t>
    </dgm:pt>
    <dgm:pt modelId="{D9CEFB36-D259-4930-B731-A77D8B9D7D3F}" type="pres">
      <dgm:prSet presAssocID="{7BD2A164-D28E-498D-A777-C7F6C97D8101}" presName="circ2Tx" presStyleLbl="revTx" presStyleIdx="0" presStyleCnt="0">
        <dgm:presLayoutVars>
          <dgm:chMax val="0"/>
          <dgm:chPref val="0"/>
          <dgm:bulletEnabled val="1"/>
        </dgm:presLayoutVars>
      </dgm:prSet>
      <dgm:spPr/>
      <dgm:t>
        <a:bodyPr/>
        <a:lstStyle/>
        <a:p>
          <a:endParaRPr lang="es-ES"/>
        </a:p>
      </dgm:t>
    </dgm:pt>
    <dgm:pt modelId="{5399A276-C7A2-454B-A1A1-AD95EE55F64C}" type="pres">
      <dgm:prSet presAssocID="{7FC34EDC-D8F4-43F6-94C0-0DD0DB8BF5E9}" presName="circ3" presStyleLbl="vennNode1" presStyleIdx="2" presStyleCnt="3"/>
      <dgm:spPr>
        <a:prstGeom prst="flowChartAlternateProcess">
          <a:avLst/>
        </a:prstGeom>
      </dgm:spPr>
      <dgm:t>
        <a:bodyPr/>
        <a:lstStyle/>
        <a:p>
          <a:endParaRPr lang="es-ES"/>
        </a:p>
      </dgm:t>
    </dgm:pt>
    <dgm:pt modelId="{C965CF02-B3DD-47C1-A3E1-A96321808729}" type="pres">
      <dgm:prSet presAssocID="{7FC34EDC-D8F4-43F6-94C0-0DD0DB8BF5E9}" presName="circ3Tx" presStyleLbl="revTx" presStyleIdx="0" presStyleCnt="0">
        <dgm:presLayoutVars>
          <dgm:chMax val="0"/>
          <dgm:chPref val="0"/>
          <dgm:bulletEnabled val="1"/>
        </dgm:presLayoutVars>
      </dgm:prSet>
      <dgm:spPr/>
      <dgm:t>
        <a:bodyPr/>
        <a:lstStyle/>
        <a:p>
          <a:endParaRPr lang="es-ES"/>
        </a:p>
      </dgm:t>
    </dgm:pt>
  </dgm:ptLst>
  <dgm:cxnLst>
    <dgm:cxn modelId="{61605B40-CA40-4001-8393-8616F9F06A18}" srcId="{46C9A3DC-8FF1-460C-A4BF-395E4715D488}" destId="{31CE87C4-86F8-4030-81E7-A868E9119C1C}" srcOrd="0" destOrd="0" parTransId="{F349205D-D71E-43EE-ADF4-FD45D8095AA5}" sibTransId="{6269E627-5A27-4D82-87F7-55443925B7E8}"/>
    <dgm:cxn modelId="{B4CADAC4-1BBF-423B-B20B-83A8BF1C204F}" type="presOf" srcId="{31CE87C4-86F8-4030-81E7-A868E9119C1C}" destId="{21049897-B4A5-4BE2-9CAD-078946A35F24}" srcOrd="1" destOrd="0" presId="urn:microsoft.com/office/officeart/2005/8/layout/venn1"/>
    <dgm:cxn modelId="{91228AE1-501B-4DAE-94C1-9BCBC7C6A646}" type="presOf" srcId="{7FC34EDC-D8F4-43F6-94C0-0DD0DB8BF5E9}" destId="{5399A276-C7A2-454B-A1A1-AD95EE55F64C}" srcOrd="0" destOrd="0" presId="urn:microsoft.com/office/officeart/2005/8/layout/venn1"/>
    <dgm:cxn modelId="{EE386472-A741-43F3-940D-A386202A3688}" type="presOf" srcId="{7FC34EDC-D8F4-43F6-94C0-0DD0DB8BF5E9}" destId="{C965CF02-B3DD-47C1-A3E1-A96321808729}" srcOrd="1" destOrd="0" presId="urn:microsoft.com/office/officeart/2005/8/layout/venn1"/>
    <dgm:cxn modelId="{FADF712C-495B-4E68-B693-978502C066CE}" type="presOf" srcId="{7BD2A164-D28E-498D-A777-C7F6C97D8101}" destId="{D9CEFB36-D259-4930-B731-A77D8B9D7D3F}" srcOrd="1" destOrd="0" presId="urn:microsoft.com/office/officeart/2005/8/layout/venn1"/>
    <dgm:cxn modelId="{8B1F984D-01E8-4207-B149-138A058F7ADD}" type="presOf" srcId="{7BD2A164-D28E-498D-A777-C7F6C97D8101}" destId="{A779D0FB-0275-46E9-93D7-BB24FB590DA9}" srcOrd="0" destOrd="0" presId="urn:microsoft.com/office/officeart/2005/8/layout/venn1"/>
    <dgm:cxn modelId="{586C6821-C7F0-4B4C-A10A-0F654E635458}" srcId="{46C9A3DC-8FF1-460C-A4BF-395E4715D488}" destId="{7FC34EDC-D8F4-43F6-94C0-0DD0DB8BF5E9}" srcOrd="2" destOrd="0" parTransId="{4AD73384-9AA6-4FED-A369-E422525FBD30}" sibTransId="{D5249469-27C0-40EC-8EAC-36B8A56B275D}"/>
    <dgm:cxn modelId="{29E19B07-6DE7-4625-BAF2-AFA4F29A3836}" srcId="{46C9A3DC-8FF1-460C-A4BF-395E4715D488}" destId="{7BD2A164-D28E-498D-A777-C7F6C97D8101}" srcOrd="1" destOrd="0" parTransId="{8A2B4624-0078-4FE9-844F-F1E3E6E67C63}" sibTransId="{31390BD4-98B5-475A-B517-BBD374C9BADA}"/>
    <dgm:cxn modelId="{BC3A2340-C68D-4FFF-A326-6FE07571E418}" type="presOf" srcId="{31CE87C4-86F8-4030-81E7-A868E9119C1C}" destId="{CCC979F4-E9D0-4E8E-A811-2DA91B1D1073}" srcOrd="0" destOrd="0" presId="urn:microsoft.com/office/officeart/2005/8/layout/venn1"/>
    <dgm:cxn modelId="{E3716D88-0088-4AB1-A615-429C5466ECFC}" type="presOf" srcId="{46C9A3DC-8FF1-460C-A4BF-395E4715D488}" destId="{3232158D-AD57-4394-B420-2820B564D662}" srcOrd="0" destOrd="0" presId="urn:microsoft.com/office/officeart/2005/8/layout/venn1"/>
    <dgm:cxn modelId="{E1D4698A-1B0C-4B58-9E31-BAD693FAAA5E}" type="presParOf" srcId="{3232158D-AD57-4394-B420-2820B564D662}" destId="{CCC979F4-E9D0-4E8E-A811-2DA91B1D1073}" srcOrd="0" destOrd="0" presId="urn:microsoft.com/office/officeart/2005/8/layout/venn1"/>
    <dgm:cxn modelId="{FA50BDB0-6E7A-4F23-95A7-0E00515A4AEE}" type="presParOf" srcId="{3232158D-AD57-4394-B420-2820B564D662}" destId="{21049897-B4A5-4BE2-9CAD-078946A35F24}" srcOrd="1" destOrd="0" presId="urn:microsoft.com/office/officeart/2005/8/layout/venn1"/>
    <dgm:cxn modelId="{7F412F85-F14B-48DD-9276-15616FA3961F}" type="presParOf" srcId="{3232158D-AD57-4394-B420-2820B564D662}" destId="{A779D0FB-0275-46E9-93D7-BB24FB590DA9}" srcOrd="2" destOrd="0" presId="urn:microsoft.com/office/officeart/2005/8/layout/venn1"/>
    <dgm:cxn modelId="{F9651D7D-8069-4FAA-A5AF-C9AD13438ED9}" type="presParOf" srcId="{3232158D-AD57-4394-B420-2820B564D662}" destId="{D9CEFB36-D259-4930-B731-A77D8B9D7D3F}" srcOrd="3" destOrd="0" presId="urn:microsoft.com/office/officeart/2005/8/layout/venn1"/>
    <dgm:cxn modelId="{B8EB4921-6CFD-4724-815A-C240D0093A8B}" type="presParOf" srcId="{3232158D-AD57-4394-B420-2820B564D662}" destId="{5399A276-C7A2-454B-A1A1-AD95EE55F64C}" srcOrd="4" destOrd="0" presId="urn:microsoft.com/office/officeart/2005/8/layout/venn1"/>
    <dgm:cxn modelId="{471B41BE-AC96-4774-8709-A4A7A70D1909}" type="presParOf" srcId="{3232158D-AD57-4394-B420-2820B564D662}" destId="{C965CF02-B3DD-47C1-A3E1-A96321808729}" srcOrd="5" destOrd="0" presId="urn:microsoft.com/office/officeart/2005/8/layout/venn1"/>
  </dgm:cxnLst>
  <dgm:bg>
    <a:effect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787986-7050-4581-98DC-568AF6A0E2DF}" type="doc">
      <dgm:prSet loTypeId="urn:microsoft.com/office/officeart/2005/8/layout/vProcess5" loCatId="process" qsTypeId="urn:microsoft.com/office/officeart/2005/8/quickstyle/simple5" qsCatId="simple" csTypeId="urn:microsoft.com/office/officeart/2005/8/colors/accent6_5" csCatId="accent6" phldr="1"/>
      <dgm:spPr/>
      <dgm:t>
        <a:bodyPr/>
        <a:lstStyle/>
        <a:p>
          <a:endParaRPr lang="es-ES"/>
        </a:p>
      </dgm:t>
    </dgm:pt>
    <dgm:pt modelId="{C3830901-DB08-4FBF-A9CD-F52AEA89DB18}">
      <dgm:prSet phldrT="[Text]"/>
      <dgm:spPr>
        <a:blipFill rotWithShape="0">
          <a:blip xmlns:r="http://schemas.openxmlformats.org/officeDocument/2006/relationships" r:embed="rId1"/>
          <a:stretch>
            <a:fillRect/>
          </a:stretch>
        </a:blipFill>
      </dgm:spPr>
      <dgm:t>
        <a:bodyPr/>
        <a:lstStyle/>
        <a:p>
          <a:endParaRPr lang="es-ES" dirty="0"/>
        </a:p>
      </dgm:t>
    </dgm:pt>
    <dgm:pt modelId="{1449B12C-9C71-4FF8-A8EE-CAD29C53C238}" type="parTrans" cxnId="{FFF98478-364D-40A4-A5FE-B9AD9D7A3014}">
      <dgm:prSet/>
      <dgm:spPr/>
      <dgm:t>
        <a:bodyPr/>
        <a:lstStyle/>
        <a:p>
          <a:endParaRPr lang="es-ES"/>
        </a:p>
      </dgm:t>
    </dgm:pt>
    <dgm:pt modelId="{15D896E6-3291-4130-A5CA-AC99726DE514}" type="sibTrans" cxnId="{FFF98478-364D-40A4-A5FE-B9AD9D7A3014}">
      <dgm:prSet/>
      <dgm:spPr/>
      <dgm:t>
        <a:bodyPr/>
        <a:lstStyle/>
        <a:p>
          <a:endParaRPr lang="es-ES"/>
        </a:p>
      </dgm:t>
    </dgm:pt>
    <dgm:pt modelId="{A0D7EC8F-3B83-48AD-BCA0-04919392E9F1}">
      <dgm:prSet phldrT="[Text]"/>
      <dgm:spPr/>
      <dgm:t>
        <a:bodyPr/>
        <a:lstStyle/>
        <a:p>
          <a:r>
            <a:rPr lang="en-US" dirty="0" smtClean="0"/>
            <a:t>Euler / </a:t>
          </a:r>
          <a:r>
            <a:rPr lang="en-US" dirty="0" err="1" smtClean="0"/>
            <a:t>Runge-Kutta</a:t>
          </a:r>
          <a:r>
            <a:rPr lang="en-US" dirty="0" smtClean="0"/>
            <a:t> method</a:t>
          </a:r>
          <a:endParaRPr lang="es-ES" dirty="0"/>
        </a:p>
      </dgm:t>
    </dgm:pt>
    <dgm:pt modelId="{B61B0A12-3A1A-4639-AC3A-7B86E52CAF0F}" type="parTrans" cxnId="{626F0123-D627-4235-ADFE-A187F60CF8B7}">
      <dgm:prSet/>
      <dgm:spPr/>
      <dgm:t>
        <a:bodyPr/>
        <a:lstStyle/>
        <a:p>
          <a:endParaRPr lang="es-ES"/>
        </a:p>
      </dgm:t>
    </dgm:pt>
    <dgm:pt modelId="{FC06B2A0-CC90-4CEF-A46A-54DEECFC9227}" type="sibTrans" cxnId="{626F0123-D627-4235-ADFE-A187F60CF8B7}">
      <dgm:prSet/>
      <dgm:spPr/>
      <dgm:t>
        <a:bodyPr/>
        <a:lstStyle/>
        <a:p>
          <a:endParaRPr lang="es-ES"/>
        </a:p>
      </dgm:t>
    </dgm:pt>
    <dgm:pt modelId="{DED8EFE1-550C-456F-9BB6-3B946C49096A}">
      <dgm:prSet phldrT="[Text]"/>
      <dgm:spPr/>
      <dgm:t>
        <a:bodyPr/>
        <a:lstStyle/>
        <a:p>
          <a:r>
            <a:rPr lang="en-US" dirty="0" smtClean="0"/>
            <a:t>(N+1)-dimensional table for </a:t>
          </a:r>
          <a:r>
            <a:rPr lang="en-US" i="1" dirty="0" err="1" smtClean="0"/>
            <a:t>v</a:t>
          </a:r>
          <a:r>
            <a:rPr lang="en-US" i="1" baseline="-25000" dirty="0" err="1" smtClean="0"/>
            <a:t>n</a:t>
          </a:r>
          <a:endParaRPr lang="es-ES" dirty="0"/>
        </a:p>
      </dgm:t>
    </dgm:pt>
    <dgm:pt modelId="{47E1E758-31D5-4E31-A40C-16AB4D80A7EB}" type="parTrans" cxnId="{5ECBC4E3-4735-4A26-8340-45250532BC85}">
      <dgm:prSet/>
      <dgm:spPr/>
      <dgm:t>
        <a:bodyPr/>
        <a:lstStyle/>
        <a:p>
          <a:endParaRPr lang="es-ES"/>
        </a:p>
      </dgm:t>
    </dgm:pt>
    <dgm:pt modelId="{BE5370F5-0B7C-4FB4-B255-EBA073F05F43}" type="sibTrans" cxnId="{5ECBC4E3-4735-4A26-8340-45250532BC85}">
      <dgm:prSet/>
      <dgm:spPr/>
      <dgm:t>
        <a:bodyPr/>
        <a:lstStyle/>
        <a:p>
          <a:endParaRPr lang="es-ES"/>
        </a:p>
      </dgm:t>
    </dgm:pt>
    <dgm:pt modelId="{4DDCFAD5-9AEE-4C81-8726-7955C31CE285}">
      <dgm:prSet phldrT="[Text]"/>
      <dgm:spPr/>
      <dgm:t>
        <a:bodyPr/>
        <a:lstStyle/>
        <a:p>
          <a:r>
            <a:rPr lang="en-US" dirty="0" smtClean="0"/>
            <a:t>Table 1…, Table N</a:t>
          </a:r>
          <a:endParaRPr lang="es-ES" dirty="0"/>
        </a:p>
      </dgm:t>
    </dgm:pt>
    <dgm:pt modelId="{B8D47D64-5DC5-4646-9D61-1261B2E868FE}" type="parTrans" cxnId="{9B675D50-4F39-4594-8D85-0B25B75D2D2C}">
      <dgm:prSet/>
      <dgm:spPr/>
      <dgm:t>
        <a:bodyPr/>
        <a:lstStyle/>
        <a:p>
          <a:endParaRPr lang="es-ES"/>
        </a:p>
      </dgm:t>
    </dgm:pt>
    <dgm:pt modelId="{BC6AA263-FECD-40A4-8F18-C3A214165AEB}" type="sibTrans" cxnId="{9B675D50-4F39-4594-8D85-0B25B75D2D2C}">
      <dgm:prSet/>
      <dgm:spPr/>
      <dgm:t>
        <a:bodyPr/>
        <a:lstStyle/>
        <a:p>
          <a:endParaRPr lang="es-ES"/>
        </a:p>
      </dgm:t>
    </dgm:pt>
    <dgm:pt modelId="{84FD855D-1D0A-4B7A-9ADA-B8F6468EFF9C}">
      <dgm:prSet phldrT="[Text]"/>
      <dgm:spPr/>
      <dgm:t>
        <a:bodyPr/>
        <a:lstStyle/>
        <a:p>
          <a:r>
            <a:rPr lang="en-US" dirty="0" smtClean="0"/>
            <a:t>Table-based event-driven simulator</a:t>
          </a:r>
          <a:endParaRPr lang="es-ES" dirty="0"/>
        </a:p>
      </dgm:t>
    </dgm:pt>
    <dgm:pt modelId="{86CD1D71-785E-40B1-A4DF-2FDA494ACA01}" type="parTrans" cxnId="{AD1AB494-C68B-4161-9B80-992CE57EA31F}">
      <dgm:prSet/>
      <dgm:spPr/>
      <dgm:t>
        <a:bodyPr/>
        <a:lstStyle/>
        <a:p>
          <a:endParaRPr lang="es-ES"/>
        </a:p>
      </dgm:t>
    </dgm:pt>
    <dgm:pt modelId="{D4BDEA96-350C-4A26-82D0-0C77E25E0219}" type="sibTrans" cxnId="{AD1AB494-C68B-4161-9B80-992CE57EA31F}">
      <dgm:prSet/>
      <dgm:spPr/>
      <dgm:t>
        <a:bodyPr/>
        <a:lstStyle/>
        <a:p>
          <a:endParaRPr lang="es-ES"/>
        </a:p>
      </dgm:t>
    </dgm:pt>
    <dgm:pt modelId="{56C6EA5E-D5F8-42B0-A93E-0ADB42966770}" type="pres">
      <dgm:prSet presAssocID="{5A787986-7050-4581-98DC-568AF6A0E2DF}" presName="outerComposite" presStyleCnt="0">
        <dgm:presLayoutVars>
          <dgm:chMax val="5"/>
          <dgm:dir/>
          <dgm:resizeHandles val="exact"/>
        </dgm:presLayoutVars>
      </dgm:prSet>
      <dgm:spPr/>
      <dgm:t>
        <a:bodyPr/>
        <a:lstStyle/>
        <a:p>
          <a:endParaRPr lang="en-US"/>
        </a:p>
      </dgm:t>
    </dgm:pt>
    <dgm:pt modelId="{9CB12EB7-8C26-4027-86F6-E5CE926E18A2}" type="pres">
      <dgm:prSet presAssocID="{5A787986-7050-4581-98DC-568AF6A0E2DF}" presName="dummyMaxCanvas" presStyleCnt="0">
        <dgm:presLayoutVars/>
      </dgm:prSet>
      <dgm:spPr/>
    </dgm:pt>
    <dgm:pt modelId="{41D24CD0-A304-4800-B966-ED0DF23DD62E}" type="pres">
      <dgm:prSet presAssocID="{5A787986-7050-4581-98DC-568AF6A0E2DF}" presName="FiveNodes_1" presStyleLbl="node1" presStyleIdx="0" presStyleCnt="5" custLinFactNeighborX="-2546">
        <dgm:presLayoutVars>
          <dgm:bulletEnabled val="1"/>
        </dgm:presLayoutVars>
      </dgm:prSet>
      <dgm:spPr/>
      <dgm:t>
        <a:bodyPr/>
        <a:lstStyle/>
        <a:p>
          <a:endParaRPr lang="es-ES"/>
        </a:p>
      </dgm:t>
    </dgm:pt>
    <dgm:pt modelId="{EB89D463-45DE-4069-B34C-9F15AB50D816}" type="pres">
      <dgm:prSet presAssocID="{5A787986-7050-4581-98DC-568AF6A0E2DF}" presName="FiveNodes_2" presStyleLbl="node1" presStyleIdx="1" presStyleCnt="5">
        <dgm:presLayoutVars>
          <dgm:bulletEnabled val="1"/>
        </dgm:presLayoutVars>
      </dgm:prSet>
      <dgm:spPr/>
      <dgm:t>
        <a:bodyPr/>
        <a:lstStyle/>
        <a:p>
          <a:endParaRPr lang="en-US"/>
        </a:p>
      </dgm:t>
    </dgm:pt>
    <dgm:pt modelId="{F5446625-8B5C-4B97-B3E2-1FA61256E36C}" type="pres">
      <dgm:prSet presAssocID="{5A787986-7050-4581-98DC-568AF6A0E2DF}" presName="FiveNodes_3" presStyleLbl="node1" presStyleIdx="2" presStyleCnt="5">
        <dgm:presLayoutVars>
          <dgm:bulletEnabled val="1"/>
        </dgm:presLayoutVars>
      </dgm:prSet>
      <dgm:spPr/>
      <dgm:t>
        <a:bodyPr/>
        <a:lstStyle/>
        <a:p>
          <a:endParaRPr lang="en-US"/>
        </a:p>
      </dgm:t>
    </dgm:pt>
    <dgm:pt modelId="{52742FD8-EF52-4284-81B9-5C1EFB2592A2}" type="pres">
      <dgm:prSet presAssocID="{5A787986-7050-4581-98DC-568AF6A0E2DF}" presName="FiveNodes_4" presStyleLbl="node1" presStyleIdx="3" presStyleCnt="5">
        <dgm:presLayoutVars>
          <dgm:bulletEnabled val="1"/>
        </dgm:presLayoutVars>
      </dgm:prSet>
      <dgm:spPr/>
      <dgm:t>
        <a:bodyPr/>
        <a:lstStyle/>
        <a:p>
          <a:endParaRPr lang="en-US"/>
        </a:p>
      </dgm:t>
    </dgm:pt>
    <dgm:pt modelId="{F1976D2D-B2DF-4B10-AEB9-684243C2E2E1}" type="pres">
      <dgm:prSet presAssocID="{5A787986-7050-4581-98DC-568AF6A0E2DF}" presName="FiveNodes_5" presStyleLbl="node1" presStyleIdx="4" presStyleCnt="5" custLinFactNeighborX="-647" custLinFactNeighborY="-175">
        <dgm:presLayoutVars>
          <dgm:bulletEnabled val="1"/>
        </dgm:presLayoutVars>
      </dgm:prSet>
      <dgm:spPr/>
      <dgm:t>
        <a:bodyPr/>
        <a:lstStyle/>
        <a:p>
          <a:endParaRPr lang="es-ES"/>
        </a:p>
      </dgm:t>
    </dgm:pt>
    <dgm:pt modelId="{6B992673-C2AD-4609-92ED-8B370299ED2B}" type="pres">
      <dgm:prSet presAssocID="{5A787986-7050-4581-98DC-568AF6A0E2DF}" presName="FiveConn_1-2" presStyleLbl="fgAccFollowNode1" presStyleIdx="0" presStyleCnt="4">
        <dgm:presLayoutVars>
          <dgm:bulletEnabled val="1"/>
        </dgm:presLayoutVars>
      </dgm:prSet>
      <dgm:spPr/>
      <dgm:t>
        <a:bodyPr/>
        <a:lstStyle/>
        <a:p>
          <a:endParaRPr lang="en-US"/>
        </a:p>
      </dgm:t>
    </dgm:pt>
    <dgm:pt modelId="{EB370DBE-1A98-4E84-A83A-F5192A8C1E71}" type="pres">
      <dgm:prSet presAssocID="{5A787986-7050-4581-98DC-568AF6A0E2DF}" presName="FiveConn_2-3" presStyleLbl="fgAccFollowNode1" presStyleIdx="1" presStyleCnt="4">
        <dgm:presLayoutVars>
          <dgm:bulletEnabled val="1"/>
        </dgm:presLayoutVars>
      </dgm:prSet>
      <dgm:spPr/>
      <dgm:t>
        <a:bodyPr/>
        <a:lstStyle/>
        <a:p>
          <a:endParaRPr lang="en-US"/>
        </a:p>
      </dgm:t>
    </dgm:pt>
    <dgm:pt modelId="{DF502F5E-C671-4D6A-81A7-7E386A1AF0C2}" type="pres">
      <dgm:prSet presAssocID="{5A787986-7050-4581-98DC-568AF6A0E2DF}" presName="FiveConn_3-4" presStyleLbl="fgAccFollowNode1" presStyleIdx="2" presStyleCnt="4">
        <dgm:presLayoutVars>
          <dgm:bulletEnabled val="1"/>
        </dgm:presLayoutVars>
      </dgm:prSet>
      <dgm:spPr/>
      <dgm:t>
        <a:bodyPr/>
        <a:lstStyle/>
        <a:p>
          <a:endParaRPr lang="en-US"/>
        </a:p>
      </dgm:t>
    </dgm:pt>
    <dgm:pt modelId="{DEF44413-0B79-4924-AF51-B3D90F220C83}" type="pres">
      <dgm:prSet presAssocID="{5A787986-7050-4581-98DC-568AF6A0E2DF}" presName="FiveConn_4-5" presStyleLbl="fgAccFollowNode1" presStyleIdx="3" presStyleCnt="4">
        <dgm:presLayoutVars>
          <dgm:bulletEnabled val="1"/>
        </dgm:presLayoutVars>
      </dgm:prSet>
      <dgm:spPr/>
      <dgm:t>
        <a:bodyPr/>
        <a:lstStyle/>
        <a:p>
          <a:endParaRPr lang="en-US"/>
        </a:p>
      </dgm:t>
    </dgm:pt>
    <dgm:pt modelId="{9EB31646-28B6-444D-9274-467529A2670B}" type="pres">
      <dgm:prSet presAssocID="{5A787986-7050-4581-98DC-568AF6A0E2DF}" presName="FiveNodes_1_text" presStyleLbl="node1" presStyleIdx="4" presStyleCnt="5">
        <dgm:presLayoutVars>
          <dgm:bulletEnabled val="1"/>
        </dgm:presLayoutVars>
      </dgm:prSet>
      <dgm:spPr/>
      <dgm:t>
        <a:bodyPr/>
        <a:lstStyle/>
        <a:p>
          <a:endParaRPr lang="es-ES"/>
        </a:p>
      </dgm:t>
    </dgm:pt>
    <dgm:pt modelId="{4F29E4C8-5D38-4381-BFA1-F676833CDB48}" type="pres">
      <dgm:prSet presAssocID="{5A787986-7050-4581-98DC-568AF6A0E2DF}" presName="FiveNodes_2_text" presStyleLbl="node1" presStyleIdx="4" presStyleCnt="5">
        <dgm:presLayoutVars>
          <dgm:bulletEnabled val="1"/>
        </dgm:presLayoutVars>
      </dgm:prSet>
      <dgm:spPr/>
      <dgm:t>
        <a:bodyPr/>
        <a:lstStyle/>
        <a:p>
          <a:endParaRPr lang="en-US"/>
        </a:p>
      </dgm:t>
    </dgm:pt>
    <dgm:pt modelId="{A13F1DD6-B532-4455-BC5F-0C5D8A29821F}" type="pres">
      <dgm:prSet presAssocID="{5A787986-7050-4581-98DC-568AF6A0E2DF}" presName="FiveNodes_3_text" presStyleLbl="node1" presStyleIdx="4" presStyleCnt="5">
        <dgm:presLayoutVars>
          <dgm:bulletEnabled val="1"/>
        </dgm:presLayoutVars>
      </dgm:prSet>
      <dgm:spPr/>
      <dgm:t>
        <a:bodyPr/>
        <a:lstStyle/>
        <a:p>
          <a:endParaRPr lang="en-US"/>
        </a:p>
      </dgm:t>
    </dgm:pt>
    <dgm:pt modelId="{FB3A00D5-F3C5-4DB7-B63A-856DF3B64E94}" type="pres">
      <dgm:prSet presAssocID="{5A787986-7050-4581-98DC-568AF6A0E2DF}" presName="FiveNodes_4_text" presStyleLbl="node1" presStyleIdx="4" presStyleCnt="5">
        <dgm:presLayoutVars>
          <dgm:bulletEnabled val="1"/>
        </dgm:presLayoutVars>
      </dgm:prSet>
      <dgm:spPr/>
      <dgm:t>
        <a:bodyPr/>
        <a:lstStyle/>
        <a:p>
          <a:endParaRPr lang="en-US"/>
        </a:p>
      </dgm:t>
    </dgm:pt>
    <dgm:pt modelId="{6D6170CC-C7F8-4E3D-AED4-9CCDFA0D4A53}" type="pres">
      <dgm:prSet presAssocID="{5A787986-7050-4581-98DC-568AF6A0E2DF}" presName="FiveNodes_5_text" presStyleLbl="node1" presStyleIdx="4" presStyleCnt="5">
        <dgm:presLayoutVars>
          <dgm:bulletEnabled val="1"/>
        </dgm:presLayoutVars>
      </dgm:prSet>
      <dgm:spPr/>
      <dgm:t>
        <a:bodyPr/>
        <a:lstStyle/>
        <a:p>
          <a:endParaRPr lang="es-ES"/>
        </a:p>
      </dgm:t>
    </dgm:pt>
  </dgm:ptLst>
  <dgm:cxnLst>
    <dgm:cxn modelId="{626F0123-D627-4235-ADFE-A187F60CF8B7}" srcId="{5A787986-7050-4581-98DC-568AF6A0E2DF}" destId="{A0D7EC8F-3B83-48AD-BCA0-04919392E9F1}" srcOrd="1" destOrd="0" parTransId="{B61B0A12-3A1A-4639-AC3A-7B86E52CAF0F}" sibTransId="{FC06B2A0-CC90-4CEF-A46A-54DEECFC9227}"/>
    <dgm:cxn modelId="{0E7DFA73-2169-4EC9-BF43-D049C77C63B3}" type="presOf" srcId="{DED8EFE1-550C-456F-9BB6-3B946C49096A}" destId="{A13F1DD6-B532-4455-BC5F-0C5D8A29821F}" srcOrd="1" destOrd="0" presId="urn:microsoft.com/office/officeart/2005/8/layout/vProcess5"/>
    <dgm:cxn modelId="{5ECBC4E3-4735-4A26-8340-45250532BC85}" srcId="{5A787986-7050-4581-98DC-568AF6A0E2DF}" destId="{DED8EFE1-550C-456F-9BB6-3B946C49096A}" srcOrd="2" destOrd="0" parTransId="{47E1E758-31D5-4E31-A40C-16AB4D80A7EB}" sibTransId="{BE5370F5-0B7C-4FB4-B255-EBA073F05F43}"/>
    <dgm:cxn modelId="{0FD596AD-1DEF-4C39-AA8B-4B6A788181BE}" type="presOf" srcId="{C3830901-DB08-4FBF-A9CD-F52AEA89DB18}" destId="{9EB31646-28B6-444D-9274-467529A2670B}" srcOrd="1" destOrd="0" presId="urn:microsoft.com/office/officeart/2005/8/layout/vProcess5"/>
    <dgm:cxn modelId="{0C863265-2730-4E30-9C0F-D0ED7FD057D5}" type="presOf" srcId="{C3830901-DB08-4FBF-A9CD-F52AEA89DB18}" destId="{41D24CD0-A304-4800-B966-ED0DF23DD62E}" srcOrd="0" destOrd="0" presId="urn:microsoft.com/office/officeart/2005/8/layout/vProcess5"/>
    <dgm:cxn modelId="{C71A2E4E-4AF8-4A7A-8F85-1D2C89F85604}" type="presOf" srcId="{DED8EFE1-550C-456F-9BB6-3B946C49096A}" destId="{F5446625-8B5C-4B97-B3E2-1FA61256E36C}" srcOrd="0" destOrd="0" presId="urn:microsoft.com/office/officeart/2005/8/layout/vProcess5"/>
    <dgm:cxn modelId="{1FD0BFAD-E965-4E81-B2E2-5CAACD34DCAB}" type="presOf" srcId="{4DDCFAD5-9AEE-4C81-8726-7955C31CE285}" destId="{FB3A00D5-F3C5-4DB7-B63A-856DF3B64E94}" srcOrd="1" destOrd="0" presId="urn:microsoft.com/office/officeart/2005/8/layout/vProcess5"/>
    <dgm:cxn modelId="{83C3083F-4736-4DD3-B565-DB800E150EDE}" type="presOf" srcId="{A0D7EC8F-3B83-48AD-BCA0-04919392E9F1}" destId="{EB89D463-45DE-4069-B34C-9F15AB50D816}" srcOrd="0" destOrd="0" presId="urn:microsoft.com/office/officeart/2005/8/layout/vProcess5"/>
    <dgm:cxn modelId="{5252362B-9A05-47DC-A7D8-1D55E31E0D2A}" type="presOf" srcId="{BE5370F5-0B7C-4FB4-B255-EBA073F05F43}" destId="{DF502F5E-C671-4D6A-81A7-7E386A1AF0C2}" srcOrd="0" destOrd="0" presId="urn:microsoft.com/office/officeart/2005/8/layout/vProcess5"/>
    <dgm:cxn modelId="{E2C5DEDE-569D-4F51-A61B-5457BCB665C1}" type="presOf" srcId="{A0D7EC8F-3B83-48AD-BCA0-04919392E9F1}" destId="{4F29E4C8-5D38-4381-BFA1-F676833CDB48}" srcOrd="1" destOrd="0" presId="urn:microsoft.com/office/officeart/2005/8/layout/vProcess5"/>
    <dgm:cxn modelId="{9B675D50-4F39-4594-8D85-0B25B75D2D2C}" srcId="{5A787986-7050-4581-98DC-568AF6A0E2DF}" destId="{4DDCFAD5-9AEE-4C81-8726-7955C31CE285}" srcOrd="3" destOrd="0" parTransId="{B8D47D64-5DC5-4646-9D61-1261B2E868FE}" sibTransId="{BC6AA263-FECD-40A4-8F18-C3A214165AEB}"/>
    <dgm:cxn modelId="{6A09DD58-8F0D-4240-AE24-C398AA3E932E}" type="presOf" srcId="{4DDCFAD5-9AEE-4C81-8726-7955C31CE285}" destId="{52742FD8-EF52-4284-81B9-5C1EFB2592A2}" srcOrd="0" destOrd="0" presId="urn:microsoft.com/office/officeart/2005/8/layout/vProcess5"/>
    <dgm:cxn modelId="{AD1AB494-C68B-4161-9B80-992CE57EA31F}" srcId="{5A787986-7050-4581-98DC-568AF6A0E2DF}" destId="{84FD855D-1D0A-4B7A-9ADA-B8F6468EFF9C}" srcOrd="4" destOrd="0" parTransId="{86CD1D71-785E-40B1-A4DF-2FDA494ACA01}" sibTransId="{D4BDEA96-350C-4A26-82D0-0C77E25E0219}"/>
    <dgm:cxn modelId="{74A714AA-0AAE-43E1-AB2B-BFFE8E409910}" type="presOf" srcId="{FC06B2A0-CC90-4CEF-A46A-54DEECFC9227}" destId="{EB370DBE-1A98-4E84-A83A-F5192A8C1E71}" srcOrd="0" destOrd="0" presId="urn:microsoft.com/office/officeart/2005/8/layout/vProcess5"/>
    <dgm:cxn modelId="{0A7AFA59-A0EA-4B98-B9D5-37165EE9788E}" type="presOf" srcId="{15D896E6-3291-4130-A5CA-AC99726DE514}" destId="{6B992673-C2AD-4609-92ED-8B370299ED2B}" srcOrd="0" destOrd="0" presId="urn:microsoft.com/office/officeart/2005/8/layout/vProcess5"/>
    <dgm:cxn modelId="{C00F248B-A79C-4058-BE9A-4E9DB48F99AB}" type="presOf" srcId="{84FD855D-1D0A-4B7A-9ADA-B8F6468EFF9C}" destId="{F1976D2D-B2DF-4B10-AEB9-684243C2E2E1}" srcOrd="0" destOrd="0" presId="urn:microsoft.com/office/officeart/2005/8/layout/vProcess5"/>
    <dgm:cxn modelId="{2A0C4490-B29A-4C9F-AD2F-1DC001C477FE}" type="presOf" srcId="{5A787986-7050-4581-98DC-568AF6A0E2DF}" destId="{56C6EA5E-D5F8-42B0-A93E-0ADB42966770}" srcOrd="0" destOrd="0" presId="urn:microsoft.com/office/officeart/2005/8/layout/vProcess5"/>
    <dgm:cxn modelId="{A38FCEAB-A849-4164-9A10-D2E96CA54ED6}" type="presOf" srcId="{84FD855D-1D0A-4B7A-9ADA-B8F6468EFF9C}" destId="{6D6170CC-C7F8-4E3D-AED4-9CCDFA0D4A53}" srcOrd="1" destOrd="0" presId="urn:microsoft.com/office/officeart/2005/8/layout/vProcess5"/>
    <dgm:cxn modelId="{5D7B4948-D417-4F8F-9F8C-C75F228AF30A}" type="presOf" srcId="{BC6AA263-FECD-40A4-8F18-C3A214165AEB}" destId="{DEF44413-0B79-4924-AF51-B3D90F220C83}" srcOrd="0" destOrd="0" presId="urn:microsoft.com/office/officeart/2005/8/layout/vProcess5"/>
    <dgm:cxn modelId="{FFF98478-364D-40A4-A5FE-B9AD9D7A3014}" srcId="{5A787986-7050-4581-98DC-568AF6A0E2DF}" destId="{C3830901-DB08-4FBF-A9CD-F52AEA89DB18}" srcOrd="0" destOrd="0" parTransId="{1449B12C-9C71-4FF8-A8EE-CAD29C53C238}" sibTransId="{15D896E6-3291-4130-A5CA-AC99726DE514}"/>
    <dgm:cxn modelId="{5B4652B3-F21B-49FE-BADD-1D21BF78FC8A}" type="presParOf" srcId="{56C6EA5E-D5F8-42B0-A93E-0ADB42966770}" destId="{9CB12EB7-8C26-4027-86F6-E5CE926E18A2}" srcOrd="0" destOrd="0" presId="urn:microsoft.com/office/officeart/2005/8/layout/vProcess5"/>
    <dgm:cxn modelId="{687B59F3-5382-4DD1-BE8F-FA5CC2FD7ABB}" type="presParOf" srcId="{56C6EA5E-D5F8-42B0-A93E-0ADB42966770}" destId="{41D24CD0-A304-4800-B966-ED0DF23DD62E}" srcOrd="1" destOrd="0" presId="urn:microsoft.com/office/officeart/2005/8/layout/vProcess5"/>
    <dgm:cxn modelId="{3CEB4F0E-69F2-4734-BCDB-B5E0A1F7B170}" type="presParOf" srcId="{56C6EA5E-D5F8-42B0-A93E-0ADB42966770}" destId="{EB89D463-45DE-4069-B34C-9F15AB50D816}" srcOrd="2" destOrd="0" presId="urn:microsoft.com/office/officeart/2005/8/layout/vProcess5"/>
    <dgm:cxn modelId="{ECC5ED98-AECB-4DD1-BA42-37B7E466B27E}" type="presParOf" srcId="{56C6EA5E-D5F8-42B0-A93E-0ADB42966770}" destId="{F5446625-8B5C-4B97-B3E2-1FA61256E36C}" srcOrd="3" destOrd="0" presId="urn:microsoft.com/office/officeart/2005/8/layout/vProcess5"/>
    <dgm:cxn modelId="{D467BA61-DE91-4BE4-8833-B55D9254B070}" type="presParOf" srcId="{56C6EA5E-D5F8-42B0-A93E-0ADB42966770}" destId="{52742FD8-EF52-4284-81B9-5C1EFB2592A2}" srcOrd="4" destOrd="0" presId="urn:microsoft.com/office/officeart/2005/8/layout/vProcess5"/>
    <dgm:cxn modelId="{CFA0254B-E37C-4468-89A4-3373174860CC}" type="presParOf" srcId="{56C6EA5E-D5F8-42B0-A93E-0ADB42966770}" destId="{F1976D2D-B2DF-4B10-AEB9-684243C2E2E1}" srcOrd="5" destOrd="0" presId="urn:microsoft.com/office/officeart/2005/8/layout/vProcess5"/>
    <dgm:cxn modelId="{F9C9572E-0FD8-4FF2-B42E-618CBB39F1FA}" type="presParOf" srcId="{56C6EA5E-D5F8-42B0-A93E-0ADB42966770}" destId="{6B992673-C2AD-4609-92ED-8B370299ED2B}" srcOrd="6" destOrd="0" presId="urn:microsoft.com/office/officeart/2005/8/layout/vProcess5"/>
    <dgm:cxn modelId="{5DDF07BE-1769-4B1C-B1F2-2E62021FDF51}" type="presParOf" srcId="{56C6EA5E-D5F8-42B0-A93E-0ADB42966770}" destId="{EB370DBE-1A98-4E84-A83A-F5192A8C1E71}" srcOrd="7" destOrd="0" presId="urn:microsoft.com/office/officeart/2005/8/layout/vProcess5"/>
    <dgm:cxn modelId="{D64AD425-8E61-49BF-B667-015AA5E5AD30}" type="presParOf" srcId="{56C6EA5E-D5F8-42B0-A93E-0ADB42966770}" destId="{DF502F5E-C671-4D6A-81A7-7E386A1AF0C2}" srcOrd="8" destOrd="0" presId="urn:microsoft.com/office/officeart/2005/8/layout/vProcess5"/>
    <dgm:cxn modelId="{3906CD9D-A60E-4232-8340-9AA22015FE02}" type="presParOf" srcId="{56C6EA5E-D5F8-42B0-A93E-0ADB42966770}" destId="{DEF44413-0B79-4924-AF51-B3D90F220C83}" srcOrd="9" destOrd="0" presId="urn:microsoft.com/office/officeart/2005/8/layout/vProcess5"/>
    <dgm:cxn modelId="{64C1825F-1681-44E4-AAAC-9FAED3A0F8AB}" type="presParOf" srcId="{56C6EA5E-D5F8-42B0-A93E-0ADB42966770}" destId="{9EB31646-28B6-444D-9274-467529A2670B}" srcOrd="10" destOrd="0" presId="urn:microsoft.com/office/officeart/2005/8/layout/vProcess5"/>
    <dgm:cxn modelId="{03840130-7BC0-4E46-B03B-CC16C3798393}" type="presParOf" srcId="{56C6EA5E-D5F8-42B0-A93E-0ADB42966770}" destId="{4F29E4C8-5D38-4381-BFA1-F676833CDB48}" srcOrd="11" destOrd="0" presId="urn:microsoft.com/office/officeart/2005/8/layout/vProcess5"/>
    <dgm:cxn modelId="{91284756-6E12-4501-9A0B-4D003A078BE0}" type="presParOf" srcId="{56C6EA5E-D5F8-42B0-A93E-0ADB42966770}" destId="{A13F1DD6-B532-4455-BC5F-0C5D8A29821F}" srcOrd="12" destOrd="0" presId="urn:microsoft.com/office/officeart/2005/8/layout/vProcess5"/>
    <dgm:cxn modelId="{D8DE36D1-7AC7-4D4D-B5C7-115C4AF22A16}" type="presParOf" srcId="{56C6EA5E-D5F8-42B0-A93E-0ADB42966770}" destId="{FB3A00D5-F3C5-4DB7-B63A-856DF3B64E94}" srcOrd="13" destOrd="0" presId="urn:microsoft.com/office/officeart/2005/8/layout/vProcess5"/>
    <dgm:cxn modelId="{2258572B-71F9-4DD1-BB66-30ACB1ABABC2}" type="presParOf" srcId="{56C6EA5E-D5F8-42B0-A93E-0ADB42966770}" destId="{6D6170CC-C7F8-4E3D-AED4-9CCDFA0D4A53}" srcOrd="14" destOrd="0" presId="urn:microsoft.com/office/officeart/2005/8/layout/vProcess5"/>
  </dgm:cxnLst>
  <dgm:bg/>
  <dgm:whole/>
  <dgm:extLst>
    <a:ext uri="http://schemas.microsoft.com/office/drawing/2008/diagram">
      <dsp:dataModelExt xmlns:dsp="http://schemas.microsoft.com/office/drawing/2008/diagram" xmlns="" relId="rId2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2E1DBEC-BD6A-4D42-9AA8-AFF658A689FA}"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s-ES"/>
        </a:p>
      </dgm:t>
    </dgm:pt>
    <dgm:pt modelId="{C8E5A455-483A-4253-9A2B-802113C40D8D}">
      <dgm:prSet phldrT="[Text]"/>
      <dgm:spPr>
        <a:blipFill rotWithShape="0">
          <a:blip xmlns:r="http://schemas.openxmlformats.org/officeDocument/2006/relationships" r:embed="rId1"/>
          <a:stretch>
            <a:fillRect/>
          </a:stretch>
        </a:blipFill>
        <a:ln>
          <a:solidFill>
            <a:schemeClr val="tx1"/>
          </a:solidFill>
        </a:ln>
      </dgm:spPr>
      <dgm:t>
        <a:bodyPr/>
        <a:lstStyle/>
        <a:p>
          <a:endParaRPr lang="es-ES" dirty="0"/>
        </a:p>
      </dgm:t>
    </dgm:pt>
    <dgm:pt modelId="{BE9C0418-9DC4-41B0-9579-BDC9BE78E600}" type="parTrans" cxnId="{575580C8-64E3-48B3-9D5C-222781110E3E}">
      <dgm:prSet/>
      <dgm:spPr/>
      <dgm:t>
        <a:bodyPr/>
        <a:lstStyle/>
        <a:p>
          <a:endParaRPr lang="es-ES"/>
        </a:p>
      </dgm:t>
    </dgm:pt>
    <dgm:pt modelId="{989A379A-9FF2-44D2-BE27-7C5E14B1CBEB}" type="sibTrans" cxnId="{575580C8-64E3-48B3-9D5C-222781110E3E}">
      <dgm:prSet/>
      <dgm:spPr/>
      <dgm:t>
        <a:bodyPr/>
        <a:lstStyle/>
        <a:p>
          <a:endParaRPr lang="es-ES"/>
        </a:p>
      </dgm:t>
    </dgm:pt>
    <dgm:pt modelId="{18ED7EAF-5B61-4B4C-9DA1-456CF4E1E3B9}">
      <dgm:prSet phldrT="[Text]"/>
      <dgm:spPr>
        <a:solidFill>
          <a:schemeClr val="accent6">
            <a:alpha val="90000"/>
          </a:schemeClr>
        </a:solidFill>
      </dgm:spPr>
      <dgm:t>
        <a:bodyPr/>
        <a:lstStyle/>
        <a:p>
          <a:r>
            <a:rPr lang="en-US" b="1" dirty="0" smtClean="0">
              <a:solidFill>
                <a:srgbClr val="C00000"/>
              </a:solidFill>
              <a:effectLst>
                <a:outerShdw blurRad="38100" dist="38100" dir="2700000" algn="tl">
                  <a:srgbClr val="000000">
                    <a:alpha val="43137"/>
                  </a:srgbClr>
                </a:outerShdw>
              </a:effectLst>
            </a:rPr>
            <a:t>Dependent on: V</a:t>
          </a:r>
          <a:r>
            <a:rPr lang="en-US" b="1" baseline="-25000" dirty="0" smtClean="0">
              <a:solidFill>
                <a:srgbClr val="C00000"/>
              </a:solidFill>
              <a:effectLst>
                <a:outerShdw blurRad="38100" dist="38100" dir="2700000" algn="tl">
                  <a:srgbClr val="000000">
                    <a:alpha val="43137"/>
                  </a:srgbClr>
                </a:outerShdw>
              </a:effectLst>
            </a:rPr>
            <a:t>m</a:t>
          </a:r>
          <a:r>
            <a:rPr lang="en-US" b="1" dirty="0" smtClean="0">
              <a:solidFill>
                <a:srgbClr val="C00000"/>
              </a:solidFill>
              <a:effectLst>
                <a:outerShdw blurRad="38100" dist="38100" dir="2700000" algn="tl">
                  <a:srgbClr val="000000">
                    <a:alpha val="43137"/>
                  </a:srgbClr>
                </a:outerShdw>
              </a:effectLst>
            </a:rPr>
            <a:t>, G</a:t>
          </a:r>
          <a:r>
            <a:rPr lang="en-US" b="1" baseline="-25000" dirty="0" smtClean="0">
              <a:solidFill>
                <a:srgbClr val="C00000"/>
              </a:solidFill>
              <a:effectLst>
                <a:outerShdw blurRad="38100" dist="38100" dir="2700000" algn="tl">
                  <a:srgbClr val="000000">
                    <a:alpha val="43137"/>
                  </a:srgbClr>
                </a:outerShdw>
              </a:effectLst>
            </a:rPr>
            <a:t>exc</a:t>
          </a:r>
          <a:r>
            <a:rPr lang="en-US" b="1" dirty="0" smtClean="0">
              <a:solidFill>
                <a:srgbClr val="C00000"/>
              </a:solidFill>
              <a:effectLst>
                <a:outerShdw blurRad="38100" dist="38100" dir="2700000" algn="tl">
                  <a:srgbClr val="000000">
                    <a:alpha val="43137"/>
                  </a:srgbClr>
                </a:outerShdw>
              </a:effectLst>
            </a:rPr>
            <a:t>, G</a:t>
          </a:r>
          <a:r>
            <a:rPr lang="en-US" b="1" baseline="-25000" dirty="0" smtClean="0">
              <a:solidFill>
                <a:srgbClr val="C00000"/>
              </a:solidFill>
              <a:effectLst>
                <a:outerShdw blurRad="38100" dist="38100" dir="2700000" algn="tl">
                  <a:srgbClr val="000000">
                    <a:alpha val="43137"/>
                  </a:srgbClr>
                </a:outerShdw>
              </a:effectLst>
            </a:rPr>
            <a:t>inh</a:t>
          </a:r>
          <a:r>
            <a:rPr lang="en-US" b="1" dirty="0" smtClean="0">
              <a:solidFill>
                <a:srgbClr val="C00000"/>
              </a:solidFill>
              <a:effectLst>
                <a:outerShdw blurRad="38100" dist="38100" dir="2700000" algn="tl">
                  <a:srgbClr val="000000">
                    <a:alpha val="43137"/>
                  </a:srgbClr>
                </a:outerShdw>
              </a:effectLst>
            </a:rPr>
            <a:t>, t</a:t>
          </a:r>
          <a:endParaRPr lang="es-ES" b="1" dirty="0">
            <a:solidFill>
              <a:srgbClr val="C00000"/>
            </a:solidFill>
            <a:effectLst>
              <a:outerShdw blurRad="38100" dist="38100" dir="2700000" algn="tl">
                <a:srgbClr val="000000">
                  <a:alpha val="43137"/>
                </a:srgbClr>
              </a:outerShdw>
            </a:effectLst>
          </a:endParaRPr>
        </a:p>
      </dgm:t>
    </dgm:pt>
    <dgm:pt modelId="{5FFB9D57-0F7B-4D33-ACC1-DFB10F03045F}" type="parTrans" cxnId="{3C412962-5BBE-4557-8729-B1984AAA5A38}">
      <dgm:prSet/>
      <dgm:spPr/>
      <dgm:t>
        <a:bodyPr/>
        <a:lstStyle/>
        <a:p>
          <a:endParaRPr lang="es-ES"/>
        </a:p>
      </dgm:t>
    </dgm:pt>
    <dgm:pt modelId="{F7045ADE-6166-437A-80D6-E09575CE615D}" type="sibTrans" cxnId="{3C412962-5BBE-4557-8729-B1984AAA5A38}">
      <dgm:prSet/>
      <dgm:spPr/>
      <dgm:t>
        <a:bodyPr/>
        <a:lstStyle/>
        <a:p>
          <a:endParaRPr lang="es-ES"/>
        </a:p>
      </dgm:t>
    </dgm:pt>
    <dgm:pt modelId="{40766C1B-5448-437E-931C-B8C6A940C6D9}">
      <dgm:prSet phldrT="[Text]"/>
      <dgm:spPr>
        <a:solidFill>
          <a:schemeClr val="accent6">
            <a:alpha val="90000"/>
          </a:schemeClr>
        </a:solidFill>
      </dgm:spPr>
      <dgm:t>
        <a:bodyPr/>
        <a:lstStyle/>
        <a:p>
          <a:r>
            <a:rPr lang="en-US" b="1" dirty="0" smtClean="0">
              <a:effectLst>
                <a:outerShdw blurRad="38100" dist="38100" dir="2700000" algn="tl">
                  <a:srgbClr val="000000">
                    <a:alpha val="43137"/>
                  </a:srgbClr>
                </a:outerShdw>
              </a:effectLst>
            </a:rPr>
            <a:t>4-dimensional table Vm(V</a:t>
          </a:r>
          <a:r>
            <a:rPr lang="en-US" b="1" baseline="-25000" dirty="0" smtClean="0">
              <a:effectLst>
                <a:outerShdw blurRad="38100" dist="38100" dir="2700000" algn="tl">
                  <a:srgbClr val="000000">
                    <a:alpha val="43137"/>
                  </a:srgbClr>
                </a:outerShdw>
              </a:effectLst>
            </a:rPr>
            <a:t>m</a:t>
          </a:r>
          <a:r>
            <a:rPr lang="en-US" b="1" baseline="-50000" dirty="0" smtClean="0">
              <a:effectLst>
                <a:outerShdw blurRad="38100" dist="38100" dir="2700000" algn="tl">
                  <a:srgbClr val="000000">
                    <a:alpha val="43137"/>
                  </a:srgbClr>
                </a:outerShdw>
              </a:effectLst>
            </a:rPr>
            <a:t>0</a:t>
          </a:r>
          <a:r>
            <a:rPr lang="en-US" b="1" dirty="0" smtClean="0">
              <a:effectLst>
                <a:outerShdw blurRad="38100" dist="38100" dir="2700000" algn="tl">
                  <a:srgbClr val="000000">
                    <a:alpha val="43137"/>
                  </a:srgbClr>
                </a:outerShdw>
              </a:effectLst>
            </a:rPr>
            <a:t>,G</a:t>
          </a:r>
          <a:r>
            <a:rPr lang="en-US" b="1" baseline="-25000" dirty="0" smtClean="0">
              <a:effectLst>
                <a:outerShdw blurRad="38100" dist="38100" dir="2700000" algn="tl">
                  <a:srgbClr val="000000">
                    <a:alpha val="43137"/>
                  </a:srgbClr>
                </a:outerShdw>
              </a:effectLst>
            </a:rPr>
            <a:t>exc</a:t>
          </a:r>
          <a:r>
            <a:rPr lang="en-US" b="1" baseline="-50000" dirty="0" smtClean="0">
              <a:effectLst>
                <a:outerShdw blurRad="38100" dist="38100" dir="2700000" algn="tl">
                  <a:srgbClr val="000000">
                    <a:alpha val="43137"/>
                  </a:srgbClr>
                </a:outerShdw>
              </a:effectLst>
            </a:rPr>
            <a:t>0</a:t>
          </a:r>
          <a:r>
            <a:rPr lang="en-US" b="1" dirty="0" smtClean="0">
              <a:effectLst>
                <a:outerShdw blurRad="38100" dist="38100" dir="2700000" algn="tl">
                  <a:srgbClr val="000000">
                    <a:alpha val="43137"/>
                  </a:srgbClr>
                </a:outerShdw>
              </a:effectLst>
            </a:rPr>
            <a:t>,G</a:t>
          </a:r>
          <a:r>
            <a:rPr lang="en-US" b="1" baseline="-25000" dirty="0" smtClean="0">
              <a:effectLst>
                <a:outerShdw blurRad="38100" dist="38100" dir="2700000" algn="tl">
                  <a:srgbClr val="000000">
                    <a:alpha val="43137"/>
                  </a:srgbClr>
                </a:outerShdw>
              </a:effectLst>
            </a:rPr>
            <a:t>inh</a:t>
          </a:r>
          <a:r>
            <a:rPr lang="en-US" b="1" baseline="-50000" dirty="0" smtClean="0">
              <a:effectLst>
                <a:outerShdw blurRad="38100" dist="38100" dir="2700000" algn="tl">
                  <a:srgbClr val="000000">
                    <a:alpha val="43137"/>
                  </a:srgbClr>
                </a:outerShdw>
              </a:effectLst>
            </a:rPr>
            <a:t>0</a:t>
          </a:r>
          <a:r>
            <a:rPr lang="en-US" b="1" dirty="0" smtClean="0">
              <a:effectLst>
                <a:outerShdw blurRad="38100" dist="38100" dir="2700000" algn="tl">
                  <a:srgbClr val="000000">
                    <a:alpha val="43137"/>
                  </a:srgbClr>
                </a:outerShdw>
              </a:effectLst>
            </a:rPr>
            <a:t>,</a:t>
          </a:r>
          <a:r>
            <a:rPr lang="el-GR" b="1" dirty="0" smtClean="0">
              <a:effectLst>
                <a:outerShdw blurRad="38100" dist="38100" dir="2700000" algn="tl">
                  <a:srgbClr val="000000">
                    <a:alpha val="43137"/>
                  </a:srgbClr>
                </a:outerShdw>
              </a:effectLst>
              <a:cs typeface="Arial" charset="0"/>
            </a:rPr>
            <a:t>Δ</a:t>
          </a:r>
          <a:r>
            <a:rPr lang="en-US" b="1" dirty="0" smtClean="0">
              <a:effectLst>
                <a:outerShdw blurRad="38100" dist="38100" dir="2700000" algn="tl">
                  <a:srgbClr val="000000">
                    <a:alpha val="43137"/>
                  </a:srgbClr>
                </a:outerShdw>
              </a:effectLst>
            </a:rPr>
            <a:t>t)</a:t>
          </a:r>
          <a:endParaRPr lang="es-ES" b="1" dirty="0">
            <a:effectLst>
              <a:outerShdw blurRad="38100" dist="38100" dir="2700000" algn="tl">
                <a:srgbClr val="000000">
                  <a:alpha val="43137"/>
                </a:srgbClr>
              </a:outerShdw>
            </a:effectLst>
          </a:endParaRPr>
        </a:p>
      </dgm:t>
    </dgm:pt>
    <dgm:pt modelId="{0E03863C-6199-493B-8F6B-76BBFE2448CF}" type="parTrans" cxnId="{8BECA172-03AE-4E54-88B2-A84C5B162181}">
      <dgm:prSet/>
      <dgm:spPr/>
      <dgm:t>
        <a:bodyPr/>
        <a:lstStyle/>
        <a:p>
          <a:endParaRPr lang="es-ES"/>
        </a:p>
      </dgm:t>
    </dgm:pt>
    <dgm:pt modelId="{69F007E9-AD19-4930-8968-BC00DDA2F555}" type="sibTrans" cxnId="{8BECA172-03AE-4E54-88B2-A84C5B162181}">
      <dgm:prSet/>
      <dgm:spPr/>
      <dgm:t>
        <a:bodyPr/>
        <a:lstStyle/>
        <a:p>
          <a:endParaRPr lang="es-ES"/>
        </a:p>
      </dgm:t>
    </dgm:pt>
    <dgm:pt modelId="{9A663B9A-8C52-4090-B526-2F2D1F686F72}">
      <dgm:prSet phldrT="[Text]"/>
      <dgm:spPr>
        <a:blipFill rotWithShape="0">
          <a:blip xmlns:r="http://schemas.openxmlformats.org/officeDocument/2006/relationships" r:embed="rId2"/>
          <a:stretch>
            <a:fillRect/>
          </a:stretch>
        </a:blipFill>
        <a:ln>
          <a:solidFill>
            <a:schemeClr val="tx1"/>
          </a:solidFill>
        </a:ln>
      </dgm:spPr>
      <dgm:t>
        <a:bodyPr/>
        <a:lstStyle/>
        <a:p>
          <a:endParaRPr lang="es-ES" dirty="0"/>
        </a:p>
      </dgm:t>
    </dgm:pt>
    <dgm:pt modelId="{03216CE5-D987-4FE1-A593-816BCF919635}" type="parTrans" cxnId="{6851F4B9-0F81-4CA5-83BE-32B117CC4277}">
      <dgm:prSet/>
      <dgm:spPr/>
      <dgm:t>
        <a:bodyPr/>
        <a:lstStyle/>
        <a:p>
          <a:endParaRPr lang="es-ES"/>
        </a:p>
      </dgm:t>
    </dgm:pt>
    <dgm:pt modelId="{AED39473-A87B-4BAF-9357-20F53AEF4627}" type="sibTrans" cxnId="{6851F4B9-0F81-4CA5-83BE-32B117CC4277}">
      <dgm:prSet/>
      <dgm:spPr/>
      <dgm:t>
        <a:bodyPr/>
        <a:lstStyle/>
        <a:p>
          <a:endParaRPr lang="es-ES"/>
        </a:p>
      </dgm:t>
    </dgm:pt>
    <dgm:pt modelId="{5AFC38C3-4E2D-4B83-BDA7-84E9B746E3C5}">
      <dgm:prSet phldrT="[Text]"/>
      <dgm:spPr>
        <a:solidFill>
          <a:schemeClr val="accent6">
            <a:alpha val="90000"/>
          </a:schemeClr>
        </a:solidFill>
      </dgm:spPr>
      <dgm:t>
        <a:bodyPr/>
        <a:lstStyle/>
        <a:p>
          <a:r>
            <a:rPr lang="en-US" b="1" dirty="0" smtClean="0">
              <a:solidFill>
                <a:srgbClr val="C00000"/>
              </a:solidFill>
              <a:effectLst>
                <a:outerShdw blurRad="38100" dist="38100" dir="2700000" algn="tl">
                  <a:srgbClr val="000000">
                    <a:alpha val="43137"/>
                  </a:srgbClr>
                </a:outerShdw>
              </a:effectLst>
            </a:rPr>
            <a:t>Dependent on: G</a:t>
          </a:r>
          <a:r>
            <a:rPr lang="en-US" b="1" baseline="-25000" dirty="0" smtClean="0">
              <a:solidFill>
                <a:srgbClr val="C00000"/>
              </a:solidFill>
              <a:effectLst>
                <a:outerShdw blurRad="38100" dist="38100" dir="2700000" algn="tl">
                  <a:srgbClr val="000000">
                    <a:alpha val="43137"/>
                  </a:srgbClr>
                </a:outerShdw>
              </a:effectLst>
            </a:rPr>
            <a:t>exc</a:t>
          </a:r>
          <a:r>
            <a:rPr lang="en-US" b="1" dirty="0" smtClean="0">
              <a:solidFill>
                <a:srgbClr val="C00000"/>
              </a:solidFill>
              <a:effectLst>
                <a:outerShdw blurRad="38100" dist="38100" dir="2700000" algn="tl">
                  <a:srgbClr val="000000">
                    <a:alpha val="43137"/>
                  </a:srgbClr>
                </a:outerShdw>
              </a:effectLst>
            </a:rPr>
            <a:t>, t</a:t>
          </a:r>
          <a:endParaRPr lang="es-ES" b="1" dirty="0">
            <a:solidFill>
              <a:srgbClr val="C00000"/>
            </a:solidFill>
            <a:effectLst>
              <a:outerShdw blurRad="38100" dist="38100" dir="2700000" algn="tl">
                <a:srgbClr val="000000">
                  <a:alpha val="43137"/>
                </a:srgbClr>
              </a:outerShdw>
            </a:effectLst>
          </a:endParaRPr>
        </a:p>
      </dgm:t>
    </dgm:pt>
    <dgm:pt modelId="{E160353A-4787-4348-B137-B971DBC43A4F}" type="sibTrans" cxnId="{48FB3166-D985-48EE-8559-0032E797831D}">
      <dgm:prSet/>
      <dgm:spPr/>
      <dgm:t>
        <a:bodyPr/>
        <a:lstStyle/>
        <a:p>
          <a:endParaRPr lang="es-ES"/>
        </a:p>
      </dgm:t>
    </dgm:pt>
    <dgm:pt modelId="{FA7EF0ED-4A64-44E7-86A9-7F0EF3F25622}" type="parTrans" cxnId="{48FB3166-D985-48EE-8559-0032E797831D}">
      <dgm:prSet/>
      <dgm:spPr/>
      <dgm:t>
        <a:bodyPr/>
        <a:lstStyle/>
        <a:p>
          <a:endParaRPr lang="es-ES"/>
        </a:p>
      </dgm:t>
    </dgm:pt>
    <dgm:pt modelId="{B1986538-5046-4F71-8B3E-183D486984E9}">
      <dgm:prSet phldrT="[Text]"/>
      <dgm:spPr>
        <a:solidFill>
          <a:schemeClr val="accent6">
            <a:alpha val="90000"/>
          </a:schemeClr>
        </a:solidFill>
      </dgm:spPr>
      <dgm:t>
        <a:bodyPr/>
        <a:lstStyle/>
        <a:p>
          <a:r>
            <a:rPr lang="en-US" b="1" dirty="0" smtClean="0">
              <a:effectLst>
                <a:outerShdw blurRad="38100" dist="38100" dir="2700000" algn="tl">
                  <a:srgbClr val="000000">
                    <a:alpha val="43137"/>
                  </a:srgbClr>
                </a:outerShdw>
              </a:effectLst>
            </a:rPr>
            <a:t>2-dimensional table Gexc(G</a:t>
          </a:r>
          <a:r>
            <a:rPr lang="en-US" b="1" baseline="-25000" dirty="0" smtClean="0">
              <a:effectLst>
                <a:outerShdw blurRad="38100" dist="38100" dir="2700000" algn="tl">
                  <a:srgbClr val="000000">
                    <a:alpha val="43137"/>
                  </a:srgbClr>
                </a:outerShdw>
              </a:effectLst>
            </a:rPr>
            <a:t>exc</a:t>
          </a:r>
          <a:r>
            <a:rPr lang="en-US" b="1" baseline="-50000" dirty="0" smtClean="0">
              <a:effectLst>
                <a:outerShdw blurRad="38100" dist="38100" dir="2700000" algn="tl">
                  <a:srgbClr val="000000">
                    <a:alpha val="43137"/>
                  </a:srgbClr>
                </a:outerShdw>
              </a:effectLst>
            </a:rPr>
            <a:t>0</a:t>
          </a:r>
          <a:r>
            <a:rPr lang="en-US" b="1" dirty="0" smtClean="0">
              <a:effectLst>
                <a:outerShdw blurRad="38100" dist="38100" dir="2700000" algn="tl">
                  <a:srgbClr val="000000">
                    <a:alpha val="43137"/>
                  </a:srgbClr>
                </a:outerShdw>
              </a:effectLst>
            </a:rPr>
            <a:t>,</a:t>
          </a:r>
          <a:r>
            <a:rPr lang="el-GR" b="1" dirty="0" smtClean="0">
              <a:effectLst>
                <a:outerShdw blurRad="38100" dist="38100" dir="2700000" algn="tl">
                  <a:srgbClr val="000000">
                    <a:alpha val="43137"/>
                  </a:srgbClr>
                </a:outerShdw>
              </a:effectLst>
              <a:cs typeface="Arial" charset="0"/>
            </a:rPr>
            <a:t>Δ</a:t>
          </a:r>
          <a:r>
            <a:rPr lang="en-US" b="1" dirty="0" smtClean="0">
              <a:effectLst>
                <a:outerShdw blurRad="38100" dist="38100" dir="2700000" algn="tl">
                  <a:srgbClr val="000000">
                    <a:alpha val="43137"/>
                  </a:srgbClr>
                </a:outerShdw>
              </a:effectLst>
            </a:rPr>
            <a:t>t)</a:t>
          </a:r>
          <a:endParaRPr lang="es-ES" b="1" dirty="0">
            <a:effectLst>
              <a:outerShdw blurRad="38100" dist="38100" dir="2700000" algn="tl">
                <a:srgbClr val="000000">
                  <a:alpha val="43137"/>
                </a:srgbClr>
              </a:outerShdw>
            </a:effectLst>
          </a:endParaRPr>
        </a:p>
      </dgm:t>
    </dgm:pt>
    <dgm:pt modelId="{536AC0BE-11CC-4FC2-A027-8A35035ED701}" type="sibTrans" cxnId="{DA875E64-FCCF-4ABE-B58C-B1B84CCC6320}">
      <dgm:prSet/>
      <dgm:spPr/>
      <dgm:t>
        <a:bodyPr/>
        <a:lstStyle/>
        <a:p>
          <a:endParaRPr lang="es-ES"/>
        </a:p>
      </dgm:t>
    </dgm:pt>
    <dgm:pt modelId="{DC8375CD-93DC-41AE-AFF9-DB3CB0A0E681}" type="parTrans" cxnId="{DA875E64-FCCF-4ABE-B58C-B1B84CCC6320}">
      <dgm:prSet/>
      <dgm:spPr/>
      <dgm:t>
        <a:bodyPr/>
        <a:lstStyle/>
        <a:p>
          <a:endParaRPr lang="es-ES"/>
        </a:p>
      </dgm:t>
    </dgm:pt>
    <dgm:pt modelId="{ED4ADB72-4264-4590-8778-5E0B1E57FF9F}">
      <dgm:prSet/>
      <dgm:spPr>
        <a:blipFill rotWithShape="0">
          <a:blip xmlns:r="http://schemas.openxmlformats.org/officeDocument/2006/relationships" r:embed="rId3"/>
          <a:stretch>
            <a:fillRect/>
          </a:stretch>
        </a:blipFill>
        <a:ln>
          <a:solidFill>
            <a:schemeClr val="tx1"/>
          </a:solidFill>
        </a:ln>
      </dgm:spPr>
      <dgm:t>
        <a:bodyPr/>
        <a:lstStyle/>
        <a:p>
          <a:endParaRPr lang="en-US" dirty="0"/>
        </a:p>
      </dgm:t>
    </dgm:pt>
    <dgm:pt modelId="{9A8C3AD3-AE84-4FE3-9A64-508D374D1629}" type="parTrans" cxnId="{2207493F-C08E-4BCB-B4B2-23D3C142F9B2}">
      <dgm:prSet/>
      <dgm:spPr/>
      <dgm:t>
        <a:bodyPr/>
        <a:lstStyle/>
        <a:p>
          <a:endParaRPr lang="es-ES"/>
        </a:p>
      </dgm:t>
    </dgm:pt>
    <dgm:pt modelId="{15356318-01EB-44CE-8D9F-E465955229DA}" type="sibTrans" cxnId="{2207493F-C08E-4BCB-B4B2-23D3C142F9B2}">
      <dgm:prSet/>
      <dgm:spPr/>
      <dgm:t>
        <a:bodyPr/>
        <a:lstStyle/>
        <a:p>
          <a:endParaRPr lang="es-ES"/>
        </a:p>
      </dgm:t>
    </dgm:pt>
    <dgm:pt modelId="{06DD3D6C-49B5-4CFF-A582-1D52A4034DD3}">
      <dgm:prSet/>
      <dgm:spPr>
        <a:solidFill>
          <a:schemeClr val="accent6">
            <a:alpha val="90000"/>
          </a:schemeClr>
        </a:solidFill>
      </dgm:spPr>
      <dgm:t>
        <a:bodyPr/>
        <a:lstStyle/>
        <a:p>
          <a:r>
            <a:rPr lang="en-US" b="1" dirty="0" smtClean="0">
              <a:solidFill>
                <a:srgbClr val="C00000"/>
              </a:solidFill>
              <a:effectLst>
                <a:outerShdw blurRad="38100" dist="38100" dir="2700000" algn="tl">
                  <a:srgbClr val="000000">
                    <a:alpha val="43137"/>
                  </a:srgbClr>
                </a:outerShdw>
              </a:effectLst>
            </a:rPr>
            <a:t>Dependent on: G</a:t>
          </a:r>
          <a:r>
            <a:rPr lang="en-US" b="1" baseline="-25000" dirty="0" smtClean="0">
              <a:solidFill>
                <a:srgbClr val="C00000"/>
              </a:solidFill>
              <a:effectLst>
                <a:outerShdw blurRad="38100" dist="38100" dir="2700000" algn="tl">
                  <a:srgbClr val="000000">
                    <a:alpha val="43137"/>
                  </a:srgbClr>
                </a:outerShdw>
              </a:effectLst>
            </a:rPr>
            <a:t>inh</a:t>
          </a:r>
          <a:r>
            <a:rPr lang="en-US" b="1" dirty="0" smtClean="0">
              <a:solidFill>
                <a:srgbClr val="C00000"/>
              </a:solidFill>
              <a:effectLst>
                <a:outerShdw blurRad="38100" dist="38100" dir="2700000" algn="tl">
                  <a:srgbClr val="000000">
                    <a:alpha val="43137"/>
                  </a:srgbClr>
                </a:outerShdw>
              </a:effectLst>
            </a:rPr>
            <a:t>, t</a:t>
          </a:r>
          <a:endParaRPr lang="en-US" b="1" dirty="0">
            <a:solidFill>
              <a:srgbClr val="C00000"/>
            </a:solidFill>
            <a:effectLst>
              <a:outerShdw blurRad="38100" dist="38100" dir="2700000" algn="tl">
                <a:srgbClr val="000000">
                  <a:alpha val="43137"/>
                </a:srgbClr>
              </a:outerShdw>
            </a:effectLst>
          </a:endParaRPr>
        </a:p>
      </dgm:t>
    </dgm:pt>
    <dgm:pt modelId="{E0B77BF4-643C-46F9-A2FD-738E0A463055}" type="parTrans" cxnId="{9E0DC566-1FC4-4B8E-8434-1BA42DE03E29}">
      <dgm:prSet/>
      <dgm:spPr/>
      <dgm:t>
        <a:bodyPr/>
        <a:lstStyle/>
        <a:p>
          <a:endParaRPr lang="es-ES"/>
        </a:p>
      </dgm:t>
    </dgm:pt>
    <dgm:pt modelId="{1C827AB6-0382-4296-A5C5-81320B56A4A8}" type="sibTrans" cxnId="{9E0DC566-1FC4-4B8E-8434-1BA42DE03E29}">
      <dgm:prSet/>
      <dgm:spPr/>
      <dgm:t>
        <a:bodyPr/>
        <a:lstStyle/>
        <a:p>
          <a:endParaRPr lang="es-ES"/>
        </a:p>
      </dgm:t>
    </dgm:pt>
    <dgm:pt modelId="{046CC89E-2E4E-454C-AD99-B09DFF82C7A9}">
      <dgm:prSet/>
      <dgm:spPr>
        <a:solidFill>
          <a:schemeClr val="accent6">
            <a:alpha val="90000"/>
          </a:schemeClr>
        </a:solidFill>
      </dgm:spPr>
      <dgm:t>
        <a:bodyPr/>
        <a:lstStyle/>
        <a:p>
          <a:r>
            <a:rPr lang="en-US" b="1" dirty="0" smtClean="0">
              <a:effectLst>
                <a:outerShdw blurRad="38100" dist="38100" dir="2700000" algn="tl">
                  <a:srgbClr val="000000">
                    <a:alpha val="43137"/>
                  </a:srgbClr>
                </a:outerShdw>
              </a:effectLst>
            </a:rPr>
            <a:t>2-dimensional table Ginh(G</a:t>
          </a:r>
          <a:r>
            <a:rPr lang="en-US" b="1" baseline="-25000" dirty="0" smtClean="0">
              <a:effectLst>
                <a:outerShdw blurRad="38100" dist="38100" dir="2700000" algn="tl">
                  <a:srgbClr val="000000">
                    <a:alpha val="43137"/>
                  </a:srgbClr>
                </a:outerShdw>
              </a:effectLst>
            </a:rPr>
            <a:t>inh</a:t>
          </a:r>
          <a:r>
            <a:rPr lang="en-US" b="1" baseline="-50000" dirty="0" smtClean="0">
              <a:effectLst>
                <a:outerShdw blurRad="38100" dist="38100" dir="2700000" algn="tl">
                  <a:srgbClr val="000000">
                    <a:alpha val="43137"/>
                  </a:srgbClr>
                </a:outerShdw>
              </a:effectLst>
            </a:rPr>
            <a:t>0</a:t>
          </a:r>
          <a:r>
            <a:rPr lang="en-US" b="1" dirty="0" smtClean="0">
              <a:effectLst>
                <a:outerShdw blurRad="38100" dist="38100" dir="2700000" algn="tl">
                  <a:srgbClr val="000000">
                    <a:alpha val="43137"/>
                  </a:srgbClr>
                </a:outerShdw>
              </a:effectLst>
            </a:rPr>
            <a:t>,</a:t>
          </a:r>
          <a:r>
            <a:rPr lang="el-GR" b="1" dirty="0" smtClean="0">
              <a:effectLst>
                <a:outerShdw blurRad="38100" dist="38100" dir="2700000" algn="tl">
                  <a:srgbClr val="000000">
                    <a:alpha val="43137"/>
                  </a:srgbClr>
                </a:outerShdw>
              </a:effectLst>
              <a:cs typeface="Arial" charset="0"/>
            </a:rPr>
            <a:t>Δ</a:t>
          </a:r>
          <a:r>
            <a:rPr lang="en-US" b="1" dirty="0" smtClean="0">
              <a:effectLst>
                <a:outerShdw blurRad="38100" dist="38100" dir="2700000" algn="tl">
                  <a:srgbClr val="000000">
                    <a:alpha val="43137"/>
                  </a:srgbClr>
                </a:outerShdw>
              </a:effectLst>
            </a:rPr>
            <a:t>t)</a:t>
          </a:r>
          <a:endParaRPr lang="en-US" b="1" dirty="0">
            <a:effectLst>
              <a:outerShdw blurRad="38100" dist="38100" dir="2700000" algn="tl">
                <a:srgbClr val="000000">
                  <a:alpha val="43137"/>
                </a:srgbClr>
              </a:outerShdw>
            </a:effectLst>
          </a:endParaRPr>
        </a:p>
      </dgm:t>
    </dgm:pt>
    <dgm:pt modelId="{4F2342C6-9436-45CB-8B52-11BFB5C0B3D1}" type="parTrans" cxnId="{CAE7B25C-0AA3-4210-8B4C-D5704F00178C}">
      <dgm:prSet/>
      <dgm:spPr/>
      <dgm:t>
        <a:bodyPr/>
        <a:lstStyle/>
        <a:p>
          <a:endParaRPr lang="es-ES"/>
        </a:p>
      </dgm:t>
    </dgm:pt>
    <dgm:pt modelId="{0E6B3117-16F6-499C-A43F-0367AD12D2BA}" type="sibTrans" cxnId="{CAE7B25C-0AA3-4210-8B4C-D5704F00178C}">
      <dgm:prSet/>
      <dgm:spPr/>
      <dgm:t>
        <a:bodyPr/>
        <a:lstStyle/>
        <a:p>
          <a:endParaRPr lang="es-ES"/>
        </a:p>
      </dgm:t>
    </dgm:pt>
    <dgm:pt modelId="{C4FDB865-85A7-4268-8647-E2449F07F8FC}" type="pres">
      <dgm:prSet presAssocID="{02E1DBEC-BD6A-4D42-9AA8-AFF658A689FA}" presName="Name0" presStyleCnt="0">
        <dgm:presLayoutVars>
          <dgm:dir/>
          <dgm:animLvl val="lvl"/>
          <dgm:resizeHandles/>
        </dgm:presLayoutVars>
      </dgm:prSet>
      <dgm:spPr/>
      <dgm:t>
        <a:bodyPr/>
        <a:lstStyle/>
        <a:p>
          <a:endParaRPr lang="en-US"/>
        </a:p>
      </dgm:t>
    </dgm:pt>
    <dgm:pt modelId="{A28204CB-1914-4F2C-BBAE-0EE842012A5C}" type="pres">
      <dgm:prSet presAssocID="{C8E5A455-483A-4253-9A2B-802113C40D8D}" presName="linNode" presStyleCnt="0"/>
      <dgm:spPr/>
    </dgm:pt>
    <dgm:pt modelId="{F1227DB0-4FF6-4E51-92CF-0F82343506DE}" type="pres">
      <dgm:prSet presAssocID="{C8E5A455-483A-4253-9A2B-802113C40D8D}" presName="parentShp" presStyleLbl="node1" presStyleIdx="0" presStyleCnt="3" custScaleX="172595" custScaleY="71128" custLinFactNeighborY="2707">
        <dgm:presLayoutVars>
          <dgm:bulletEnabled val="1"/>
        </dgm:presLayoutVars>
      </dgm:prSet>
      <dgm:spPr/>
      <dgm:t>
        <a:bodyPr/>
        <a:lstStyle/>
        <a:p>
          <a:endParaRPr lang="es-ES"/>
        </a:p>
      </dgm:t>
    </dgm:pt>
    <dgm:pt modelId="{BFB0A718-737B-4ABB-9CE8-53A995DCF580}" type="pres">
      <dgm:prSet presAssocID="{C8E5A455-483A-4253-9A2B-802113C40D8D}" presName="childShp" presStyleLbl="bgAccFollowNode1" presStyleIdx="0" presStyleCnt="3" custLinFactNeighborX="600" custLinFactNeighborY="5614">
        <dgm:presLayoutVars>
          <dgm:bulletEnabled val="1"/>
        </dgm:presLayoutVars>
      </dgm:prSet>
      <dgm:spPr/>
      <dgm:t>
        <a:bodyPr/>
        <a:lstStyle/>
        <a:p>
          <a:endParaRPr lang="es-ES"/>
        </a:p>
      </dgm:t>
    </dgm:pt>
    <dgm:pt modelId="{05E5E76E-E278-43E6-A07C-7268094556E8}" type="pres">
      <dgm:prSet presAssocID="{989A379A-9FF2-44D2-BE27-7C5E14B1CBEB}" presName="spacing" presStyleCnt="0"/>
      <dgm:spPr/>
    </dgm:pt>
    <dgm:pt modelId="{29FB6132-117C-4388-9A07-E4EED0C2791A}" type="pres">
      <dgm:prSet presAssocID="{9A663B9A-8C52-4090-B526-2F2D1F686F72}" presName="linNode" presStyleCnt="0"/>
      <dgm:spPr/>
    </dgm:pt>
    <dgm:pt modelId="{91F3EB3C-23CA-4B6D-8808-6764FCAF6F9D}" type="pres">
      <dgm:prSet presAssocID="{9A663B9A-8C52-4090-B526-2F2D1F686F72}" presName="parentShp" presStyleLbl="node1" presStyleIdx="1" presStyleCnt="3" custScaleX="46473" custScaleY="66024">
        <dgm:presLayoutVars>
          <dgm:bulletEnabled val="1"/>
        </dgm:presLayoutVars>
      </dgm:prSet>
      <dgm:spPr/>
      <dgm:t>
        <a:bodyPr/>
        <a:lstStyle/>
        <a:p>
          <a:endParaRPr lang="es-ES"/>
        </a:p>
      </dgm:t>
    </dgm:pt>
    <dgm:pt modelId="{F0ECB991-2004-420D-8D5B-8EC0F6842ED4}" type="pres">
      <dgm:prSet presAssocID="{9A663B9A-8C52-4090-B526-2F2D1F686F72}" presName="childShp" presStyleLbl="bgAccFollowNode1" presStyleIdx="1" presStyleCnt="3">
        <dgm:presLayoutVars>
          <dgm:bulletEnabled val="1"/>
        </dgm:presLayoutVars>
      </dgm:prSet>
      <dgm:spPr/>
      <dgm:t>
        <a:bodyPr/>
        <a:lstStyle/>
        <a:p>
          <a:endParaRPr lang="es-ES"/>
        </a:p>
      </dgm:t>
    </dgm:pt>
    <dgm:pt modelId="{B3782A94-53DE-4F47-8C08-421D00EC7BEB}" type="pres">
      <dgm:prSet presAssocID="{AED39473-A87B-4BAF-9357-20F53AEF4627}" presName="spacing" presStyleCnt="0"/>
      <dgm:spPr/>
    </dgm:pt>
    <dgm:pt modelId="{506FBB3D-3467-4683-8FAD-57C3C426E381}" type="pres">
      <dgm:prSet presAssocID="{ED4ADB72-4264-4590-8778-5E0B1E57FF9F}" presName="linNode" presStyleCnt="0"/>
      <dgm:spPr/>
    </dgm:pt>
    <dgm:pt modelId="{D31DB5C2-96B6-4FDD-80E6-0F88B1A9828A}" type="pres">
      <dgm:prSet presAssocID="{ED4ADB72-4264-4590-8778-5E0B1E57FF9F}" presName="parentShp" presStyleLbl="node1" presStyleIdx="2" presStyleCnt="3" custScaleX="46473" custScaleY="66316">
        <dgm:presLayoutVars>
          <dgm:bulletEnabled val="1"/>
        </dgm:presLayoutVars>
      </dgm:prSet>
      <dgm:spPr/>
      <dgm:t>
        <a:bodyPr/>
        <a:lstStyle/>
        <a:p>
          <a:endParaRPr lang="es-ES"/>
        </a:p>
      </dgm:t>
    </dgm:pt>
    <dgm:pt modelId="{FA870C35-3EB6-4DBC-818A-6F7BB4EC5B1A}" type="pres">
      <dgm:prSet presAssocID="{ED4ADB72-4264-4590-8778-5E0B1E57FF9F}" presName="childShp" presStyleLbl="bgAccFollowNode1" presStyleIdx="2" presStyleCnt="3">
        <dgm:presLayoutVars>
          <dgm:bulletEnabled val="1"/>
        </dgm:presLayoutVars>
      </dgm:prSet>
      <dgm:spPr/>
      <dgm:t>
        <a:bodyPr/>
        <a:lstStyle/>
        <a:p>
          <a:endParaRPr lang="es-ES"/>
        </a:p>
      </dgm:t>
    </dgm:pt>
  </dgm:ptLst>
  <dgm:cxnLst>
    <dgm:cxn modelId="{3CA3A217-A72C-4800-BD74-C986DF4F7453}" type="presOf" srcId="{40766C1B-5448-437E-931C-B8C6A940C6D9}" destId="{BFB0A718-737B-4ABB-9CE8-53A995DCF580}" srcOrd="0" destOrd="1" presId="urn:microsoft.com/office/officeart/2005/8/layout/vList6"/>
    <dgm:cxn modelId="{CB612F25-CA09-44EE-9762-67D0986E4EE6}" type="presOf" srcId="{B1986538-5046-4F71-8B3E-183D486984E9}" destId="{F0ECB991-2004-420D-8D5B-8EC0F6842ED4}" srcOrd="0" destOrd="1" presId="urn:microsoft.com/office/officeart/2005/8/layout/vList6"/>
    <dgm:cxn modelId="{6851F4B9-0F81-4CA5-83BE-32B117CC4277}" srcId="{02E1DBEC-BD6A-4D42-9AA8-AFF658A689FA}" destId="{9A663B9A-8C52-4090-B526-2F2D1F686F72}" srcOrd="1" destOrd="0" parTransId="{03216CE5-D987-4FE1-A593-816BCF919635}" sibTransId="{AED39473-A87B-4BAF-9357-20F53AEF4627}"/>
    <dgm:cxn modelId="{DAA75EF6-2787-44A8-B953-F81861318F7F}" type="presOf" srcId="{C8E5A455-483A-4253-9A2B-802113C40D8D}" destId="{F1227DB0-4FF6-4E51-92CF-0F82343506DE}" srcOrd="0" destOrd="0" presId="urn:microsoft.com/office/officeart/2005/8/layout/vList6"/>
    <dgm:cxn modelId="{DAC3001B-9D4C-4899-8214-8B99869B5CCA}" type="presOf" srcId="{5AFC38C3-4E2D-4B83-BDA7-84E9B746E3C5}" destId="{F0ECB991-2004-420D-8D5B-8EC0F6842ED4}" srcOrd="0" destOrd="0" presId="urn:microsoft.com/office/officeart/2005/8/layout/vList6"/>
    <dgm:cxn modelId="{3C412962-5BBE-4557-8729-B1984AAA5A38}" srcId="{C8E5A455-483A-4253-9A2B-802113C40D8D}" destId="{18ED7EAF-5B61-4B4C-9DA1-456CF4E1E3B9}" srcOrd="0" destOrd="0" parTransId="{5FFB9D57-0F7B-4D33-ACC1-DFB10F03045F}" sibTransId="{F7045ADE-6166-437A-80D6-E09575CE615D}"/>
    <dgm:cxn modelId="{575580C8-64E3-48B3-9D5C-222781110E3E}" srcId="{02E1DBEC-BD6A-4D42-9AA8-AFF658A689FA}" destId="{C8E5A455-483A-4253-9A2B-802113C40D8D}" srcOrd="0" destOrd="0" parTransId="{BE9C0418-9DC4-41B0-9579-BDC9BE78E600}" sibTransId="{989A379A-9FF2-44D2-BE27-7C5E14B1CBEB}"/>
    <dgm:cxn modelId="{C2029357-BFC4-4762-A54A-D4CDF542C894}" type="presOf" srcId="{06DD3D6C-49B5-4CFF-A582-1D52A4034DD3}" destId="{FA870C35-3EB6-4DBC-818A-6F7BB4EC5B1A}" srcOrd="0" destOrd="0" presId="urn:microsoft.com/office/officeart/2005/8/layout/vList6"/>
    <dgm:cxn modelId="{3671BA91-CC3E-44BC-AA56-C1A87B87E31C}" type="presOf" srcId="{ED4ADB72-4264-4590-8778-5E0B1E57FF9F}" destId="{D31DB5C2-96B6-4FDD-80E6-0F88B1A9828A}" srcOrd="0" destOrd="0" presId="urn:microsoft.com/office/officeart/2005/8/layout/vList6"/>
    <dgm:cxn modelId="{264ED072-BF35-483D-A9A6-A534A1D976AA}" type="presOf" srcId="{02E1DBEC-BD6A-4D42-9AA8-AFF658A689FA}" destId="{C4FDB865-85A7-4268-8647-E2449F07F8FC}" srcOrd="0" destOrd="0" presId="urn:microsoft.com/office/officeart/2005/8/layout/vList6"/>
    <dgm:cxn modelId="{68CF8386-D4C1-45EC-BECD-0184399E18E3}" type="presOf" srcId="{9A663B9A-8C52-4090-B526-2F2D1F686F72}" destId="{91F3EB3C-23CA-4B6D-8808-6764FCAF6F9D}" srcOrd="0" destOrd="0" presId="urn:microsoft.com/office/officeart/2005/8/layout/vList6"/>
    <dgm:cxn modelId="{2207493F-C08E-4BCB-B4B2-23D3C142F9B2}" srcId="{02E1DBEC-BD6A-4D42-9AA8-AFF658A689FA}" destId="{ED4ADB72-4264-4590-8778-5E0B1E57FF9F}" srcOrd="2" destOrd="0" parTransId="{9A8C3AD3-AE84-4FE3-9A64-508D374D1629}" sibTransId="{15356318-01EB-44CE-8D9F-E465955229DA}"/>
    <dgm:cxn modelId="{230C1BAB-F491-46C7-AEBC-5756D4727051}" type="presOf" srcId="{18ED7EAF-5B61-4B4C-9DA1-456CF4E1E3B9}" destId="{BFB0A718-737B-4ABB-9CE8-53A995DCF580}" srcOrd="0" destOrd="0" presId="urn:microsoft.com/office/officeart/2005/8/layout/vList6"/>
    <dgm:cxn modelId="{208ABFA5-B338-46D2-A41C-52C6D20A1D1D}" type="presOf" srcId="{046CC89E-2E4E-454C-AD99-B09DFF82C7A9}" destId="{FA870C35-3EB6-4DBC-818A-6F7BB4EC5B1A}" srcOrd="0" destOrd="1" presId="urn:microsoft.com/office/officeart/2005/8/layout/vList6"/>
    <dgm:cxn modelId="{DA875E64-FCCF-4ABE-B58C-B1B84CCC6320}" srcId="{9A663B9A-8C52-4090-B526-2F2D1F686F72}" destId="{B1986538-5046-4F71-8B3E-183D486984E9}" srcOrd="1" destOrd="0" parTransId="{DC8375CD-93DC-41AE-AFF9-DB3CB0A0E681}" sibTransId="{536AC0BE-11CC-4FC2-A027-8A35035ED701}"/>
    <dgm:cxn modelId="{48FB3166-D985-48EE-8559-0032E797831D}" srcId="{9A663B9A-8C52-4090-B526-2F2D1F686F72}" destId="{5AFC38C3-4E2D-4B83-BDA7-84E9B746E3C5}" srcOrd="0" destOrd="0" parTransId="{FA7EF0ED-4A64-44E7-86A9-7F0EF3F25622}" sibTransId="{E160353A-4787-4348-B137-B971DBC43A4F}"/>
    <dgm:cxn modelId="{8BECA172-03AE-4E54-88B2-A84C5B162181}" srcId="{C8E5A455-483A-4253-9A2B-802113C40D8D}" destId="{40766C1B-5448-437E-931C-B8C6A940C6D9}" srcOrd="1" destOrd="0" parTransId="{0E03863C-6199-493B-8F6B-76BBFE2448CF}" sibTransId="{69F007E9-AD19-4930-8968-BC00DDA2F555}"/>
    <dgm:cxn modelId="{CAE7B25C-0AA3-4210-8B4C-D5704F00178C}" srcId="{ED4ADB72-4264-4590-8778-5E0B1E57FF9F}" destId="{046CC89E-2E4E-454C-AD99-B09DFF82C7A9}" srcOrd="1" destOrd="0" parTransId="{4F2342C6-9436-45CB-8B52-11BFB5C0B3D1}" sibTransId="{0E6B3117-16F6-499C-A43F-0367AD12D2BA}"/>
    <dgm:cxn modelId="{9E0DC566-1FC4-4B8E-8434-1BA42DE03E29}" srcId="{ED4ADB72-4264-4590-8778-5E0B1E57FF9F}" destId="{06DD3D6C-49B5-4CFF-A582-1D52A4034DD3}" srcOrd="0" destOrd="0" parTransId="{E0B77BF4-643C-46F9-A2FD-738E0A463055}" sibTransId="{1C827AB6-0382-4296-A5C5-81320B56A4A8}"/>
    <dgm:cxn modelId="{EB9F8539-C832-4C40-B856-8CA8DA393A0D}" type="presParOf" srcId="{C4FDB865-85A7-4268-8647-E2449F07F8FC}" destId="{A28204CB-1914-4F2C-BBAE-0EE842012A5C}" srcOrd="0" destOrd="0" presId="urn:microsoft.com/office/officeart/2005/8/layout/vList6"/>
    <dgm:cxn modelId="{D2C50F50-65BC-4128-9580-B138FA9AB704}" type="presParOf" srcId="{A28204CB-1914-4F2C-BBAE-0EE842012A5C}" destId="{F1227DB0-4FF6-4E51-92CF-0F82343506DE}" srcOrd="0" destOrd="0" presId="urn:microsoft.com/office/officeart/2005/8/layout/vList6"/>
    <dgm:cxn modelId="{5AD64ECE-09CF-465C-8D0B-96439208D9E9}" type="presParOf" srcId="{A28204CB-1914-4F2C-BBAE-0EE842012A5C}" destId="{BFB0A718-737B-4ABB-9CE8-53A995DCF580}" srcOrd="1" destOrd="0" presId="urn:microsoft.com/office/officeart/2005/8/layout/vList6"/>
    <dgm:cxn modelId="{C6A2A0B2-10DA-4BD8-A592-732B8F978359}" type="presParOf" srcId="{C4FDB865-85A7-4268-8647-E2449F07F8FC}" destId="{05E5E76E-E278-43E6-A07C-7268094556E8}" srcOrd="1" destOrd="0" presId="urn:microsoft.com/office/officeart/2005/8/layout/vList6"/>
    <dgm:cxn modelId="{0840035A-465D-49C7-8D63-858980A8B08D}" type="presParOf" srcId="{C4FDB865-85A7-4268-8647-E2449F07F8FC}" destId="{29FB6132-117C-4388-9A07-E4EED0C2791A}" srcOrd="2" destOrd="0" presId="urn:microsoft.com/office/officeart/2005/8/layout/vList6"/>
    <dgm:cxn modelId="{3EE28ABE-C045-441A-BA6E-6AA0F7B5D588}" type="presParOf" srcId="{29FB6132-117C-4388-9A07-E4EED0C2791A}" destId="{91F3EB3C-23CA-4B6D-8808-6764FCAF6F9D}" srcOrd="0" destOrd="0" presId="urn:microsoft.com/office/officeart/2005/8/layout/vList6"/>
    <dgm:cxn modelId="{96CAD1A9-6065-45BA-8461-1911977ADFA5}" type="presParOf" srcId="{29FB6132-117C-4388-9A07-E4EED0C2791A}" destId="{F0ECB991-2004-420D-8D5B-8EC0F6842ED4}" srcOrd="1" destOrd="0" presId="urn:microsoft.com/office/officeart/2005/8/layout/vList6"/>
    <dgm:cxn modelId="{CD29AEDB-0900-4482-AC11-C6160171545B}" type="presParOf" srcId="{C4FDB865-85A7-4268-8647-E2449F07F8FC}" destId="{B3782A94-53DE-4F47-8C08-421D00EC7BEB}" srcOrd="3" destOrd="0" presId="urn:microsoft.com/office/officeart/2005/8/layout/vList6"/>
    <dgm:cxn modelId="{99786F11-5A5F-48E4-A678-DEA545416420}" type="presParOf" srcId="{C4FDB865-85A7-4268-8647-E2449F07F8FC}" destId="{506FBB3D-3467-4683-8FAD-57C3C426E381}" srcOrd="4" destOrd="0" presId="urn:microsoft.com/office/officeart/2005/8/layout/vList6"/>
    <dgm:cxn modelId="{D24B9D51-B3C9-4ABC-B8D2-7F97467E9FEB}" type="presParOf" srcId="{506FBB3D-3467-4683-8FAD-57C3C426E381}" destId="{D31DB5C2-96B6-4FDD-80E6-0F88B1A9828A}" srcOrd="0" destOrd="0" presId="urn:microsoft.com/office/officeart/2005/8/layout/vList6"/>
    <dgm:cxn modelId="{75EA4358-F087-496E-B0E4-F3629A373B36}" type="presParOf" srcId="{506FBB3D-3467-4683-8FAD-57C3C426E381}" destId="{FA870C35-3EB6-4DBC-818A-6F7BB4EC5B1A}" srcOrd="1" destOrd="0" presId="urn:microsoft.com/office/officeart/2005/8/layout/vList6"/>
  </dgm:cxnLst>
  <dgm:bg/>
  <dgm:whole>
    <a:ln w="12700">
      <a:noFill/>
    </a:ln>
  </dgm:whole>
  <dgm:extLst>
    <a:ext uri="http://schemas.microsoft.com/office/drawing/2008/diagram">
      <dsp:dataModelExt xmlns:dsp="http://schemas.microsoft.com/office/drawing/2008/diagram" xmlns="" relId="rId2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5F52CBD-9ECA-4610-92B5-38D2F79D3CD5}" type="doc">
      <dgm:prSet loTypeId="urn:microsoft.com/office/officeart/2005/8/layout/hierarchy4" loCatId="hierarchy" qsTypeId="urn:microsoft.com/office/officeart/2005/8/quickstyle/3d2" qsCatId="3D" csTypeId="urn:microsoft.com/office/officeart/2005/8/colors/colorful1" csCatId="colorful" phldr="1"/>
      <dgm:spPr/>
      <dgm:t>
        <a:bodyPr/>
        <a:lstStyle/>
        <a:p>
          <a:endParaRPr lang="en-US"/>
        </a:p>
      </dgm:t>
    </dgm:pt>
    <dgm:pt modelId="{2633B508-AB7F-4AE8-BAB5-4B91E01F3023}">
      <dgm:prSet phldrT="[Text]" custT="1"/>
      <dgm:spPr/>
      <dgm:t>
        <a:bodyPr/>
        <a:lstStyle/>
        <a:p>
          <a:r>
            <a:rPr lang="en-US" sz="8000" dirty="0" smtClean="0"/>
            <a:t>Simulator</a:t>
          </a:r>
          <a:endParaRPr lang="en-US" sz="8000" dirty="0"/>
        </a:p>
      </dgm:t>
    </dgm:pt>
    <dgm:pt modelId="{C3B72DCC-44FC-4891-A1E4-D64D4F3035D8}" type="parTrans" cxnId="{21B3EF92-5213-4718-9B59-01A077A46A6C}">
      <dgm:prSet/>
      <dgm:spPr/>
      <dgm:t>
        <a:bodyPr/>
        <a:lstStyle/>
        <a:p>
          <a:endParaRPr lang="en-US"/>
        </a:p>
      </dgm:t>
    </dgm:pt>
    <dgm:pt modelId="{7771AB59-D004-42A8-A973-84E1701AF4AF}" type="sibTrans" cxnId="{21B3EF92-5213-4718-9B59-01A077A46A6C}">
      <dgm:prSet/>
      <dgm:spPr/>
      <dgm:t>
        <a:bodyPr/>
        <a:lstStyle/>
        <a:p>
          <a:endParaRPr lang="en-US"/>
        </a:p>
      </dgm:t>
    </dgm:pt>
    <dgm:pt modelId="{C4D50BE6-CE30-4733-B331-19C8F4BAE419}">
      <dgm:prSet phldrT="[Text]" custT="1"/>
      <dgm:spPr/>
      <dgm:t>
        <a:bodyPr/>
        <a:lstStyle/>
        <a:p>
          <a:r>
            <a:rPr lang="en-US" sz="2400" dirty="0" smtClean="0"/>
            <a:t>Synaptic Weights</a:t>
          </a:r>
          <a:endParaRPr lang="en-US" sz="2400" dirty="0"/>
        </a:p>
      </dgm:t>
    </dgm:pt>
    <dgm:pt modelId="{47ED06E8-052D-4470-A29F-CD6889D42C70}" type="parTrans" cxnId="{7944945A-D022-4147-B714-C5F0F7DC74BF}">
      <dgm:prSet/>
      <dgm:spPr/>
      <dgm:t>
        <a:bodyPr/>
        <a:lstStyle/>
        <a:p>
          <a:endParaRPr lang="en-US"/>
        </a:p>
      </dgm:t>
    </dgm:pt>
    <dgm:pt modelId="{8DA49A81-E5C3-4317-8DFF-E0EA6FADFE60}" type="sibTrans" cxnId="{7944945A-D022-4147-B714-C5F0F7DC74BF}">
      <dgm:prSet/>
      <dgm:spPr/>
      <dgm:t>
        <a:bodyPr/>
        <a:lstStyle/>
        <a:p>
          <a:endParaRPr lang="en-US"/>
        </a:p>
      </dgm:t>
    </dgm:pt>
    <dgm:pt modelId="{313EE483-41DA-464D-AB8E-671C398D666F}">
      <dgm:prSet phldrT="[Text]" custT="1"/>
      <dgm:spPr/>
      <dgm:t>
        <a:bodyPr/>
        <a:lstStyle/>
        <a:p>
          <a:r>
            <a:rPr lang="en-US" sz="2400" dirty="0" smtClean="0"/>
            <a:t>Input Spikes</a:t>
          </a:r>
          <a:endParaRPr lang="en-US" sz="2400" dirty="0"/>
        </a:p>
      </dgm:t>
    </dgm:pt>
    <dgm:pt modelId="{527F5572-A28E-4A8D-B4C8-9AC425F96EB8}" type="parTrans" cxnId="{2DB78E99-E67E-40CA-82F6-7F3E140FC04A}">
      <dgm:prSet/>
      <dgm:spPr/>
      <dgm:t>
        <a:bodyPr/>
        <a:lstStyle/>
        <a:p>
          <a:endParaRPr lang="en-US"/>
        </a:p>
      </dgm:t>
    </dgm:pt>
    <dgm:pt modelId="{D8EC349B-C249-4F49-A469-00D35D5AFDA0}" type="sibTrans" cxnId="{2DB78E99-E67E-40CA-82F6-7F3E140FC04A}">
      <dgm:prSet/>
      <dgm:spPr/>
      <dgm:t>
        <a:bodyPr/>
        <a:lstStyle/>
        <a:p>
          <a:endParaRPr lang="en-US"/>
        </a:p>
      </dgm:t>
    </dgm:pt>
    <dgm:pt modelId="{6B57BFEC-F9E2-4781-BAAF-281FAC141070}">
      <dgm:prSet phldrT="[Text]" custT="1"/>
      <dgm:spPr/>
      <dgm:t>
        <a:bodyPr/>
        <a:lstStyle/>
        <a:p>
          <a:r>
            <a:rPr lang="en-US" sz="2400" dirty="0" smtClean="0"/>
            <a:t>Output Spikes</a:t>
          </a:r>
          <a:endParaRPr lang="en-US" sz="2400" dirty="0"/>
        </a:p>
      </dgm:t>
    </dgm:pt>
    <dgm:pt modelId="{4D0AF69D-6472-4F1A-B5D5-67949FC78B02}" type="parTrans" cxnId="{138B55C8-EDAA-4803-94D7-B584A718D719}">
      <dgm:prSet/>
      <dgm:spPr/>
      <dgm:t>
        <a:bodyPr/>
        <a:lstStyle/>
        <a:p>
          <a:endParaRPr lang="en-US"/>
        </a:p>
      </dgm:t>
    </dgm:pt>
    <dgm:pt modelId="{D4E01A37-14FE-453E-98CA-13808F9E5C5C}" type="sibTrans" cxnId="{138B55C8-EDAA-4803-94D7-B584A718D719}">
      <dgm:prSet/>
      <dgm:spPr/>
      <dgm:t>
        <a:bodyPr/>
        <a:lstStyle/>
        <a:p>
          <a:endParaRPr lang="en-US"/>
        </a:p>
      </dgm:t>
    </dgm:pt>
    <dgm:pt modelId="{65879D77-4309-4240-A759-193519F75A77}">
      <dgm:prSet phldrT="[Text]" custT="1"/>
      <dgm:spPr/>
      <dgm:t>
        <a:bodyPr/>
        <a:lstStyle/>
        <a:p>
          <a:pPr algn="just"/>
          <a:r>
            <a:rPr lang="en-US" sz="2400" dirty="0" smtClean="0"/>
            <a:t>Net Definition:</a:t>
          </a:r>
        </a:p>
        <a:p>
          <a:pPr algn="just"/>
          <a:r>
            <a:rPr lang="en-US" sz="1600" dirty="0" smtClean="0">
              <a:solidFill>
                <a:schemeClr val="tx1"/>
              </a:solidFill>
            </a:rPr>
            <a:t>1.-Neurons</a:t>
          </a:r>
        </a:p>
        <a:p>
          <a:pPr algn="just"/>
          <a:r>
            <a:rPr lang="en-US" sz="2000" dirty="0" smtClean="0"/>
            <a:t>-</a:t>
          </a:r>
          <a:r>
            <a:rPr lang="en-US" sz="1400" dirty="0" smtClean="0"/>
            <a:t>Numbers</a:t>
          </a:r>
        </a:p>
        <a:p>
          <a:pPr algn="just"/>
          <a:r>
            <a:rPr lang="en-US" sz="1400" dirty="0" smtClean="0"/>
            <a:t>-Types</a:t>
          </a:r>
        </a:p>
        <a:p>
          <a:pPr algn="just"/>
          <a:r>
            <a:rPr lang="en-US" sz="1600" dirty="0" smtClean="0">
              <a:solidFill>
                <a:schemeClr val="tx1"/>
              </a:solidFill>
            </a:rPr>
            <a:t>2.-Connections</a:t>
          </a:r>
        </a:p>
        <a:p>
          <a:pPr algn="just"/>
          <a:r>
            <a:rPr lang="en-US" sz="1400" dirty="0" smtClean="0">
              <a:solidFill>
                <a:schemeClr val="bg1"/>
              </a:solidFill>
            </a:rPr>
            <a:t>-Delays</a:t>
          </a:r>
        </a:p>
        <a:p>
          <a:pPr algn="just"/>
          <a:r>
            <a:rPr lang="en-US" sz="1400" dirty="0" smtClean="0">
              <a:solidFill>
                <a:schemeClr val="bg1"/>
              </a:solidFill>
            </a:rPr>
            <a:t>-Synapses</a:t>
          </a:r>
          <a:r>
            <a:rPr lang="en-US" sz="1400" dirty="0" smtClean="0"/>
            <a:t> </a:t>
          </a:r>
          <a:endParaRPr lang="en-US" sz="1400" dirty="0"/>
        </a:p>
      </dgm:t>
    </dgm:pt>
    <dgm:pt modelId="{D37E28DD-AE24-46AB-B4C4-67106DB3BB1F}" type="parTrans" cxnId="{515D38BE-788B-4E72-9DCF-D6155F281C00}">
      <dgm:prSet/>
      <dgm:spPr/>
      <dgm:t>
        <a:bodyPr/>
        <a:lstStyle/>
        <a:p>
          <a:endParaRPr lang="en-US"/>
        </a:p>
      </dgm:t>
    </dgm:pt>
    <dgm:pt modelId="{EAE34FB1-8743-4DA8-96C8-B482509B013F}" type="sibTrans" cxnId="{515D38BE-788B-4E72-9DCF-D6155F281C00}">
      <dgm:prSet/>
      <dgm:spPr/>
      <dgm:t>
        <a:bodyPr/>
        <a:lstStyle/>
        <a:p>
          <a:endParaRPr lang="en-US"/>
        </a:p>
      </dgm:t>
    </dgm:pt>
    <dgm:pt modelId="{6983DEF5-546A-41A4-9C46-C3AE4703FDF9}">
      <dgm:prSet phldrT="[Text]" custT="1"/>
      <dgm:spPr/>
      <dgm:t>
        <a:bodyPr/>
        <a:lstStyle/>
        <a:p>
          <a:pPr algn="just"/>
          <a:r>
            <a:rPr lang="en-US" sz="2400" dirty="0" smtClean="0"/>
            <a:t>Neuron Model look up tables</a:t>
          </a:r>
        </a:p>
        <a:p>
          <a:pPr algn="just"/>
          <a:r>
            <a:rPr lang="en-US" sz="1400" dirty="0" smtClean="0"/>
            <a:t>-Vm(</a:t>
          </a:r>
          <a:r>
            <a:rPr lang="en-US" sz="1400" dirty="0" err="1" smtClean="0"/>
            <a:t>Vi,Gi,Ge,t</a:t>
          </a:r>
          <a:r>
            <a:rPr lang="en-US" sz="1400" dirty="0" smtClean="0"/>
            <a:t>)</a:t>
          </a:r>
        </a:p>
        <a:p>
          <a:pPr algn="just"/>
          <a:r>
            <a:rPr lang="en-US" sz="1400" dirty="0" smtClean="0"/>
            <a:t>-</a:t>
          </a:r>
          <a:r>
            <a:rPr lang="en-US" sz="1400" dirty="0" err="1" smtClean="0"/>
            <a:t>Ge</a:t>
          </a:r>
          <a:r>
            <a:rPr lang="en-US" sz="1400" dirty="0" smtClean="0"/>
            <a:t>(t),...</a:t>
          </a:r>
        </a:p>
        <a:p>
          <a:pPr algn="just"/>
          <a:r>
            <a:rPr lang="en-US" sz="1400" dirty="0" smtClean="0"/>
            <a:t>-Tf(</a:t>
          </a:r>
          <a:r>
            <a:rPr lang="en-US" sz="1400" dirty="0" err="1" smtClean="0"/>
            <a:t>Vi,Gi,Ge</a:t>
          </a:r>
          <a:r>
            <a:rPr lang="en-US" sz="1400" dirty="0" smtClean="0"/>
            <a:t>)</a:t>
          </a:r>
        </a:p>
        <a:p>
          <a:pPr algn="just"/>
          <a:r>
            <a:rPr lang="en-US" sz="1400" dirty="0" smtClean="0"/>
            <a:t>Tf end(</a:t>
          </a:r>
          <a:r>
            <a:rPr lang="en-US" sz="1400" dirty="0" err="1" smtClean="0"/>
            <a:t>Vi,Gi,Ge</a:t>
          </a:r>
          <a:r>
            <a:rPr lang="en-US" sz="1400" dirty="0" smtClean="0"/>
            <a:t>)</a:t>
          </a:r>
          <a:endParaRPr lang="en-US" sz="1400" dirty="0"/>
        </a:p>
      </dgm:t>
    </dgm:pt>
    <dgm:pt modelId="{675B70BD-76CF-4224-B3DD-783DFCF22A16}" type="parTrans" cxnId="{2DAA43BF-64E1-46CB-B1F4-26E85231073F}">
      <dgm:prSet/>
      <dgm:spPr/>
      <dgm:t>
        <a:bodyPr/>
        <a:lstStyle/>
        <a:p>
          <a:endParaRPr lang="en-US"/>
        </a:p>
      </dgm:t>
    </dgm:pt>
    <dgm:pt modelId="{BE4122B9-1956-4199-97F3-878BBC1E6B4C}" type="sibTrans" cxnId="{2DAA43BF-64E1-46CB-B1F4-26E85231073F}">
      <dgm:prSet/>
      <dgm:spPr/>
      <dgm:t>
        <a:bodyPr/>
        <a:lstStyle/>
        <a:p>
          <a:endParaRPr lang="en-US"/>
        </a:p>
      </dgm:t>
    </dgm:pt>
    <dgm:pt modelId="{5AAB154D-9106-4CC5-BF7E-F9C86C2C0A12}">
      <dgm:prSet phldrT="[Text]" custT="1"/>
      <dgm:spPr/>
      <dgm:t>
        <a:bodyPr/>
        <a:lstStyle/>
        <a:p>
          <a:r>
            <a:rPr lang="en-US" sz="2000" dirty="0" smtClean="0"/>
            <a:t>Function Approximation</a:t>
          </a:r>
          <a:endParaRPr lang="en-US" sz="2000" dirty="0"/>
        </a:p>
      </dgm:t>
    </dgm:pt>
    <dgm:pt modelId="{E4964D08-8045-467D-B0AC-36F9C3EB259C}" type="parTrans" cxnId="{22A815C3-5420-483F-83AC-43F2A9A9AD37}">
      <dgm:prSet/>
      <dgm:spPr/>
      <dgm:t>
        <a:bodyPr/>
        <a:lstStyle/>
        <a:p>
          <a:endParaRPr lang="en-US"/>
        </a:p>
      </dgm:t>
    </dgm:pt>
    <dgm:pt modelId="{B2F740AC-43B0-4799-BBD0-0F881A4CC342}" type="sibTrans" cxnId="{22A815C3-5420-483F-83AC-43F2A9A9AD37}">
      <dgm:prSet/>
      <dgm:spPr/>
      <dgm:t>
        <a:bodyPr/>
        <a:lstStyle/>
        <a:p>
          <a:endParaRPr lang="en-US"/>
        </a:p>
      </dgm:t>
    </dgm:pt>
    <dgm:pt modelId="{1F3BCB5D-1189-46A1-92AF-56C530AA4D1A}">
      <dgm:prSet phldrT="[Text]" custT="1"/>
      <dgm:spPr/>
      <dgm:t>
        <a:bodyPr/>
        <a:lstStyle/>
        <a:p>
          <a:r>
            <a:rPr lang="en-US" sz="2000" dirty="0" smtClean="0"/>
            <a:t>Neuron Model Definitions</a:t>
          </a:r>
        </a:p>
        <a:p>
          <a:r>
            <a:rPr lang="en-US" sz="1700" dirty="0" smtClean="0"/>
            <a:t>-Equations</a:t>
          </a:r>
        </a:p>
        <a:p>
          <a:r>
            <a:rPr lang="en-US" sz="1700" dirty="0" smtClean="0"/>
            <a:t>-Table definitions</a:t>
          </a:r>
        </a:p>
      </dgm:t>
    </dgm:pt>
    <dgm:pt modelId="{3AB2F6A2-B0ED-442C-BF36-636CF1FFFA45}" type="parTrans" cxnId="{F6C8CBCB-ADB4-41F2-825E-D956D555A566}">
      <dgm:prSet/>
      <dgm:spPr/>
      <dgm:t>
        <a:bodyPr/>
        <a:lstStyle/>
        <a:p>
          <a:endParaRPr lang="en-US"/>
        </a:p>
      </dgm:t>
    </dgm:pt>
    <dgm:pt modelId="{8C1C11E8-D68F-4C94-85E2-AD8589B1E5D1}" type="sibTrans" cxnId="{F6C8CBCB-ADB4-41F2-825E-D956D555A566}">
      <dgm:prSet/>
      <dgm:spPr/>
      <dgm:t>
        <a:bodyPr/>
        <a:lstStyle/>
        <a:p>
          <a:endParaRPr lang="en-US"/>
        </a:p>
      </dgm:t>
    </dgm:pt>
    <dgm:pt modelId="{E9B18D64-D846-44C1-B9E8-B7FAC7128C89}" type="pres">
      <dgm:prSet presAssocID="{A5F52CBD-9ECA-4610-92B5-38D2F79D3CD5}" presName="Name0" presStyleCnt="0">
        <dgm:presLayoutVars>
          <dgm:chPref val="1"/>
          <dgm:dir/>
          <dgm:animOne val="branch"/>
          <dgm:animLvl val="lvl"/>
          <dgm:resizeHandles/>
        </dgm:presLayoutVars>
      </dgm:prSet>
      <dgm:spPr/>
      <dgm:t>
        <a:bodyPr/>
        <a:lstStyle/>
        <a:p>
          <a:endParaRPr lang="en-US"/>
        </a:p>
      </dgm:t>
    </dgm:pt>
    <dgm:pt modelId="{1D6BC5CA-FAF8-4C99-86D9-8F299D4DF287}" type="pres">
      <dgm:prSet presAssocID="{2633B508-AB7F-4AE8-BAB5-4B91E01F3023}" presName="vertOne" presStyleCnt="0"/>
      <dgm:spPr/>
    </dgm:pt>
    <dgm:pt modelId="{78329CB5-8566-4915-A068-92495A950C3A}" type="pres">
      <dgm:prSet presAssocID="{2633B508-AB7F-4AE8-BAB5-4B91E01F3023}" presName="txOne" presStyleLbl="node0" presStyleIdx="0" presStyleCnt="1">
        <dgm:presLayoutVars>
          <dgm:chPref val="3"/>
        </dgm:presLayoutVars>
      </dgm:prSet>
      <dgm:spPr/>
      <dgm:t>
        <a:bodyPr/>
        <a:lstStyle/>
        <a:p>
          <a:endParaRPr lang="en-US"/>
        </a:p>
      </dgm:t>
    </dgm:pt>
    <dgm:pt modelId="{5DEE61A1-0C12-4775-AD19-19F39E143FA2}" type="pres">
      <dgm:prSet presAssocID="{2633B508-AB7F-4AE8-BAB5-4B91E01F3023}" presName="parTransOne" presStyleCnt="0"/>
      <dgm:spPr/>
    </dgm:pt>
    <dgm:pt modelId="{233A7589-88EF-44E9-919B-0363E62C2239}" type="pres">
      <dgm:prSet presAssocID="{2633B508-AB7F-4AE8-BAB5-4B91E01F3023}" presName="horzOne" presStyleCnt="0"/>
      <dgm:spPr/>
    </dgm:pt>
    <dgm:pt modelId="{90A5F8F9-5C50-4873-A41F-6F1153970060}" type="pres">
      <dgm:prSet presAssocID="{C4D50BE6-CE30-4733-B331-19C8F4BAE419}" presName="vertTwo" presStyleCnt="0"/>
      <dgm:spPr/>
    </dgm:pt>
    <dgm:pt modelId="{0233EB1B-8D77-4979-B4EB-9E6610E3AA85}" type="pres">
      <dgm:prSet presAssocID="{C4D50BE6-CE30-4733-B331-19C8F4BAE419}" presName="txTwo" presStyleLbl="node2" presStyleIdx="0" presStyleCnt="5" custScaleX="154678">
        <dgm:presLayoutVars>
          <dgm:chPref val="3"/>
        </dgm:presLayoutVars>
      </dgm:prSet>
      <dgm:spPr/>
      <dgm:t>
        <a:bodyPr/>
        <a:lstStyle/>
        <a:p>
          <a:endParaRPr lang="en-US"/>
        </a:p>
      </dgm:t>
    </dgm:pt>
    <dgm:pt modelId="{4B8D5419-1EA9-40FC-B68F-223D11925E47}" type="pres">
      <dgm:prSet presAssocID="{C4D50BE6-CE30-4733-B331-19C8F4BAE419}" presName="horzTwo" presStyleCnt="0"/>
      <dgm:spPr/>
    </dgm:pt>
    <dgm:pt modelId="{53D269D5-C4D7-4E31-9655-1ECF9ADED99D}" type="pres">
      <dgm:prSet presAssocID="{8DA49A81-E5C3-4317-8DFF-E0EA6FADFE60}" presName="sibSpaceTwo" presStyleCnt="0"/>
      <dgm:spPr/>
    </dgm:pt>
    <dgm:pt modelId="{C34E435D-FC21-4E16-938B-CBAF2661CD6E}" type="pres">
      <dgm:prSet presAssocID="{313EE483-41DA-464D-AB8E-671C398D666F}" presName="vertTwo" presStyleCnt="0"/>
      <dgm:spPr/>
    </dgm:pt>
    <dgm:pt modelId="{2712B074-92D9-400B-B8BF-2750E0D4FB49}" type="pres">
      <dgm:prSet presAssocID="{313EE483-41DA-464D-AB8E-671C398D666F}" presName="txTwo" presStyleLbl="node2" presStyleIdx="1" presStyleCnt="5" custScaleX="122555">
        <dgm:presLayoutVars>
          <dgm:chPref val="3"/>
        </dgm:presLayoutVars>
      </dgm:prSet>
      <dgm:spPr/>
      <dgm:t>
        <a:bodyPr/>
        <a:lstStyle/>
        <a:p>
          <a:endParaRPr lang="en-US"/>
        </a:p>
      </dgm:t>
    </dgm:pt>
    <dgm:pt modelId="{016A5816-51B9-4599-ACE6-AAA72ED7DE47}" type="pres">
      <dgm:prSet presAssocID="{313EE483-41DA-464D-AB8E-671C398D666F}" presName="horzTwo" presStyleCnt="0"/>
      <dgm:spPr/>
    </dgm:pt>
    <dgm:pt modelId="{8AA82C33-4D88-4C69-B6AD-E4EDBD74462F}" type="pres">
      <dgm:prSet presAssocID="{D8EC349B-C249-4F49-A469-00D35D5AFDA0}" presName="sibSpaceTwo" presStyleCnt="0"/>
      <dgm:spPr/>
    </dgm:pt>
    <dgm:pt modelId="{D48E1027-AF4B-471D-A2AC-B29F442A5ED4}" type="pres">
      <dgm:prSet presAssocID="{6B57BFEC-F9E2-4781-BAAF-281FAC141070}" presName="vertTwo" presStyleCnt="0"/>
      <dgm:spPr/>
    </dgm:pt>
    <dgm:pt modelId="{3274A4BA-E617-4BCC-90FE-456C51FE3E09}" type="pres">
      <dgm:prSet presAssocID="{6B57BFEC-F9E2-4781-BAAF-281FAC141070}" presName="txTwo" presStyleLbl="node2" presStyleIdx="2" presStyleCnt="5" custScaleX="151072">
        <dgm:presLayoutVars>
          <dgm:chPref val="3"/>
        </dgm:presLayoutVars>
      </dgm:prSet>
      <dgm:spPr/>
      <dgm:t>
        <a:bodyPr/>
        <a:lstStyle/>
        <a:p>
          <a:endParaRPr lang="en-US"/>
        </a:p>
      </dgm:t>
    </dgm:pt>
    <dgm:pt modelId="{23C09F4D-DAE3-4A7E-AD63-58D0EDCDA75D}" type="pres">
      <dgm:prSet presAssocID="{6B57BFEC-F9E2-4781-BAAF-281FAC141070}" presName="horzTwo" presStyleCnt="0"/>
      <dgm:spPr/>
    </dgm:pt>
    <dgm:pt modelId="{EB33A154-BD42-42ED-ADEC-F7B80C61836E}" type="pres">
      <dgm:prSet presAssocID="{D4E01A37-14FE-453E-98CA-13808F9E5C5C}" presName="sibSpaceTwo" presStyleCnt="0"/>
      <dgm:spPr/>
    </dgm:pt>
    <dgm:pt modelId="{6CC45CA9-8136-4A2D-A8B9-D224385A5788}" type="pres">
      <dgm:prSet presAssocID="{65879D77-4309-4240-A759-193519F75A77}" presName="vertTwo" presStyleCnt="0"/>
      <dgm:spPr/>
    </dgm:pt>
    <dgm:pt modelId="{061CC1DB-4ECF-4A80-8EE8-9986AB65BE65}" type="pres">
      <dgm:prSet presAssocID="{65879D77-4309-4240-A759-193519F75A77}" presName="txTwo" presStyleLbl="node2" presStyleIdx="3" presStyleCnt="5" custScaleX="192917" custScaleY="283848">
        <dgm:presLayoutVars>
          <dgm:chPref val="3"/>
        </dgm:presLayoutVars>
      </dgm:prSet>
      <dgm:spPr/>
      <dgm:t>
        <a:bodyPr/>
        <a:lstStyle/>
        <a:p>
          <a:endParaRPr lang="en-US"/>
        </a:p>
      </dgm:t>
    </dgm:pt>
    <dgm:pt modelId="{EF5E870B-CF30-4D73-AF06-4D434D04A397}" type="pres">
      <dgm:prSet presAssocID="{65879D77-4309-4240-A759-193519F75A77}" presName="horzTwo" presStyleCnt="0"/>
      <dgm:spPr/>
    </dgm:pt>
    <dgm:pt modelId="{8FFD4297-9DB0-4B9D-85BB-7D1F552B5A61}" type="pres">
      <dgm:prSet presAssocID="{EAE34FB1-8743-4DA8-96C8-B482509B013F}" presName="sibSpaceTwo" presStyleCnt="0"/>
      <dgm:spPr/>
    </dgm:pt>
    <dgm:pt modelId="{D3B1D0B0-B64D-4BB1-A230-84AB1219E2B6}" type="pres">
      <dgm:prSet presAssocID="{6983DEF5-546A-41A4-9C46-C3AE4703FDF9}" presName="vertTwo" presStyleCnt="0"/>
      <dgm:spPr/>
    </dgm:pt>
    <dgm:pt modelId="{2ADDFA64-C242-4BDB-A874-2FBCD6824C50}" type="pres">
      <dgm:prSet presAssocID="{6983DEF5-546A-41A4-9C46-C3AE4703FDF9}" presName="txTwo" presStyleLbl="node2" presStyleIdx="4" presStyleCnt="5" custScaleX="99184" custScaleY="157436">
        <dgm:presLayoutVars>
          <dgm:chPref val="3"/>
        </dgm:presLayoutVars>
      </dgm:prSet>
      <dgm:spPr/>
      <dgm:t>
        <a:bodyPr/>
        <a:lstStyle/>
        <a:p>
          <a:endParaRPr lang="en-US"/>
        </a:p>
      </dgm:t>
    </dgm:pt>
    <dgm:pt modelId="{5C0DB702-805E-430A-AA31-159D7A96D1CF}" type="pres">
      <dgm:prSet presAssocID="{6983DEF5-546A-41A4-9C46-C3AE4703FDF9}" presName="parTransTwo" presStyleCnt="0"/>
      <dgm:spPr/>
    </dgm:pt>
    <dgm:pt modelId="{E1E6815E-2908-4C60-9D51-3F3756D362A8}" type="pres">
      <dgm:prSet presAssocID="{6983DEF5-546A-41A4-9C46-C3AE4703FDF9}" presName="horzTwo" presStyleCnt="0"/>
      <dgm:spPr/>
    </dgm:pt>
    <dgm:pt modelId="{CEEC90C1-2623-41DB-8CE1-246CB4F4D283}" type="pres">
      <dgm:prSet presAssocID="{5AAB154D-9106-4CC5-BF7E-F9C86C2C0A12}" presName="vertThree" presStyleCnt="0"/>
      <dgm:spPr/>
    </dgm:pt>
    <dgm:pt modelId="{6EEB2065-DABB-4381-841F-28862856A6EA}" type="pres">
      <dgm:prSet presAssocID="{5AAB154D-9106-4CC5-BF7E-F9C86C2C0A12}" presName="txThree" presStyleLbl="node3" presStyleIdx="0" presStyleCnt="1" custScaleX="99572">
        <dgm:presLayoutVars>
          <dgm:chPref val="3"/>
        </dgm:presLayoutVars>
      </dgm:prSet>
      <dgm:spPr/>
      <dgm:t>
        <a:bodyPr/>
        <a:lstStyle/>
        <a:p>
          <a:endParaRPr lang="en-US"/>
        </a:p>
      </dgm:t>
    </dgm:pt>
    <dgm:pt modelId="{A68EC45B-00E6-4B1B-A91A-B08D077C9CB6}" type="pres">
      <dgm:prSet presAssocID="{5AAB154D-9106-4CC5-BF7E-F9C86C2C0A12}" presName="parTransThree" presStyleCnt="0"/>
      <dgm:spPr/>
    </dgm:pt>
    <dgm:pt modelId="{ABC0CF6F-E734-4F70-9602-E19B2ABF078C}" type="pres">
      <dgm:prSet presAssocID="{5AAB154D-9106-4CC5-BF7E-F9C86C2C0A12}" presName="horzThree" presStyleCnt="0"/>
      <dgm:spPr/>
    </dgm:pt>
    <dgm:pt modelId="{D185923D-914C-440C-B969-E87EAA9F0E54}" type="pres">
      <dgm:prSet presAssocID="{1F3BCB5D-1189-46A1-92AF-56C530AA4D1A}" presName="vertFour" presStyleCnt="0">
        <dgm:presLayoutVars>
          <dgm:chPref val="3"/>
        </dgm:presLayoutVars>
      </dgm:prSet>
      <dgm:spPr/>
    </dgm:pt>
    <dgm:pt modelId="{AECD630F-8332-45B2-A4A6-45A2EF4BD184}" type="pres">
      <dgm:prSet presAssocID="{1F3BCB5D-1189-46A1-92AF-56C530AA4D1A}" presName="txFour" presStyleLbl="node4" presStyleIdx="0" presStyleCnt="1" custScaleX="259907" custScaleY="116538">
        <dgm:presLayoutVars>
          <dgm:chPref val="3"/>
        </dgm:presLayoutVars>
      </dgm:prSet>
      <dgm:spPr/>
      <dgm:t>
        <a:bodyPr/>
        <a:lstStyle/>
        <a:p>
          <a:endParaRPr lang="en-US"/>
        </a:p>
      </dgm:t>
    </dgm:pt>
    <dgm:pt modelId="{E5A5EBCC-9ED9-4551-B681-1916446AEBB3}" type="pres">
      <dgm:prSet presAssocID="{1F3BCB5D-1189-46A1-92AF-56C530AA4D1A}" presName="horzFour" presStyleCnt="0"/>
      <dgm:spPr/>
    </dgm:pt>
  </dgm:ptLst>
  <dgm:cxnLst>
    <dgm:cxn modelId="{1451E6F2-AF23-476F-9A12-7BCD6BA7292F}" type="presOf" srcId="{65879D77-4309-4240-A759-193519F75A77}" destId="{061CC1DB-4ECF-4A80-8EE8-9986AB65BE65}" srcOrd="0" destOrd="0" presId="urn:microsoft.com/office/officeart/2005/8/layout/hierarchy4"/>
    <dgm:cxn modelId="{2DB78E99-E67E-40CA-82F6-7F3E140FC04A}" srcId="{2633B508-AB7F-4AE8-BAB5-4B91E01F3023}" destId="{313EE483-41DA-464D-AB8E-671C398D666F}" srcOrd="1" destOrd="0" parTransId="{527F5572-A28E-4A8D-B4C8-9AC425F96EB8}" sibTransId="{D8EC349B-C249-4F49-A469-00D35D5AFDA0}"/>
    <dgm:cxn modelId="{F6C8CBCB-ADB4-41F2-825E-D956D555A566}" srcId="{5AAB154D-9106-4CC5-BF7E-F9C86C2C0A12}" destId="{1F3BCB5D-1189-46A1-92AF-56C530AA4D1A}" srcOrd="0" destOrd="0" parTransId="{3AB2F6A2-B0ED-442C-BF36-636CF1FFFA45}" sibTransId="{8C1C11E8-D68F-4C94-85E2-AD8589B1E5D1}"/>
    <dgm:cxn modelId="{2DAA43BF-64E1-46CB-B1F4-26E85231073F}" srcId="{2633B508-AB7F-4AE8-BAB5-4B91E01F3023}" destId="{6983DEF5-546A-41A4-9C46-C3AE4703FDF9}" srcOrd="4" destOrd="0" parTransId="{675B70BD-76CF-4224-B3DD-783DFCF22A16}" sibTransId="{BE4122B9-1956-4199-97F3-878BBC1E6B4C}"/>
    <dgm:cxn modelId="{A21E6770-D69C-49BB-92AA-880AA1E143D7}" type="presOf" srcId="{6B57BFEC-F9E2-4781-BAAF-281FAC141070}" destId="{3274A4BA-E617-4BCC-90FE-456C51FE3E09}" srcOrd="0" destOrd="0" presId="urn:microsoft.com/office/officeart/2005/8/layout/hierarchy4"/>
    <dgm:cxn modelId="{60B806AD-7F61-4972-96E1-7F15A284826A}" type="presOf" srcId="{6983DEF5-546A-41A4-9C46-C3AE4703FDF9}" destId="{2ADDFA64-C242-4BDB-A874-2FBCD6824C50}" srcOrd="0" destOrd="0" presId="urn:microsoft.com/office/officeart/2005/8/layout/hierarchy4"/>
    <dgm:cxn modelId="{36C9616B-4949-4A9B-85E8-67A88EEB7B15}" type="presOf" srcId="{2633B508-AB7F-4AE8-BAB5-4B91E01F3023}" destId="{78329CB5-8566-4915-A068-92495A950C3A}" srcOrd="0" destOrd="0" presId="urn:microsoft.com/office/officeart/2005/8/layout/hierarchy4"/>
    <dgm:cxn modelId="{36473FDB-7B15-482D-8AAE-8A2FEDC71260}" type="presOf" srcId="{1F3BCB5D-1189-46A1-92AF-56C530AA4D1A}" destId="{AECD630F-8332-45B2-A4A6-45A2EF4BD184}" srcOrd="0" destOrd="0" presId="urn:microsoft.com/office/officeart/2005/8/layout/hierarchy4"/>
    <dgm:cxn modelId="{7944945A-D022-4147-B714-C5F0F7DC74BF}" srcId="{2633B508-AB7F-4AE8-BAB5-4B91E01F3023}" destId="{C4D50BE6-CE30-4733-B331-19C8F4BAE419}" srcOrd="0" destOrd="0" parTransId="{47ED06E8-052D-4470-A29F-CD6889D42C70}" sibTransId="{8DA49A81-E5C3-4317-8DFF-E0EA6FADFE60}"/>
    <dgm:cxn modelId="{DC75EA1C-554D-4ECD-B04C-8063E0C496A0}" type="presOf" srcId="{313EE483-41DA-464D-AB8E-671C398D666F}" destId="{2712B074-92D9-400B-B8BF-2750E0D4FB49}" srcOrd="0" destOrd="0" presId="urn:microsoft.com/office/officeart/2005/8/layout/hierarchy4"/>
    <dgm:cxn modelId="{F840F3F5-6879-4B19-8663-58BB9BE853B9}" type="presOf" srcId="{5AAB154D-9106-4CC5-BF7E-F9C86C2C0A12}" destId="{6EEB2065-DABB-4381-841F-28862856A6EA}" srcOrd="0" destOrd="0" presId="urn:microsoft.com/office/officeart/2005/8/layout/hierarchy4"/>
    <dgm:cxn modelId="{22A815C3-5420-483F-83AC-43F2A9A9AD37}" srcId="{6983DEF5-546A-41A4-9C46-C3AE4703FDF9}" destId="{5AAB154D-9106-4CC5-BF7E-F9C86C2C0A12}" srcOrd="0" destOrd="0" parTransId="{E4964D08-8045-467D-B0AC-36F9C3EB259C}" sibTransId="{B2F740AC-43B0-4799-BBD0-0F881A4CC342}"/>
    <dgm:cxn modelId="{21B3EF92-5213-4718-9B59-01A077A46A6C}" srcId="{A5F52CBD-9ECA-4610-92B5-38D2F79D3CD5}" destId="{2633B508-AB7F-4AE8-BAB5-4B91E01F3023}" srcOrd="0" destOrd="0" parTransId="{C3B72DCC-44FC-4891-A1E4-D64D4F3035D8}" sibTransId="{7771AB59-D004-42A8-A973-84E1701AF4AF}"/>
    <dgm:cxn modelId="{DA70B59F-CA17-4099-847F-DCD83C0880F3}" type="presOf" srcId="{A5F52CBD-9ECA-4610-92B5-38D2F79D3CD5}" destId="{E9B18D64-D846-44C1-B9E8-B7FAC7128C89}" srcOrd="0" destOrd="0" presId="urn:microsoft.com/office/officeart/2005/8/layout/hierarchy4"/>
    <dgm:cxn modelId="{515D38BE-788B-4E72-9DCF-D6155F281C00}" srcId="{2633B508-AB7F-4AE8-BAB5-4B91E01F3023}" destId="{65879D77-4309-4240-A759-193519F75A77}" srcOrd="3" destOrd="0" parTransId="{D37E28DD-AE24-46AB-B4C4-67106DB3BB1F}" sibTransId="{EAE34FB1-8743-4DA8-96C8-B482509B013F}"/>
    <dgm:cxn modelId="{138B55C8-EDAA-4803-94D7-B584A718D719}" srcId="{2633B508-AB7F-4AE8-BAB5-4B91E01F3023}" destId="{6B57BFEC-F9E2-4781-BAAF-281FAC141070}" srcOrd="2" destOrd="0" parTransId="{4D0AF69D-6472-4F1A-B5D5-67949FC78B02}" sibTransId="{D4E01A37-14FE-453E-98CA-13808F9E5C5C}"/>
    <dgm:cxn modelId="{1224D23D-9F3E-4A21-8E18-824D822EBCB0}" type="presOf" srcId="{C4D50BE6-CE30-4733-B331-19C8F4BAE419}" destId="{0233EB1B-8D77-4979-B4EB-9E6610E3AA85}" srcOrd="0" destOrd="0" presId="urn:microsoft.com/office/officeart/2005/8/layout/hierarchy4"/>
    <dgm:cxn modelId="{447A1649-3D44-4164-80EE-B3CE2DA4C0C6}" type="presParOf" srcId="{E9B18D64-D846-44C1-B9E8-B7FAC7128C89}" destId="{1D6BC5CA-FAF8-4C99-86D9-8F299D4DF287}" srcOrd="0" destOrd="0" presId="urn:microsoft.com/office/officeart/2005/8/layout/hierarchy4"/>
    <dgm:cxn modelId="{07F133FE-2B71-4C88-B752-62EB1C83414C}" type="presParOf" srcId="{1D6BC5CA-FAF8-4C99-86D9-8F299D4DF287}" destId="{78329CB5-8566-4915-A068-92495A950C3A}" srcOrd="0" destOrd="0" presId="urn:microsoft.com/office/officeart/2005/8/layout/hierarchy4"/>
    <dgm:cxn modelId="{422B4EF5-362F-494F-8DAF-72BE6EC9735E}" type="presParOf" srcId="{1D6BC5CA-FAF8-4C99-86D9-8F299D4DF287}" destId="{5DEE61A1-0C12-4775-AD19-19F39E143FA2}" srcOrd="1" destOrd="0" presId="urn:microsoft.com/office/officeart/2005/8/layout/hierarchy4"/>
    <dgm:cxn modelId="{48F2D999-45B0-4B23-83C9-59FC20D615C1}" type="presParOf" srcId="{1D6BC5CA-FAF8-4C99-86D9-8F299D4DF287}" destId="{233A7589-88EF-44E9-919B-0363E62C2239}" srcOrd="2" destOrd="0" presId="urn:microsoft.com/office/officeart/2005/8/layout/hierarchy4"/>
    <dgm:cxn modelId="{A508901C-16D6-4044-B1AB-72BD54DFE625}" type="presParOf" srcId="{233A7589-88EF-44E9-919B-0363E62C2239}" destId="{90A5F8F9-5C50-4873-A41F-6F1153970060}" srcOrd="0" destOrd="0" presId="urn:microsoft.com/office/officeart/2005/8/layout/hierarchy4"/>
    <dgm:cxn modelId="{3FD96163-7127-498F-B476-004C3544EF7A}" type="presParOf" srcId="{90A5F8F9-5C50-4873-A41F-6F1153970060}" destId="{0233EB1B-8D77-4979-B4EB-9E6610E3AA85}" srcOrd="0" destOrd="0" presId="urn:microsoft.com/office/officeart/2005/8/layout/hierarchy4"/>
    <dgm:cxn modelId="{1BDAF9F2-0FD5-4A7A-A7CA-3C7CB8EBE226}" type="presParOf" srcId="{90A5F8F9-5C50-4873-A41F-6F1153970060}" destId="{4B8D5419-1EA9-40FC-B68F-223D11925E47}" srcOrd="1" destOrd="0" presId="urn:microsoft.com/office/officeart/2005/8/layout/hierarchy4"/>
    <dgm:cxn modelId="{EDA1A074-F9AD-4650-93B9-04992DAFDBA0}" type="presParOf" srcId="{233A7589-88EF-44E9-919B-0363E62C2239}" destId="{53D269D5-C4D7-4E31-9655-1ECF9ADED99D}" srcOrd="1" destOrd="0" presId="urn:microsoft.com/office/officeart/2005/8/layout/hierarchy4"/>
    <dgm:cxn modelId="{576BA0B2-5147-41E9-B17F-0169A7810A29}" type="presParOf" srcId="{233A7589-88EF-44E9-919B-0363E62C2239}" destId="{C34E435D-FC21-4E16-938B-CBAF2661CD6E}" srcOrd="2" destOrd="0" presId="urn:microsoft.com/office/officeart/2005/8/layout/hierarchy4"/>
    <dgm:cxn modelId="{99153DCC-CC62-43C9-9480-14007C8A5091}" type="presParOf" srcId="{C34E435D-FC21-4E16-938B-CBAF2661CD6E}" destId="{2712B074-92D9-400B-B8BF-2750E0D4FB49}" srcOrd="0" destOrd="0" presId="urn:microsoft.com/office/officeart/2005/8/layout/hierarchy4"/>
    <dgm:cxn modelId="{C0A7B750-5DDB-4CEE-A2A4-FA06C74C856F}" type="presParOf" srcId="{C34E435D-FC21-4E16-938B-CBAF2661CD6E}" destId="{016A5816-51B9-4599-ACE6-AAA72ED7DE47}" srcOrd="1" destOrd="0" presId="urn:microsoft.com/office/officeart/2005/8/layout/hierarchy4"/>
    <dgm:cxn modelId="{015E5425-78CD-4080-A73A-ACF74056AEC9}" type="presParOf" srcId="{233A7589-88EF-44E9-919B-0363E62C2239}" destId="{8AA82C33-4D88-4C69-B6AD-E4EDBD74462F}" srcOrd="3" destOrd="0" presId="urn:microsoft.com/office/officeart/2005/8/layout/hierarchy4"/>
    <dgm:cxn modelId="{2662CE0B-F7D2-4A52-B525-4CF6445D0D8A}" type="presParOf" srcId="{233A7589-88EF-44E9-919B-0363E62C2239}" destId="{D48E1027-AF4B-471D-A2AC-B29F442A5ED4}" srcOrd="4" destOrd="0" presId="urn:microsoft.com/office/officeart/2005/8/layout/hierarchy4"/>
    <dgm:cxn modelId="{7AD4B583-B08D-499F-95F9-ECCF34E5D826}" type="presParOf" srcId="{D48E1027-AF4B-471D-A2AC-B29F442A5ED4}" destId="{3274A4BA-E617-4BCC-90FE-456C51FE3E09}" srcOrd="0" destOrd="0" presId="urn:microsoft.com/office/officeart/2005/8/layout/hierarchy4"/>
    <dgm:cxn modelId="{6C9879D4-DE2A-4085-9E3E-553C37A141AD}" type="presParOf" srcId="{D48E1027-AF4B-471D-A2AC-B29F442A5ED4}" destId="{23C09F4D-DAE3-4A7E-AD63-58D0EDCDA75D}" srcOrd="1" destOrd="0" presId="urn:microsoft.com/office/officeart/2005/8/layout/hierarchy4"/>
    <dgm:cxn modelId="{7FA36A3B-AD2C-4D11-B3CE-763683051C59}" type="presParOf" srcId="{233A7589-88EF-44E9-919B-0363E62C2239}" destId="{EB33A154-BD42-42ED-ADEC-F7B80C61836E}" srcOrd="5" destOrd="0" presId="urn:microsoft.com/office/officeart/2005/8/layout/hierarchy4"/>
    <dgm:cxn modelId="{4D69E5DE-1C73-4B8F-B9F6-C8D7520A9763}" type="presParOf" srcId="{233A7589-88EF-44E9-919B-0363E62C2239}" destId="{6CC45CA9-8136-4A2D-A8B9-D224385A5788}" srcOrd="6" destOrd="0" presId="urn:microsoft.com/office/officeart/2005/8/layout/hierarchy4"/>
    <dgm:cxn modelId="{5633CBBF-58A5-4478-843A-0936E93EA4E0}" type="presParOf" srcId="{6CC45CA9-8136-4A2D-A8B9-D224385A5788}" destId="{061CC1DB-4ECF-4A80-8EE8-9986AB65BE65}" srcOrd="0" destOrd="0" presId="urn:microsoft.com/office/officeart/2005/8/layout/hierarchy4"/>
    <dgm:cxn modelId="{4E5882F2-1BB5-45B2-A778-438D9C96F483}" type="presParOf" srcId="{6CC45CA9-8136-4A2D-A8B9-D224385A5788}" destId="{EF5E870B-CF30-4D73-AF06-4D434D04A397}" srcOrd="1" destOrd="0" presId="urn:microsoft.com/office/officeart/2005/8/layout/hierarchy4"/>
    <dgm:cxn modelId="{9CECC4CE-4935-4FBC-AD6C-1AA60B58A13C}" type="presParOf" srcId="{233A7589-88EF-44E9-919B-0363E62C2239}" destId="{8FFD4297-9DB0-4B9D-85BB-7D1F552B5A61}" srcOrd="7" destOrd="0" presId="urn:microsoft.com/office/officeart/2005/8/layout/hierarchy4"/>
    <dgm:cxn modelId="{C05AF4DE-682B-49A1-8A6E-727C32F72106}" type="presParOf" srcId="{233A7589-88EF-44E9-919B-0363E62C2239}" destId="{D3B1D0B0-B64D-4BB1-A230-84AB1219E2B6}" srcOrd="8" destOrd="0" presId="urn:microsoft.com/office/officeart/2005/8/layout/hierarchy4"/>
    <dgm:cxn modelId="{88F6126A-814E-4D46-9F05-C67B5D21316B}" type="presParOf" srcId="{D3B1D0B0-B64D-4BB1-A230-84AB1219E2B6}" destId="{2ADDFA64-C242-4BDB-A874-2FBCD6824C50}" srcOrd="0" destOrd="0" presId="urn:microsoft.com/office/officeart/2005/8/layout/hierarchy4"/>
    <dgm:cxn modelId="{F2C17E36-87D1-4EA1-92FC-246F166CC0E1}" type="presParOf" srcId="{D3B1D0B0-B64D-4BB1-A230-84AB1219E2B6}" destId="{5C0DB702-805E-430A-AA31-159D7A96D1CF}" srcOrd="1" destOrd="0" presId="urn:microsoft.com/office/officeart/2005/8/layout/hierarchy4"/>
    <dgm:cxn modelId="{07BA2A16-86A9-4158-A22E-B9E71317A6AD}" type="presParOf" srcId="{D3B1D0B0-B64D-4BB1-A230-84AB1219E2B6}" destId="{E1E6815E-2908-4C60-9D51-3F3756D362A8}" srcOrd="2" destOrd="0" presId="urn:microsoft.com/office/officeart/2005/8/layout/hierarchy4"/>
    <dgm:cxn modelId="{B7493B2B-A0B0-4AB3-BDBF-7F3647118308}" type="presParOf" srcId="{E1E6815E-2908-4C60-9D51-3F3756D362A8}" destId="{CEEC90C1-2623-41DB-8CE1-246CB4F4D283}" srcOrd="0" destOrd="0" presId="urn:microsoft.com/office/officeart/2005/8/layout/hierarchy4"/>
    <dgm:cxn modelId="{BEC2A0C7-BF6D-4A5F-AE41-114C582F9072}" type="presParOf" srcId="{CEEC90C1-2623-41DB-8CE1-246CB4F4D283}" destId="{6EEB2065-DABB-4381-841F-28862856A6EA}" srcOrd="0" destOrd="0" presId="urn:microsoft.com/office/officeart/2005/8/layout/hierarchy4"/>
    <dgm:cxn modelId="{F7A9C1DD-13A1-4522-9F4D-E8EEACDCCE3B}" type="presParOf" srcId="{CEEC90C1-2623-41DB-8CE1-246CB4F4D283}" destId="{A68EC45B-00E6-4B1B-A91A-B08D077C9CB6}" srcOrd="1" destOrd="0" presId="urn:microsoft.com/office/officeart/2005/8/layout/hierarchy4"/>
    <dgm:cxn modelId="{E6E2D39C-E5C5-46D0-BC05-7D67EB0C5EB9}" type="presParOf" srcId="{CEEC90C1-2623-41DB-8CE1-246CB4F4D283}" destId="{ABC0CF6F-E734-4F70-9602-E19B2ABF078C}" srcOrd="2" destOrd="0" presId="urn:microsoft.com/office/officeart/2005/8/layout/hierarchy4"/>
    <dgm:cxn modelId="{A255CA89-AC42-41F7-B8DC-3238A5984B68}" type="presParOf" srcId="{ABC0CF6F-E734-4F70-9602-E19B2ABF078C}" destId="{D185923D-914C-440C-B969-E87EAA9F0E54}" srcOrd="0" destOrd="0" presId="urn:microsoft.com/office/officeart/2005/8/layout/hierarchy4"/>
    <dgm:cxn modelId="{95301026-2E05-4F6D-9287-72DFD9F86261}" type="presParOf" srcId="{D185923D-914C-440C-B969-E87EAA9F0E54}" destId="{AECD630F-8332-45B2-A4A6-45A2EF4BD184}" srcOrd="0" destOrd="0" presId="urn:microsoft.com/office/officeart/2005/8/layout/hierarchy4"/>
    <dgm:cxn modelId="{2212E34C-02BB-40A5-B370-94E320354549}" type="presParOf" srcId="{D185923D-914C-440C-B969-E87EAA9F0E54}" destId="{E5A5EBCC-9ED9-4551-B681-1916446AEBB3}" srcOrd="1" destOrd="0" presId="urn:microsoft.com/office/officeart/2005/8/layout/hierarchy4"/>
  </dgm:cxnLst>
  <dgm:bg/>
  <dgm:whole/>
  <dgm:extLst>
    <a:ext uri="http://schemas.microsoft.com/office/drawing/2008/diagram">
      <dsp:dataModelExt xmlns:dsp="http://schemas.microsoft.com/office/drawing/2008/diagram" xmlns="" relId="rId34"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C46A07F-B162-4BD0-BCF2-C0AAC42CAF1A}" type="doc">
      <dgm:prSet loTypeId="urn:microsoft.com/office/officeart/2005/8/layout/cycle2" loCatId="cycle" qsTypeId="urn:microsoft.com/office/officeart/2005/8/quickstyle/3d1" qsCatId="3D" csTypeId="urn:microsoft.com/office/officeart/2005/8/colors/colorful1" csCatId="colorful" phldr="1"/>
      <dgm:spPr/>
      <dgm:t>
        <a:bodyPr/>
        <a:lstStyle/>
        <a:p>
          <a:endParaRPr lang="es-ES"/>
        </a:p>
      </dgm:t>
    </dgm:pt>
    <dgm:pt modelId="{E102F6B6-63A9-4671-B6CB-F37C409D73CD}">
      <dgm:prSet phldrT="[Text]"/>
      <dgm:spPr/>
      <dgm:t>
        <a:bodyPr/>
        <a:lstStyle/>
        <a:p>
          <a:r>
            <a:rPr lang="en-US" dirty="0" smtClean="0"/>
            <a:t>If the end time is not yet reached</a:t>
          </a:r>
          <a:endParaRPr lang="es-ES" dirty="0"/>
        </a:p>
      </dgm:t>
    </dgm:pt>
    <dgm:pt modelId="{C29FA089-7CE1-426E-A92F-835F4B57BD0F}" type="parTrans" cxnId="{C40F7F2D-19AB-4E8F-BB2E-15F7858ABD85}">
      <dgm:prSet/>
      <dgm:spPr/>
      <dgm:t>
        <a:bodyPr/>
        <a:lstStyle/>
        <a:p>
          <a:endParaRPr lang="es-ES"/>
        </a:p>
      </dgm:t>
    </dgm:pt>
    <dgm:pt modelId="{F39A2329-F393-4089-8C92-FD8324C08898}" type="sibTrans" cxnId="{C40F7F2D-19AB-4E8F-BB2E-15F7858ABD85}">
      <dgm:prSet/>
      <dgm:spPr/>
      <dgm:t>
        <a:bodyPr/>
        <a:lstStyle/>
        <a:p>
          <a:endParaRPr lang="es-ES"/>
        </a:p>
      </dgm:t>
    </dgm:pt>
    <dgm:pt modelId="{9F2F88C2-11F8-4540-9EC5-276D1B4CA8DF}">
      <dgm:prSet phldrT="[Text]"/>
      <dgm:spPr/>
      <dgm:t>
        <a:bodyPr/>
        <a:lstStyle/>
        <a:p>
          <a:r>
            <a:rPr lang="en-US" dirty="0" smtClean="0"/>
            <a:t>Extract the event with the shortest latency from the spike </a:t>
          </a:r>
          <a:r>
            <a:rPr lang="en-US" i="1" dirty="0" smtClean="0"/>
            <a:t>heap</a:t>
          </a:r>
          <a:endParaRPr lang="es-ES" dirty="0"/>
        </a:p>
      </dgm:t>
    </dgm:pt>
    <dgm:pt modelId="{EF752F3F-B8E5-4314-BCD7-F599AB10D34F}" type="parTrans" cxnId="{CB988D3A-4E06-4AC0-B1B3-7BAE1881F3B6}">
      <dgm:prSet/>
      <dgm:spPr/>
      <dgm:t>
        <a:bodyPr/>
        <a:lstStyle/>
        <a:p>
          <a:endParaRPr lang="es-ES"/>
        </a:p>
      </dgm:t>
    </dgm:pt>
    <dgm:pt modelId="{D7A1F239-9F91-4BEE-9212-ECEBC5C9168C}" type="sibTrans" cxnId="{CB988D3A-4E06-4AC0-B1B3-7BAE1881F3B6}">
      <dgm:prSet/>
      <dgm:spPr/>
      <dgm:t>
        <a:bodyPr/>
        <a:lstStyle/>
        <a:p>
          <a:endParaRPr lang="es-ES"/>
        </a:p>
      </dgm:t>
    </dgm:pt>
    <dgm:pt modelId="{2D447C30-5A15-45FB-B37B-9BFF44D4B06F}">
      <dgm:prSet phldrT="[Text]"/>
      <dgm:spPr/>
      <dgm:t>
        <a:bodyPr/>
        <a:lstStyle/>
        <a:p>
          <a:r>
            <a:rPr lang="en-US" dirty="0" smtClean="0"/>
            <a:t>Update the corresponding neuron state to the current event time</a:t>
          </a:r>
          <a:endParaRPr lang="es-ES" dirty="0"/>
        </a:p>
      </dgm:t>
    </dgm:pt>
    <dgm:pt modelId="{39D545BF-6B1A-4B0F-A51C-9C0C17DA0865}" type="parTrans" cxnId="{A852E53D-85BE-4CC0-943D-A1205087A12A}">
      <dgm:prSet/>
      <dgm:spPr/>
      <dgm:t>
        <a:bodyPr/>
        <a:lstStyle/>
        <a:p>
          <a:endParaRPr lang="es-ES"/>
        </a:p>
      </dgm:t>
    </dgm:pt>
    <dgm:pt modelId="{E3740143-D523-4DD8-AA3C-BCD7BA05F94C}" type="sibTrans" cxnId="{A852E53D-85BE-4CC0-943D-A1205087A12A}">
      <dgm:prSet/>
      <dgm:spPr/>
      <dgm:t>
        <a:bodyPr/>
        <a:lstStyle/>
        <a:p>
          <a:endParaRPr lang="es-ES"/>
        </a:p>
      </dgm:t>
    </dgm:pt>
    <dgm:pt modelId="{805A129A-B8C3-4201-B3C5-C5D2C0350CA0}">
      <dgm:prSet phldrT="[Text]"/>
      <dgm:spPr/>
      <dgm:t>
        <a:bodyPr/>
        <a:lstStyle/>
        <a:p>
          <a:r>
            <a:rPr lang="en-US" dirty="0" smtClean="0"/>
            <a:t>Apply the current event effect</a:t>
          </a:r>
          <a:endParaRPr lang="es-ES" dirty="0"/>
        </a:p>
      </dgm:t>
    </dgm:pt>
    <dgm:pt modelId="{597225BF-5996-4418-8520-B5C438B2101C}" type="parTrans" cxnId="{70CDBBAA-7D22-42D4-A2D4-A647FAABBAB1}">
      <dgm:prSet/>
      <dgm:spPr/>
      <dgm:t>
        <a:bodyPr/>
        <a:lstStyle/>
        <a:p>
          <a:endParaRPr lang="es-ES"/>
        </a:p>
      </dgm:t>
    </dgm:pt>
    <dgm:pt modelId="{E33CA7CA-4B1D-4710-B552-B760B97DD96D}" type="sibTrans" cxnId="{70CDBBAA-7D22-42D4-A2D4-A647FAABBAB1}">
      <dgm:prSet/>
      <dgm:spPr/>
      <dgm:t>
        <a:bodyPr/>
        <a:lstStyle/>
        <a:p>
          <a:endParaRPr lang="es-ES"/>
        </a:p>
      </dgm:t>
    </dgm:pt>
    <dgm:pt modelId="{37F9FFCE-C527-4AAC-B49C-1F8C4D780C33}">
      <dgm:prSet phldrT="[Text]"/>
      <dgm:spPr/>
      <dgm:t>
        <a:bodyPr/>
        <a:lstStyle/>
        <a:p>
          <a:r>
            <a:rPr lang="en-US" dirty="0" smtClean="0"/>
            <a:t>Insert new produced event in the spike </a:t>
          </a:r>
          <a:r>
            <a:rPr lang="en-US" i="1" dirty="0" smtClean="0"/>
            <a:t>heap</a:t>
          </a:r>
          <a:endParaRPr lang="es-ES" dirty="0"/>
        </a:p>
      </dgm:t>
    </dgm:pt>
    <dgm:pt modelId="{B0D73C3A-12ED-49F7-BA39-D55C8D9A084A}" type="parTrans" cxnId="{DCFFD5ED-AEF2-48BB-84AD-E1470E8F248C}">
      <dgm:prSet/>
      <dgm:spPr/>
      <dgm:t>
        <a:bodyPr/>
        <a:lstStyle/>
        <a:p>
          <a:endParaRPr lang="es-ES"/>
        </a:p>
      </dgm:t>
    </dgm:pt>
    <dgm:pt modelId="{EF49D5DA-2D5C-4D6C-B42D-3EA2F2D7D15A}" type="sibTrans" cxnId="{DCFFD5ED-AEF2-48BB-84AD-E1470E8F248C}">
      <dgm:prSet/>
      <dgm:spPr/>
      <dgm:t>
        <a:bodyPr/>
        <a:lstStyle/>
        <a:p>
          <a:endParaRPr lang="es-ES"/>
        </a:p>
      </dgm:t>
    </dgm:pt>
    <dgm:pt modelId="{3515EF6D-B50A-4A82-9504-7B5B59DF9E5C}" type="pres">
      <dgm:prSet presAssocID="{CC46A07F-B162-4BD0-BCF2-C0AAC42CAF1A}" presName="cycle" presStyleCnt="0">
        <dgm:presLayoutVars>
          <dgm:dir/>
          <dgm:resizeHandles val="exact"/>
        </dgm:presLayoutVars>
      </dgm:prSet>
      <dgm:spPr/>
      <dgm:t>
        <a:bodyPr/>
        <a:lstStyle/>
        <a:p>
          <a:endParaRPr lang="en-US"/>
        </a:p>
      </dgm:t>
    </dgm:pt>
    <dgm:pt modelId="{E0290C43-4826-43B5-8CDE-DE619AE26C9F}" type="pres">
      <dgm:prSet presAssocID="{E102F6B6-63A9-4671-B6CB-F37C409D73CD}" presName="node" presStyleLbl="node1" presStyleIdx="0" presStyleCnt="5">
        <dgm:presLayoutVars>
          <dgm:bulletEnabled val="1"/>
        </dgm:presLayoutVars>
      </dgm:prSet>
      <dgm:spPr/>
      <dgm:t>
        <a:bodyPr/>
        <a:lstStyle/>
        <a:p>
          <a:endParaRPr lang="en-US"/>
        </a:p>
      </dgm:t>
    </dgm:pt>
    <dgm:pt modelId="{929DC9E3-4CE5-4870-A3D1-9155AC517A48}" type="pres">
      <dgm:prSet presAssocID="{F39A2329-F393-4089-8C92-FD8324C08898}" presName="sibTrans" presStyleLbl="sibTrans2D1" presStyleIdx="0" presStyleCnt="5"/>
      <dgm:spPr/>
      <dgm:t>
        <a:bodyPr/>
        <a:lstStyle/>
        <a:p>
          <a:endParaRPr lang="en-US"/>
        </a:p>
      </dgm:t>
    </dgm:pt>
    <dgm:pt modelId="{F86E6D4A-1031-40B2-938A-83A9643C5EF0}" type="pres">
      <dgm:prSet presAssocID="{F39A2329-F393-4089-8C92-FD8324C08898}" presName="connectorText" presStyleLbl="sibTrans2D1" presStyleIdx="0" presStyleCnt="5"/>
      <dgm:spPr/>
      <dgm:t>
        <a:bodyPr/>
        <a:lstStyle/>
        <a:p>
          <a:endParaRPr lang="en-US"/>
        </a:p>
      </dgm:t>
    </dgm:pt>
    <dgm:pt modelId="{9AC906CD-EED2-44FC-8ADB-BBA5C53414B7}" type="pres">
      <dgm:prSet presAssocID="{9F2F88C2-11F8-4540-9EC5-276D1B4CA8DF}" presName="node" presStyleLbl="node1" presStyleIdx="1" presStyleCnt="5">
        <dgm:presLayoutVars>
          <dgm:bulletEnabled val="1"/>
        </dgm:presLayoutVars>
      </dgm:prSet>
      <dgm:spPr/>
      <dgm:t>
        <a:bodyPr/>
        <a:lstStyle/>
        <a:p>
          <a:endParaRPr lang="en-US"/>
        </a:p>
      </dgm:t>
    </dgm:pt>
    <dgm:pt modelId="{A1274C32-9D15-4F8E-974B-790579F3F528}" type="pres">
      <dgm:prSet presAssocID="{D7A1F239-9F91-4BEE-9212-ECEBC5C9168C}" presName="sibTrans" presStyleLbl="sibTrans2D1" presStyleIdx="1" presStyleCnt="5"/>
      <dgm:spPr/>
      <dgm:t>
        <a:bodyPr/>
        <a:lstStyle/>
        <a:p>
          <a:endParaRPr lang="en-US"/>
        </a:p>
      </dgm:t>
    </dgm:pt>
    <dgm:pt modelId="{C478E579-0288-48D5-B4D4-FF78FCDE4694}" type="pres">
      <dgm:prSet presAssocID="{D7A1F239-9F91-4BEE-9212-ECEBC5C9168C}" presName="connectorText" presStyleLbl="sibTrans2D1" presStyleIdx="1" presStyleCnt="5"/>
      <dgm:spPr/>
      <dgm:t>
        <a:bodyPr/>
        <a:lstStyle/>
        <a:p>
          <a:endParaRPr lang="en-US"/>
        </a:p>
      </dgm:t>
    </dgm:pt>
    <dgm:pt modelId="{1B359336-C4E3-42E0-A054-A6AD39CC9D9F}" type="pres">
      <dgm:prSet presAssocID="{2D447C30-5A15-45FB-B37B-9BFF44D4B06F}" presName="node" presStyleLbl="node1" presStyleIdx="2" presStyleCnt="5">
        <dgm:presLayoutVars>
          <dgm:bulletEnabled val="1"/>
        </dgm:presLayoutVars>
      </dgm:prSet>
      <dgm:spPr/>
      <dgm:t>
        <a:bodyPr/>
        <a:lstStyle/>
        <a:p>
          <a:endParaRPr lang="en-US"/>
        </a:p>
      </dgm:t>
    </dgm:pt>
    <dgm:pt modelId="{35EB9736-0EA6-4815-B880-EB27149CC652}" type="pres">
      <dgm:prSet presAssocID="{E3740143-D523-4DD8-AA3C-BCD7BA05F94C}" presName="sibTrans" presStyleLbl="sibTrans2D1" presStyleIdx="2" presStyleCnt="5"/>
      <dgm:spPr/>
      <dgm:t>
        <a:bodyPr/>
        <a:lstStyle/>
        <a:p>
          <a:endParaRPr lang="en-US"/>
        </a:p>
      </dgm:t>
    </dgm:pt>
    <dgm:pt modelId="{6D77B87C-82C4-4890-AD20-6960D1D81940}" type="pres">
      <dgm:prSet presAssocID="{E3740143-D523-4DD8-AA3C-BCD7BA05F94C}" presName="connectorText" presStyleLbl="sibTrans2D1" presStyleIdx="2" presStyleCnt="5"/>
      <dgm:spPr/>
      <dgm:t>
        <a:bodyPr/>
        <a:lstStyle/>
        <a:p>
          <a:endParaRPr lang="en-US"/>
        </a:p>
      </dgm:t>
    </dgm:pt>
    <dgm:pt modelId="{C061FADB-AE9D-4436-8B07-B538C6E99448}" type="pres">
      <dgm:prSet presAssocID="{805A129A-B8C3-4201-B3C5-C5D2C0350CA0}" presName="node" presStyleLbl="node1" presStyleIdx="3" presStyleCnt="5">
        <dgm:presLayoutVars>
          <dgm:bulletEnabled val="1"/>
        </dgm:presLayoutVars>
      </dgm:prSet>
      <dgm:spPr/>
      <dgm:t>
        <a:bodyPr/>
        <a:lstStyle/>
        <a:p>
          <a:endParaRPr lang="en-US"/>
        </a:p>
      </dgm:t>
    </dgm:pt>
    <dgm:pt modelId="{4BBB3063-FB56-4370-890F-C61EE4B53F36}" type="pres">
      <dgm:prSet presAssocID="{E33CA7CA-4B1D-4710-B552-B760B97DD96D}" presName="sibTrans" presStyleLbl="sibTrans2D1" presStyleIdx="3" presStyleCnt="5"/>
      <dgm:spPr/>
      <dgm:t>
        <a:bodyPr/>
        <a:lstStyle/>
        <a:p>
          <a:endParaRPr lang="en-US"/>
        </a:p>
      </dgm:t>
    </dgm:pt>
    <dgm:pt modelId="{FA7FA6E8-DF17-4BBC-87BA-98C09B2C333A}" type="pres">
      <dgm:prSet presAssocID="{E33CA7CA-4B1D-4710-B552-B760B97DD96D}" presName="connectorText" presStyleLbl="sibTrans2D1" presStyleIdx="3" presStyleCnt="5"/>
      <dgm:spPr/>
      <dgm:t>
        <a:bodyPr/>
        <a:lstStyle/>
        <a:p>
          <a:endParaRPr lang="en-US"/>
        </a:p>
      </dgm:t>
    </dgm:pt>
    <dgm:pt modelId="{FD6864D4-C0CE-458C-BD30-F3CCEF8A1DD6}" type="pres">
      <dgm:prSet presAssocID="{37F9FFCE-C527-4AAC-B49C-1F8C4D780C33}" presName="node" presStyleLbl="node1" presStyleIdx="4" presStyleCnt="5">
        <dgm:presLayoutVars>
          <dgm:bulletEnabled val="1"/>
        </dgm:presLayoutVars>
      </dgm:prSet>
      <dgm:spPr/>
      <dgm:t>
        <a:bodyPr/>
        <a:lstStyle/>
        <a:p>
          <a:endParaRPr lang="en-US"/>
        </a:p>
      </dgm:t>
    </dgm:pt>
    <dgm:pt modelId="{C4A27D43-7C91-4832-9672-2073C4D78DFC}" type="pres">
      <dgm:prSet presAssocID="{EF49D5DA-2D5C-4D6C-B42D-3EA2F2D7D15A}" presName="sibTrans" presStyleLbl="sibTrans2D1" presStyleIdx="4" presStyleCnt="5"/>
      <dgm:spPr/>
      <dgm:t>
        <a:bodyPr/>
        <a:lstStyle/>
        <a:p>
          <a:endParaRPr lang="en-US"/>
        </a:p>
      </dgm:t>
    </dgm:pt>
    <dgm:pt modelId="{43AF6BEC-319F-4492-B96D-5905BB2C71F4}" type="pres">
      <dgm:prSet presAssocID="{EF49D5DA-2D5C-4D6C-B42D-3EA2F2D7D15A}" presName="connectorText" presStyleLbl="sibTrans2D1" presStyleIdx="4" presStyleCnt="5"/>
      <dgm:spPr/>
      <dgm:t>
        <a:bodyPr/>
        <a:lstStyle/>
        <a:p>
          <a:endParaRPr lang="en-US"/>
        </a:p>
      </dgm:t>
    </dgm:pt>
  </dgm:ptLst>
  <dgm:cxnLst>
    <dgm:cxn modelId="{E875DBEA-49F4-4281-A969-FCA19D7668D9}" type="presOf" srcId="{CC46A07F-B162-4BD0-BCF2-C0AAC42CAF1A}" destId="{3515EF6D-B50A-4A82-9504-7B5B59DF9E5C}" srcOrd="0" destOrd="0" presId="urn:microsoft.com/office/officeart/2005/8/layout/cycle2"/>
    <dgm:cxn modelId="{83671073-24CD-4A5A-BEB8-6CABA0DDAB1A}" type="presOf" srcId="{D7A1F239-9F91-4BEE-9212-ECEBC5C9168C}" destId="{C478E579-0288-48D5-B4D4-FF78FCDE4694}" srcOrd="1" destOrd="0" presId="urn:microsoft.com/office/officeart/2005/8/layout/cycle2"/>
    <dgm:cxn modelId="{1DECA1CA-0406-4B89-B4BA-E30A4B5B4866}" type="presOf" srcId="{F39A2329-F393-4089-8C92-FD8324C08898}" destId="{929DC9E3-4CE5-4870-A3D1-9155AC517A48}" srcOrd="0" destOrd="0" presId="urn:microsoft.com/office/officeart/2005/8/layout/cycle2"/>
    <dgm:cxn modelId="{C40F7F2D-19AB-4E8F-BB2E-15F7858ABD85}" srcId="{CC46A07F-B162-4BD0-BCF2-C0AAC42CAF1A}" destId="{E102F6B6-63A9-4671-B6CB-F37C409D73CD}" srcOrd="0" destOrd="0" parTransId="{C29FA089-7CE1-426E-A92F-835F4B57BD0F}" sibTransId="{F39A2329-F393-4089-8C92-FD8324C08898}"/>
    <dgm:cxn modelId="{25284021-7B08-46A8-A3F8-7564EEFCD0CA}" type="presOf" srcId="{E33CA7CA-4B1D-4710-B552-B760B97DD96D}" destId="{FA7FA6E8-DF17-4BBC-87BA-98C09B2C333A}" srcOrd="1" destOrd="0" presId="urn:microsoft.com/office/officeart/2005/8/layout/cycle2"/>
    <dgm:cxn modelId="{F041B980-25D9-4158-9C60-C11224089BB3}" type="presOf" srcId="{F39A2329-F393-4089-8C92-FD8324C08898}" destId="{F86E6D4A-1031-40B2-938A-83A9643C5EF0}" srcOrd="1" destOrd="0" presId="urn:microsoft.com/office/officeart/2005/8/layout/cycle2"/>
    <dgm:cxn modelId="{70CDBBAA-7D22-42D4-A2D4-A647FAABBAB1}" srcId="{CC46A07F-B162-4BD0-BCF2-C0AAC42CAF1A}" destId="{805A129A-B8C3-4201-B3C5-C5D2C0350CA0}" srcOrd="3" destOrd="0" parTransId="{597225BF-5996-4418-8520-B5C438B2101C}" sibTransId="{E33CA7CA-4B1D-4710-B552-B760B97DD96D}"/>
    <dgm:cxn modelId="{DCFFD5ED-AEF2-48BB-84AD-E1470E8F248C}" srcId="{CC46A07F-B162-4BD0-BCF2-C0AAC42CAF1A}" destId="{37F9FFCE-C527-4AAC-B49C-1F8C4D780C33}" srcOrd="4" destOrd="0" parTransId="{B0D73C3A-12ED-49F7-BA39-D55C8D9A084A}" sibTransId="{EF49D5DA-2D5C-4D6C-B42D-3EA2F2D7D15A}"/>
    <dgm:cxn modelId="{632D4091-7ACF-4C6D-841A-BA70DF6CDF37}" type="presOf" srcId="{E3740143-D523-4DD8-AA3C-BCD7BA05F94C}" destId="{35EB9736-0EA6-4815-B880-EB27149CC652}" srcOrd="0" destOrd="0" presId="urn:microsoft.com/office/officeart/2005/8/layout/cycle2"/>
    <dgm:cxn modelId="{004651D6-B3D2-425E-9210-535E19CB45B0}" type="presOf" srcId="{37F9FFCE-C527-4AAC-B49C-1F8C4D780C33}" destId="{FD6864D4-C0CE-458C-BD30-F3CCEF8A1DD6}" srcOrd="0" destOrd="0" presId="urn:microsoft.com/office/officeart/2005/8/layout/cycle2"/>
    <dgm:cxn modelId="{A302E41A-E659-4063-8A15-39535F6B459D}" type="presOf" srcId="{EF49D5DA-2D5C-4D6C-B42D-3EA2F2D7D15A}" destId="{C4A27D43-7C91-4832-9672-2073C4D78DFC}" srcOrd="0" destOrd="0" presId="urn:microsoft.com/office/officeart/2005/8/layout/cycle2"/>
    <dgm:cxn modelId="{FDA6B73D-DB00-45CE-9047-E0CA7B22588A}" type="presOf" srcId="{E33CA7CA-4B1D-4710-B552-B760B97DD96D}" destId="{4BBB3063-FB56-4370-890F-C61EE4B53F36}" srcOrd="0" destOrd="0" presId="urn:microsoft.com/office/officeart/2005/8/layout/cycle2"/>
    <dgm:cxn modelId="{B2055819-9748-4A5C-A0C9-D02A6D66766D}" type="presOf" srcId="{D7A1F239-9F91-4BEE-9212-ECEBC5C9168C}" destId="{A1274C32-9D15-4F8E-974B-790579F3F528}" srcOrd="0" destOrd="0" presId="urn:microsoft.com/office/officeart/2005/8/layout/cycle2"/>
    <dgm:cxn modelId="{CB988D3A-4E06-4AC0-B1B3-7BAE1881F3B6}" srcId="{CC46A07F-B162-4BD0-BCF2-C0AAC42CAF1A}" destId="{9F2F88C2-11F8-4540-9EC5-276D1B4CA8DF}" srcOrd="1" destOrd="0" parTransId="{EF752F3F-B8E5-4314-BCD7-F599AB10D34F}" sibTransId="{D7A1F239-9F91-4BEE-9212-ECEBC5C9168C}"/>
    <dgm:cxn modelId="{181ADEC8-6E0D-4A07-AFA8-195205F6BAFC}" type="presOf" srcId="{805A129A-B8C3-4201-B3C5-C5D2C0350CA0}" destId="{C061FADB-AE9D-4436-8B07-B538C6E99448}" srcOrd="0" destOrd="0" presId="urn:microsoft.com/office/officeart/2005/8/layout/cycle2"/>
    <dgm:cxn modelId="{420491A3-564C-40A2-A724-B8C50091EFA4}" type="presOf" srcId="{E102F6B6-63A9-4671-B6CB-F37C409D73CD}" destId="{E0290C43-4826-43B5-8CDE-DE619AE26C9F}" srcOrd="0" destOrd="0" presId="urn:microsoft.com/office/officeart/2005/8/layout/cycle2"/>
    <dgm:cxn modelId="{A852E53D-85BE-4CC0-943D-A1205087A12A}" srcId="{CC46A07F-B162-4BD0-BCF2-C0AAC42CAF1A}" destId="{2D447C30-5A15-45FB-B37B-9BFF44D4B06F}" srcOrd="2" destOrd="0" parTransId="{39D545BF-6B1A-4B0F-A51C-9C0C17DA0865}" sibTransId="{E3740143-D523-4DD8-AA3C-BCD7BA05F94C}"/>
    <dgm:cxn modelId="{B0344ADD-C7AA-44E2-933C-E752B4D72A94}" type="presOf" srcId="{E3740143-D523-4DD8-AA3C-BCD7BA05F94C}" destId="{6D77B87C-82C4-4890-AD20-6960D1D81940}" srcOrd="1" destOrd="0" presId="urn:microsoft.com/office/officeart/2005/8/layout/cycle2"/>
    <dgm:cxn modelId="{E7DB1353-EB33-45FF-A46E-27E7F3C372B3}" type="presOf" srcId="{9F2F88C2-11F8-4540-9EC5-276D1B4CA8DF}" destId="{9AC906CD-EED2-44FC-8ADB-BBA5C53414B7}" srcOrd="0" destOrd="0" presId="urn:microsoft.com/office/officeart/2005/8/layout/cycle2"/>
    <dgm:cxn modelId="{F8A5CB33-8B63-433D-BBEA-2CB71D9186D1}" type="presOf" srcId="{EF49D5DA-2D5C-4D6C-B42D-3EA2F2D7D15A}" destId="{43AF6BEC-319F-4492-B96D-5905BB2C71F4}" srcOrd="1" destOrd="0" presId="urn:microsoft.com/office/officeart/2005/8/layout/cycle2"/>
    <dgm:cxn modelId="{ED126FB9-B00B-430A-9838-FD3B092D3D78}" type="presOf" srcId="{2D447C30-5A15-45FB-B37B-9BFF44D4B06F}" destId="{1B359336-C4E3-42E0-A054-A6AD39CC9D9F}" srcOrd="0" destOrd="0" presId="urn:microsoft.com/office/officeart/2005/8/layout/cycle2"/>
    <dgm:cxn modelId="{0DA50A19-FAD6-4721-B933-672853B8E24C}" type="presParOf" srcId="{3515EF6D-B50A-4A82-9504-7B5B59DF9E5C}" destId="{E0290C43-4826-43B5-8CDE-DE619AE26C9F}" srcOrd="0" destOrd="0" presId="urn:microsoft.com/office/officeart/2005/8/layout/cycle2"/>
    <dgm:cxn modelId="{8C46CA97-1FA3-4414-9434-33DD30850415}" type="presParOf" srcId="{3515EF6D-B50A-4A82-9504-7B5B59DF9E5C}" destId="{929DC9E3-4CE5-4870-A3D1-9155AC517A48}" srcOrd="1" destOrd="0" presId="urn:microsoft.com/office/officeart/2005/8/layout/cycle2"/>
    <dgm:cxn modelId="{68F41283-FA44-42D4-848D-BB83DB8CCADD}" type="presParOf" srcId="{929DC9E3-4CE5-4870-A3D1-9155AC517A48}" destId="{F86E6D4A-1031-40B2-938A-83A9643C5EF0}" srcOrd="0" destOrd="0" presId="urn:microsoft.com/office/officeart/2005/8/layout/cycle2"/>
    <dgm:cxn modelId="{A85470F6-A990-4C1B-AB93-52CC1E199E10}" type="presParOf" srcId="{3515EF6D-B50A-4A82-9504-7B5B59DF9E5C}" destId="{9AC906CD-EED2-44FC-8ADB-BBA5C53414B7}" srcOrd="2" destOrd="0" presId="urn:microsoft.com/office/officeart/2005/8/layout/cycle2"/>
    <dgm:cxn modelId="{A5C321AC-9F4F-4863-BA9F-1E69DD5467B9}" type="presParOf" srcId="{3515EF6D-B50A-4A82-9504-7B5B59DF9E5C}" destId="{A1274C32-9D15-4F8E-974B-790579F3F528}" srcOrd="3" destOrd="0" presId="urn:microsoft.com/office/officeart/2005/8/layout/cycle2"/>
    <dgm:cxn modelId="{9E80DC27-0CAD-4788-95AC-FD60BF0FE1B3}" type="presParOf" srcId="{A1274C32-9D15-4F8E-974B-790579F3F528}" destId="{C478E579-0288-48D5-B4D4-FF78FCDE4694}" srcOrd="0" destOrd="0" presId="urn:microsoft.com/office/officeart/2005/8/layout/cycle2"/>
    <dgm:cxn modelId="{3F76F9B1-8A93-48F7-AFB0-9356416AD566}" type="presParOf" srcId="{3515EF6D-B50A-4A82-9504-7B5B59DF9E5C}" destId="{1B359336-C4E3-42E0-A054-A6AD39CC9D9F}" srcOrd="4" destOrd="0" presId="urn:microsoft.com/office/officeart/2005/8/layout/cycle2"/>
    <dgm:cxn modelId="{9F079C83-E32F-4E1F-9D76-3D4B5DF0D5CC}" type="presParOf" srcId="{3515EF6D-B50A-4A82-9504-7B5B59DF9E5C}" destId="{35EB9736-0EA6-4815-B880-EB27149CC652}" srcOrd="5" destOrd="0" presId="urn:microsoft.com/office/officeart/2005/8/layout/cycle2"/>
    <dgm:cxn modelId="{09BC44B0-499F-4B94-BBEC-D1C9DF09071E}" type="presParOf" srcId="{35EB9736-0EA6-4815-B880-EB27149CC652}" destId="{6D77B87C-82C4-4890-AD20-6960D1D81940}" srcOrd="0" destOrd="0" presId="urn:microsoft.com/office/officeart/2005/8/layout/cycle2"/>
    <dgm:cxn modelId="{90CF20C2-D1D1-4926-97A9-A6AEE022648A}" type="presParOf" srcId="{3515EF6D-B50A-4A82-9504-7B5B59DF9E5C}" destId="{C061FADB-AE9D-4436-8B07-B538C6E99448}" srcOrd="6" destOrd="0" presId="urn:microsoft.com/office/officeart/2005/8/layout/cycle2"/>
    <dgm:cxn modelId="{14E857A4-EB1B-44FB-9428-17461E1409EE}" type="presParOf" srcId="{3515EF6D-B50A-4A82-9504-7B5B59DF9E5C}" destId="{4BBB3063-FB56-4370-890F-C61EE4B53F36}" srcOrd="7" destOrd="0" presId="urn:microsoft.com/office/officeart/2005/8/layout/cycle2"/>
    <dgm:cxn modelId="{D7A422D1-3C40-4E9B-91CF-87ABE388D85B}" type="presParOf" srcId="{4BBB3063-FB56-4370-890F-C61EE4B53F36}" destId="{FA7FA6E8-DF17-4BBC-87BA-98C09B2C333A}" srcOrd="0" destOrd="0" presId="urn:microsoft.com/office/officeart/2005/8/layout/cycle2"/>
    <dgm:cxn modelId="{80631800-F8FD-4B89-8332-3F6449CD242B}" type="presParOf" srcId="{3515EF6D-B50A-4A82-9504-7B5B59DF9E5C}" destId="{FD6864D4-C0CE-458C-BD30-F3CCEF8A1DD6}" srcOrd="8" destOrd="0" presId="urn:microsoft.com/office/officeart/2005/8/layout/cycle2"/>
    <dgm:cxn modelId="{69C5C1A6-5D12-45BF-9BD3-7DA6473F9D1A}" type="presParOf" srcId="{3515EF6D-B50A-4A82-9504-7B5B59DF9E5C}" destId="{C4A27D43-7C91-4832-9672-2073C4D78DFC}" srcOrd="9" destOrd="0" presId="urn:microsoft.com/office/officeart/2005/8/layout/cycle2"/>
    <dgm:cxn modelId="{F27117BC-43B9-4665-BA94-FA5F36F38085}" type="presParOf" srcId="{C4A27D43-7C91-4832-9672-2073C4D78DFC}" destId="{43AF6BEC-319F-4492-B96D-5905BB2C71F4}" srcOrd="0" destOrd="0" presId="urn:microsoft.com/office/officeart/2005/8/layout/cycle2"/>
  </dgm:cxnLst>
  <dgm:bg/>
  <dgm:whole/>
  <dgm:extLst>
    <a:ext uri="http://schemas.microsoft.com/office/drawing/2008/diagram">
      <dsp:dataModelExt xmlns:dsp="http://schemas.microsoft.com/office/drawing/2008/diagram" xmlns="" relId="rId4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CC979F4-E9D0-4E8E-A811-2DA91B1D1073}">
      <dsp:nvSpPr>
        <dsp:cNvPr id="0" name=""/>
        <dsp:cNvSpPr/>
      </dsp:nvSpPr>
      <dsp:spPr>
        <a:xfrm>
          <a:off x="3945829" y="50363"/>
          <a:ext cx="2417445" cy="2417445"/>
        </a:xfrm>
        <a:prstGeom prst="flowChartConnector">
          <a:avLst/>
        </a:prstGeom>
        <a:blipFill rotWithShape="0">
          <a:blip xmlns:r="http://schemas.openxmlformats.org/officeDocument/2006/relationships" r:embed="rId1"/>
          <a:stretch>
            <a:fillRect/>
          </a:stretch>
        </a:blip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tx1"/>
        </a:fontRef>
      </dsp:style>
      <dsp:txBody>
        <a:bodyPr spcFirstLastPara="0" vert="horz" wrap="square" lIns="0" tIns="0" rIns="0" bIns="0" numCol="1" spcCol="1270" anchor="ctr" anchorCtr="0">
          <a:noAutofit/>
          <a:sp3d extrusionH="28000" prstMaterial="matte"/>
        </a:bodyPr>
        <a:lstStyle/>
        <a:p>
          <a:pPr lvl="0" algn="ctr" defTabSz="2889250">
            <a:lnSpc>
              <a:spcPct val="90000"/>
            </a:lnSpc>
            <a:spcBef>
              <a:spcPct val="0"/>
            </a:spcBef>
            <a:spcAft>
              <a:spcPct val="35000"/>
            </a:spcAft>
          </a:pPr>
          <a:r>
            <a:rPr lang="es-ES_tradnl" sz="6500" kern="1200" dirty="0" smtClean="0"/>
            <a:t> </a:t>
          </a:r>
          <a:endParaRPr lang="es-ES" sz="6500" kern="1200" dirty="0"/>
        </a:p>
      </dsp:txBody>
      <dsp:txXfrm>
        <a:off x="4268155" y="473416"/>
        <a:ext cx="1772793" cy="1087850"/>
      </dsp:txXfrm>
    </dsp:sp>
    <dsp:sp modelId="{A779D0FB-0275-46E9-93D7-BB24FB590DA9}">
      <dsp:nvSpPr>
        <dsp:cNvPr id="0" name=""/>
        <dsp:cNvSpPr/>
      </dsp:nvSpPr>
      <dsp:spPr>
        <a:xfrm>
          <a:off x="4554477" y="1561266"/>
          <a:ext cx="2944738" cy="2417445"/>
        </a:xfrm>
        <a:prstGeom prst="flowChartAlternateProcess">
          <a:avLst/>
        </a:prstGeom>
        <a:blipFill rotWithShape="0">
          <a:blip xmlns:r="http://schemas.openxmlformats.org/officeDocument/2006/relationships" r:embed="rId2"/>
          <a:stretch>
            <a:fillRect/>
          </a:stretch>
        </a:blip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tx1"/>
        </a:fontRef>
      </dsp:style>
      <dsp:txBody>
        <a:bodyPr spcFirstLastPara="0" vert="horz" wrap="square" lIns="0" tIns="0" rIns="0" bIns="0" numCol="1" spcCol="1270" anchor="ctr" anchorCtr="0">
          <a:noAutofit/>
          <a:sp3d extrusionH="28000" prstMaterial="matte"/>
        </a:bodyPr>
        <a:lstStyle/>
        <a:p>
          <a:pPr lvl="0" algn="ctr" defTabSz="2889250">
            <a:lnSpc>
              <a:spcPct val="90000"/>
            </a:lnSpc>
            <a:spcBef>
              <a:spcPct val="0"/>
            </a:spcBef>
            <a:spcAft>
              <a:spcPct val="35000"/>
            </a:spcAft>
          </a:pPr>
          <a:r>
            <a:rPr lang="es-ES_tradnl" sz="6500" kern="1200" dirty="0" smtClean="0"/>
            <a:t> </a:t>
          </a:r>
          <a:endParaRPr lang="es-ES" sz="6500" kern="1200" dirty="0"/>
        </a:p>
      </dsp:txBody>
      <dsp:txXfrm>
        <a:off x="5455076" y="2185773"/>
        <a:ext cx="1766842" cy="1329594"/>
      </dsp:txXfrm>
    </dsp:sp>
    <dsp:sp modelId="{5399A276-C7A2-454B-A1A1-AD95EE55F64C}">
      <dsp:nvSpPr>
        <dsp:cNvPr id="0" name=""/>
        <dsp:cNvSpPr/>
      </dsp:nvSpPr>
      <dsp:spPr>
        <a:xfrm>
          <a:off x="3073534" y="1561266"/>
          <a:ext cx="2417445" cy="2417445"/>
        </a:xfrm>
        <a:prstGeom prst="flowChartAlternateProcess">
          <a:avLst/>
        </a:prstGeom>
        <a:blipFill rotWithShape="0">
          <a:blip xmlns:r="http://schemas.openxmlformats.org/officeDocument/2006/relationships" r:embed="rId3"/>
          <a:stretch>
            <a:fillRect/>
          </a:stretch>
        </a:blip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tx1"/>
        </a:fontRef>
      </dsp:style>
      <dsp:txBody>
        <a:bodyPr spcFirstLastPara="0" vert="horz" wrap="square" lIns="0" tIns="0" rIns="0" bIns="0" numCol="1" spcCol="1270" anchor="ctr" anchorCtr="0">
          <a:noAutofit/>
          <a:sp3d extrusionH="28000" prstMaterial="matte"/>
        </a:bodyPr>
        <a:lstStyle/>
        <a:p>
          <a:pPr lvl="0" algn="ctr" defTabSz="2889250">
            <a:lnSpc>
              <a:spcPct val="90000"/>
            </a:lnSpc>
            <a:spcBef>
              <a:spcPct val="0"/>
            </a:spcBef>
            <a:spcAft>
              <a:spcPct val="35000"/>
            </a:spcAft>
          </a:pPr>
          <a:r>
            <a:rPr lang="es-ES_tradnl" sz="6500" kern="1200" dirty="0" smtClean="0"/>
            <a:t> </a:t>
          </a:r>
          <a:endParaRPr lang="es-ES" sz="6500" kern="1200" dirty="0"/>
        </a:p>
      </dsp:txBody>
      <dsp:txXfrm>
        <a:off x="3301177" y="2185773"/>
        <a:ext cx="1450467" cy="132959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1D24CD0-A304-4800-B966-ED0DF23DD62E}">
      <dsp:nvSpPr>
        <dsp:cNvPr id="0" name=""/>
        <dsp:cNvSpPr/>
      </dsp:nvSpPr>
      <dsp:spPr>
        <a:xfrm>
          <a:off x="0" y="0"/>
          <a:ext cx="4398793" cy="992695"/>
        </a:xfrm>
        <a:prstGeom prst="roundRect">
          <a:avLst>
            <a:gd name="adj" fmla="val 10000"/>
          </a:avLst>
        </a:prstGeom>
        <a:blipFill rotWithShape="0">
          <a:blip xmlns:r="http://schemas.openxmlformats.org/officeDocument/2006/relationships" r:embed="rId1"/>
          <a:stretch>
            <a:fillRect/>
          </a:stretch>
        </a:bli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endParaRPr lang="es-ES" sz="2600" kern="1200" dirty="0"/>
        </a:p>
      </dsp:txBody>
      <dsp:txXfrm>
        <a:off x="0" y="0"/>
        <a:ext cx="3269602" cy="992695"/>
      </dsp:txXfrm>
    </dsp:sp>
    <dsp:sp modelId="{EB89D463-45DE-4069-B34C-9F15AB50D816}">
      <dsp:nvSpPr>
        <dsp:cNvPr id="0" name=""/>
        <dsp:cNvSpPr/>
      </dsp:nvSpPr>
      <dsp:spPr>
        <a:xfrm>
          <a:off x="328481" y="1130569"/>
          <a:ext cx="4398793" cy="992695"/>
        </a:xfrm>
        <a:prstGeom prst="roundRect">
          <a:avLst>
            <a:gd name="adj" fmla="val 10000"/>
          </a:avLst>
        </a:prstGeom>
        <a:gradFill rotWithShape="0">
          <a:gsLst>
            <a:gs pos="0">
              <a:schemeClr val="accent6">
                <a:alpha val="90000"/>
                <a:hueOff val="0"/>
                <a:satOff val="0"/>
                <a:lumOff val="0"/>
                <a:alphaOff val="-10000"/>
                <a:shade val="51000"/>
                <a:satMod val="130000"/>
              </a:schemeClr>
            </a:gs>
            <a:gs pos="80000">
              <a:schemeClr val="accent6">
                <a:alpha val="90000"/>
                <a:hueOff val="0"/>
                <a:satOff val="0"/>
                <a:lumOff val="0"/>
                <a:alphaOff val="-10000"/>
                <a:shade val="93000"/>
                <a:satMod val="130000"/>
              </a:schemeClr>
            </a:gs>
            <a:gs pos="100000">
              <a:schemeClr val="accent6">
                <a:alpha val="90000"/>
                <a:hueOff val="0"/>
                <a:satOff val="0"/>
                <a:lumOff val="0"/>
                <a:alphaOff val="-1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Euler / </a:t>
          </a:r>
          <a:r>
            <a:rPr lang="en-US" sz="2600" kern="1200" dirty="0" err="1" smtClean="0"/>
            <a:t>Runge-Kutta</a:t>
          </a:r>
          <a:r>
            <a:rPr lang="en-US" sz="2600" kern="1200" dirty="0" smtClean="0"/>
            <a:t> method</a:t>
          </a:r>
          <a:endParaRPr lang="es-ES" sz="2600" kern="1200" dirty="0"/>
        </a:p>
      </dsp:txBody>
      <dsp:txXfrm>
        <a:off x="328481" y="1130569"/>
        <a:ext cx="3425060" cy="992695"/>
      </dsp:txXfrm>
    </dsp:sp>
    <dsp:sp modelId="{F5446625-8B5C-4B97-B3E2-1FA61256E36C}">
      <dsp:nvSpPr>
        <dsp:cNvPr id="0" name=""/>
        <dsp:cNvSpPr/>
      </dsp:nvSpPr>
      <dsp:spPr>
        <a:xfrm>
          <a:off x="656962" y="2261139"/>
          <a:ext cx="4398793" cy="992695"/>
        </a:xfrm>
        <a:prstGeom prst="roundRect">
          <a:avLst>
            <a:gd name="adj" fmla="val 10000"/>
          </a:avLst>
        </a:prstGeom>
        <a:gradFill rotWithShape="0">
          <a:gsLst>
            <a:gs pos="0">
              <a:schemeClr val="accent6">
                <a:alpha val="90000"/>
                <a:hueOff val="0"/>
                <a:satOff val="0"/>
                <a:lumOff val="0"/>
                <a:alphaOff val="-20000"/>
                <a:shade val="51000"/>
                <a:satMod val="130000"/>
              </a:schemeClr>
            </a:gs>
            <a:gs pos="80000">
              <a:schemeClr val="accent6">
                <a:alpha val="90000"/>
                <a:hueOff val="0"/>
                <a:satOff val="0"/>
                <a:lumOff val="0"/>
                <a:alphaOff val="-20000"/>
                <a:shade val="93000"/>
                <a:satMod val="130000"/>
              </a:schemeClr>
            </a:gs>
            <a:gs pos="100000">
              <a:schemeClr val="accent6">
                <a:alpha val="90000"/>
                <a:hueOff val="0"/>
                <a:satOff val="0"/>
                <a:lumOff val="0"/>
                <a:alphaOff val="-2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(N+1)-dimensional table for </a:t>
          </a:r>
          <a:r>
            <a:rPr lang="en-US" sz="2600" i="1" kern="1200" dirty="0" err="1" smtClean="0"/>
            <a:t>v</a:t>
          </a:r>
          <a:r>
            <a:rPr lang="en-US" sz="2600" i="1" kern="1200" baseline="-25000" dirty="0" err="1" smtClean="0"/>
            <a:t>n</a:t>
          </a:r>
          <a:endParaRPr lang="es-ES" sz="2600" kern="1200" dirty="0"/>
        </a:p>
      </dsp:txBody>
      <dsp:txXfrm>
        <a:off x="656962" y="2261139"/>
        <a:ext cx="3425060" cy="992695"/>
      </dsp:txXfrm>
    </dsp:sp>
    <dsp:sp modelId="{52742FD8-EF52-4284-81B9-5C1EFB2592A2}">
      <dsp:nvSpPr>
        <dsp:cNvPr id="0" name=""/>
        <dsp:cNvSpPr/>
      </dsp:nvSpPr>
      <dsp:spPr>
        <a:xfrm>
          <a:off x="985444" y="3391709"/>
          <a:ext cx="4398793" cy="992695"/>
        </a:xfrm>
        <a:prstGeom prst="roundRect">
          <a:avLst>
            <a:gd name="adj" fmla="val 10000"/>
          </a:avLst>
        </a:prstGeom>
        <a:gradFill rotWithShape="0">
          <a:gsLst>
            <a:gs pos="0">
              <a:schemeClr val="accent6">
                <a:alpha val="90000"/>
                <a:hueOff val="0"/>
                <a:satOff val="0"/>
                <a:lumOff val="0"/>
                <a:alphaOff val="-30000"/>
                <a:shade val="51000"/>
                <a:satMod val="130000"/>
              </a:schemeClr>
            </a:gs>
            <a:gs pos="80000">
              <a:schemeClr val="accent6">
                <a:alpha val="90000"/>
                <a:hueOff val="0"/>
                <a:satOff val="0"/>
                <a:lumOff val="0"/>
                <a:alphaOff val="-30000"/>
                <a:shade val="93000"/>
                <a:satMod val="130000"/>
              </a:schemeClr>
            </a:gs>
            <a:gs pos="100000">
              <a:schemeClr val="accent6">
                <a:alpha val="90000"/>
                <a:hueOff val="0"/>
                <a:satOff val="0"/>
                <a:lumOff val="0"/>
                <a:alphaOff val="-3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Table 1…, Table N</a:t>
          </a:r>
          <a:endParaRPr lang="es-ES" sz="2600" kern="1200" dirty="0"/>
        </a:p>
      </dsp:txBody>
      <dsp:txXfrm>
        <a:off x="985444" y="3391709"/>
        <a:ext cx="3425060" cy="992695"/>
      </dsp:txXfrm>
    </dsp:sp>
    <dsp:sp modelId="{F1976D2D-B2DF-4B10-AEB9-684243C2E2E1}">
      <dsp:nvSpPr>
        <dsp:cNvPr id="0" name=""/>
        <dsp:cNvSpPr/>
      </dsp:nvSpPr>
      <dsp:spPr>
        <a:xfrm>
          <a:off x="1285465" y="4520542"/>
          <a:ext cx="4398793" cy="992695"/>
        </a:xfrm>
        <a:prstGeom prst="roundRect">
          <a:avLst>
            <a:gd name="adj" fmla="val 10000"/>
          </a:avLst>
        </a:prstGeom>
        <a:gradFill rotWithShape="0">
          <a:gsLst>
            <a:gs pos="0">
              <a:schemeClr val="accent6">
                <a:alpha val="90000"/>
                <a:hueOff val="0"/>
                <a:satOff val="0"/>
                <a:lumOff val="0"/>
                <a:alphaOff val="-40000"/>
                <a:shade val="51000"/>
                <a:satMod val="130000"/>
              </a:schemeClr>
            </a:gs>
            <a:gs pos="80000">
              <a:schemeClr val="accent6">
                <a:alpha val="90000"/>
                <a:hueOff val="0"/>
                <a:satOff val="0"/>
                <a:lumOff val="0"/>
                <a:alphaOff val="-40000"/>
                <a:shade val="93000"/>
                <a:satMod val="130000"/>
              </a:schemeClr>
            </a:gs>
            <a:gs pos="100000">
              <a:schemeClr val="accent6">
                <a:alpha val="90000"/>
                <a:hueOff val="0"/>
                <a:satOff val="0"/>
                <a:lumOff val="0"/>
                <a:alphaOff val="-4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Table-based event-driven simulator</a:t>
          </a:r>
          <a:endParaRPr lang="es-ES" sz="2600" kern="1200" dirty="0"/>
        </a:p>
      </dsp:txBody>
      <dsp:txXfrm>
        <a:off x="1285465" y="4520542"/>
        <a:ext cx="3425060" cy="992695"/>
      </dsp:txXfrm>
    </dsp:sp>
    <dsp:sp modelId="{6B992673-C2AD-4609-92ED-8B370299ED2B}">
      <dsp:nvSpPr>
        <dsp:cNvPr id="0" name=""/>
        <dsp:cNvSpPr/>
      </dsp:nvSpPr>
      <dsp:spPr>
        <a:xfrm>
          <a:off x="3753541" y="725219"/>
          <a:ext cx="645252" cy="645252"/>
        </a:xfrm>
        <a:prstGeom prst="downArrow">
          <a:avLst>
            <a:gd name="adj1" fmla="val 55000"/>
            <a:gd name="adj2" fmla="val 45000"/>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s-ES" sz="2900" kern="1200"/>
        </a:p>
      </dsp:txBody>
      <dsp:txXfrm>
        <a:off x="3753541" y="725219"/>
        <a:ext cx="645252" cy="645252"/>
      </dsp:txXfrm>
    </dsp:sp>
    <dsp:sp modelId="{EB370DBE-1A98-4E84-A83A-F5192A8C1E71}">
      <dsp:nvSpPr>
        <dsp:cNvPr id="0" name=""/>
        <dsp:cNvSpPr/>
      </dsp:nvSpPr>
      <dsp:spPr>
        <a:xfrm>
          <a:off x="4082022" y="1855789"/>
          <a:ext cx="645252" cy="645252"/>
        </a:xfrm>
        <a:prstGeom prst="downArrow">
          <a:avLst>
            <a:gd name="adj1" fmla="val 55000"/>
            <a:gd name="adj2" fmla="val 45000"/>
          </a:avLst>
        </a:prstGeom>
        <a:solidFill>
          <a:schemeClr val="accent6">
            <a:alpha val="90000"/>
            <a:tint val="40000"/>
            <a:hueOff val="0"/>
            <a:satOff val="0"/>
            <a:lumOff val="0"/>
            <a:alphaOff val="-13333"/>
          </a:schemeClr>
        </a:solidFill>
        <a:ln w="9525" cap="flat" cmpd="sng" algn="ctr">
          <a:solidFill>
            <a:schemeClr val="accent6">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s-ES" sz="2900" kern="1200"/>
        </a:p>
      </dsp:txBody>
      <dsp:txXfrm>
        <a:off x="4082022" y="1855789"/>
        <a:ext cx="645252" cy="645252"/>
      </dsp:txXfrm>
    </dsp:sp>
    <dsp:sp modelId="{DF502F5E-C671-4D6A-81A7-7E386A1AF0C2}">
      <dsp:nvSpPr>
        <dsp:cNvPr id="0" name=""/>
        <dsp:cNvSpPr/>
      </dsp:nvSpPr>
      <dsp:spPr>
        <a:xfrm>
          <a:off x="4410504" y="2969814"/>
          <a:ext cx="645252" cy="645252"/>
        </a:xfrm>
        <a:prstGeom prst="downArrow">
          <a:avLst>
            <a:gd name="adj1" fmla="val 55000"/>
            <a:gd name="adj2" fmla="val 45000"/>
          </a:avLst>
        </a:prstGeom>
        <a:solidFill>
          <a:schemeClr val="accent6">
            <a:alpha val="90000"/>
            <a:tint val="40000"/>
            <a:hueOff val="0"/>
            <a:satOff val="0"/>
            <a:lumOff val="0"/>
            <a:alphaOff val="-26667"/>
          </a:schemeClr>
        </a:solidFill>
        <a:ln w="9525" cap="flat" cmpd="sng" algn="ctr">
          <a:solidFill>
            <a:schemeClr val="accent6">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s-ES" sz="2900" kern="1200"/>
        </a:p>
      </dsp:txBody>
      <dsp:txXfrm>
        <a:off x="4410504" y="2969814"/>
        <a:ext cx="645252" cy="645252"/>
      </dsp:txXfrm>
    </dsp:sp>
    <dsp:sp modelId="{DEF44413-0B79-4924-AF51-B3D90F220C83}">
      <dsp:nvSpPr>
        <dsp:cNvPr id="0" name=""/>
        <dsp:cNvSpPr/>
      </dsp:nvSpPr>
      <dsp:spPr>
        <a:xfrm>
          <a:off x="4738985" y="4111413"/>
          <a:ext cx="645252" cy="645252"/>
        </a:xfrm>
        <a:prstGeom prst="downArrow">
          <a:avLst>
            <a:gd name="adj1" fmla="val 55000"/>
            <a:gd name="adj2" fmla="val 45000"/>
          </a:avLst>
        </a:prstGeom>
        <a:solidFill>
          <a:schemeClr val="accent6">
            <a:alpha val="90000"/>
            <a:tint val="40000"/>
            <a:hueOff val="0"/>
            <a:satOff val="0"/>
            <a:lumOff val="0"/>
            <a:alphaOff val="-40000"/>
          </a:schemeClr>
        </a:solidFill>
        <a:ln w="9525" cap="flat" cmpd="sng" algn="ctr">
          <a:solidFill>
            <a:schemeClr val="accent6">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s-ES" sz="2900" kern="1200"/>
        </a:p>
      </dsp:txBody>
      <dsp:txXfrm>
        <a:off x="4738985" y="4111413"/>
        <a:ext cx="645252" cy="64525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FB0A718-737B-4ABB-9CE8-53A995DCF580}">
      <dsp:nvSpPr>
        <dsp:cNvPr id="0" name=""/>
        <dsp:cNvSpPr/>
      </dsp:nvSpPr>
      <dsp:spPr>
        <a:xfrm>
          <a:off x="4630267" y="96592"/>
          <a:ext cx="4018754" cy="1720569"/>
        </a:xfrm>
        <a:prstGeom prst="rightArrow">
          <a:avLst>
            <a:gd name="adj1" fmla="val 75000"/>
            <a:gd name="adj2" fmla="val 50000"/>
          </a:avLst>
        </a:prstGeom>
        <a:solidFill>
          <a:schemeClr val="accent6">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US" sz="2000" b="1" kern="1200" dirty="0" smtClean="0">
              <a:solidFill>
                <a:srgbClr val="C00000"/>
              </a:solidFill>
              <a:effectLst>
                <a:outerShdw blurRad="38100" dist="38100" dir="2700000" algn="tl">
                  <a:srgbClr val="000000">
                    <a:alpha val="43137"/>
                  </a:srgbClr>
                </a:outerShdw>
              </a:effectLst>
            </a:rPr>
            <a:t>Dependent on: V</a:t>
          </a:r>
          <a:r>
            <a:rPr lang="en-US" sz="2000" b="1" kern="1200" baseline="-25000" dirty="0" smtClean="0">
              <a:solidFill>
                <a:srgbClr val="C00000"/>
              </a:solidFill>
              <a:effectLst>
                <a:outerShdw blurRad="38100" dist="38100" dir="2700000" algn="tl">
                  <a:srgbClr val="000000">
                    <a:alpha val="43137"/>
                  </a:srgbClr>
                </a:outerShdw>
              </a:effectLst>
            </a:rPr>
            <a:t>m</a:t>
          </a:r>
          <a:r>
            <a:rPr lang="en-US" sz="2000" b="1" kern="1200" dirty="0" smtClean="0">
              <a:solidFill>
                <a:srgbClr val="C00000"/>
              </a:solidFill>
              <a:effectLst>
                <a:outerShdw blurRad="38100" dist="38100" dir="2700000" algn="tl">
                  <a:srgbClr val="000000">
                    <a:alpha val="43137"/>
                  </a:srgbClr>
                </a:outerShdw>
              </a:effectLst>
            </a:rPr>
            <a:t>, G</a:t>
          </a:r>
          <a:r>
            <a:rPr lang="en-US" sz="2000" b="1" kern="1200" baseline="-25000" dirty="0" smtClean="0">
              <a:solidFill>
                <a:srgbClr val="C00000"/>
              </a:solidFill>
              <a:effectLst>
                <a:outerShdw blurRad="38100" dist="38100" dir="2700000" algn="tl">
                  <a:srgbClr val="000000">
                    <a:alpha val="43137"/>
                  </a:srgbClr>
                </a:outerShdw>
              </a:effectLst>
            </a:rPr>
            <a:t>exc</a:t>
          </a:r>
          <a:r>
            <a:rPr lang="en-US" sz="2000" b="1" kern="1200" dirty="0" smtClean="0">
              <a:solidFill>
                <a:srgbClr val="C00000"/>
              </a:solidFill>
              <a:effectLst>
                <a:outerShdw blurRad="38100" dist="38100" dir="2700000" algn="tl">
                  <a:srgbClr val="000000">
                    <a:alpha val="43137"/>
                  </a:srgbClr>
                </a:outerShdw>
              </a:effectLst>
            </a:rPr>
            <a:t>, G</a:t>
          </a:r>
          <a:r>
            <a:rPr lang="en-US" sz="2000" b="1" kern="1200" baseline="-25000" dirty="0" smtClean="0">
              <a:solidFill>
                <a:srgbClr val="C00000"/>
              </a:solidFill>
              <a:effectLst>
                <a:outerShdw blurRad="38100" dist="38100" dir="2700000" algn="tl">
                  <a:srgbClr val="000000">
                    <a:alpha val="43137"/>
                  </a:srgbClr>
                </a:outerShdw>
              </a:effectLst>
            </a:rPr>
            <a:t>inh</a:t>
          </a:r>
          <a:r>
            <a:rPr lang="en-US" sz="2000" b="1" kern="1200" dirty="0" smtClean="0">
              <a:solidFill>
                <a:srgbClr val="C00000"/>
              </a:solidFill>
              <a:effectLst>
                <a:outerShdw blurRad="38100" dist="38100" dir="2700000" algn="tl">
                  <a:srgbClr val="000000">
                    <a:alpha val="43137"/>
                  </a:srgbClr>
                </a:outerShdw>
              </a:effectLst>
            </a:rPr>
            <a:t>, t</a:t>
          </a:r>
          <a:endParaRPr lang="es-ES" sz="2000" b="1" kern="1200" dirty="0">
            <a:solidFill>
              <a:srgbClr val="C00000"/>
            </a:solidFill>
            <a:effectLst>
              <a:outerShdw blurRad="38100" dist="38100" dir="2700000" algn="tl">
                <a:srgbClr val="000000">
                  <a:alpha val="43137"/>
                </a:srgbClr>
              </a:outerShdw>
            </a:effectLst>
          </a:endParaRPr>
        </a:p>
        <a:p>
          <a:pPr marL="228600" lvl="1" indent="-228600" algn="l" defTabSz="889000">
            <a:lnSpc>
              <a:spcPct val="90000"/>
            </a:lnSpc>
            <a:spcBef>
              <a:spcPct val="0"/>
            </a:spcBef>
            <a:spcAft>
              <a:spcPct val="15000"/>
            </a:spcAft>
            <a:buChar char="••"/>
          </a:pPr>
          <a:r>
            <a:rPr lang="en-US" sz="2000" b="1" kern="1200" dirty="0" smtClean="0">
              <a:effectLst>
                <a:outerShdw blurRad="38100" dist="38100" dir="2700000" algn="tl">
                  <a:srgbClr val="000000">
                    <a:alpha val="43137"/>
                  </a:srgbClr>
                </a:outerShdw>
              </a:effectLst>
            </a:rPr>
            <a:t>4-dimensional table Vm(V</a:t>
          </a:r>
          <a:r>
            <a:rPr lang="en-US" sz="2000" b="1" kern="1200" baseline="-25000" dirty="0" smtClean="0">
              <a:effectLst>
                <a:outerShdw blurRad="38100" dist="38100" dir="2700000" algn="tl">
                  <a:srgbClr val="000000">
                    <a:alpha val="43137"/>
                  </a:srgbClr>
                </a:outerShdw>
              </a:effectLst>
            </a:rPr>
            <a:t>m</a:t>
          </a:r>
          <a:r>
            <a:rPr lang="en-US" sz="2000" b="1" kern="1200" baseline="-50000" dirty="0" smtClean="0">
              <a:effectLst>
                <a:outerShdw blurRad="38100" dist="38100" dir="2700000" algn="tl">
                  <a:srgbClr val="000000">
                    <a:alpha val="43137"/>
                  </a:srgbClr>
                </a:outerShdw>
              </a:effectLst>
            </a:rPr>
            <a:t>0</a:t>
          </a:r>
          <a:r>
            <a:rPr lang="en-US" sz="2000" b="1" kern="1200" dirty="0" smtClean="0">
              <a:effectLst>
                <a:outerShdw blurRad="38100" dist="38100" dir="2700000" algn="tl">
                  <a:srgbClr val="000000">
                    <a:alpha val="43137"/>
                  </a:srgbClr>
                </a:outerShdw>
              </a:effectLst>
            </a:rPr>
            <a:t>,G</a:t>
          </a:r>
          <a:r>
            <a:rPr lang="en-US" sz="2000" b="1" kern="1200" baseline="-25000" dirty="0" smtClean="0">
              <a:effectLst>
                <a:outerShdw blurRad="38100" dist="38100" dir="2700000" algn="tl">
                  <a:srgbClr val="000000">
                    <a:alpha val="43137"/>
                  </a:srgbClr>
                </a:outerShdw>
              </a:effectLst>
            </a:rPr>
            <a:t>exc</a:t>
          </a:r>
          <a:r>
            <a:rPr lang="en-US" sz="2000" b="1" kern="1200" baseline="-50000" dirty="0" smtClean="0">
              <a:effectLst>
                <a:outerShdw blurRad="38100" dist="38100" dir="2700000" algn="tl">
                  <a:srgbClr val="000000">
                    <a:alpha val="43137"/>
                  </a:srgbClr>
                </a:outerShdw>
              </a:effectLst>
            </a:rPr>
            <a:t>0</a:t>
          </a:r>
          <a:r>
            <a:rPr lang="en-US" sz="2000" b="1" kern="1200" dirty="0" smtClean="0">
              <a:effectLst>
                <a:outerShdw blurRad="38100" dist="38100" dir="2700000" algn="tl">
                  <a:srgbClr val="000000">
                    <a:alpha val="43137"/>
                  </a:srgbClr>
                </a:outerShdw>
              </a:effectLst>
            </a:rPr>
            <a:t>,G</a:t>
          </a:r>
          <a:r>
            <a:rPr lang="en-US" sz="2000" b="1" kern="1200" baseline="-25000" dirty="0" smtClean="0">
              <a:effectLst>
                <a:outerShdw blurRad="38100" dist="38100" dir="2700000" algn="tl">
                  <a:srgbClr val="000000">
                    <a:alpha val="43137"/>
                  </a:srgbClr>
                </a:outerShdw>
              </a:effectLst>
            </a:rPr>
            <a:t>inh</a:t>
          </a:r>
          <a:r>
            <a:rPr lang="en-US" sz="2000" b="1" kern="1200" baseline="-50000" dirty="0" smtClean="0">
              <a:effectLst>
                <a:outerShdw blurRad="38100" dist="38100" dir="2700000" algn="tl">
                  <a:srgbClr val="000000">
                    <a:alpha val="43137"/>
                  </a:srgbClr>
                </a:outerShdw>
              </a:effectLst>
            </a:rPr>
            <a:t>0</a:t>
          </a:r>
          <a:r>
            <a:rPr lang="en-US" sz="2000" b="1" kern="1200" dirty="0" smtClean="0">
              <a:effectLst>
                <a:outerShdw blurRad="38100" dist="38100" dir="2700000" algn="tl">
                  <a:srgbClr val="000000">
                    <a:alpha val="43137"/>
                  </a:srgbClr>
                </a:outerShdw>
              </a:effectLst>
            </a:rPr>
            <a:t>,</a:t>
          </a:r>
          <a:r>
            <a:rPr lang="el-GR" sz="2000" b="1" kern="1200" dirty="0" smtClean="0">
              <a:effectLst>
                <a:outerShdw blurRad="38100" dist="38100" dir="2700000" algn="tl">
                  <a:srgbClr val="000000">
                    <a:alpha val="43137"/>
                  </a:srgbClr>
                </a:outerShdw>
              </a:effectLst>
              <a:cs typeface="Arial" charset="0"/>
            </a:rPr>
            <a:t>Δ</a:t>
          </a:r>
          <a:r>
            <a:rPr lang="en-US" sz="2000" b="1" kern="1200" dirty="0" smtClean="0">
              <a:effectLst>
                <a:outerShdw blurRad="38100" dist="38100" dir="2700000" algn="tl">
                  <a:srgbClr val="000000">
                    <a:alpha val="43137"/>
                  </a:srgbClr>
                </a:outerShdw>
              </a:effectLst>
            </a:rPr>
            <a:t>t)</a:t>
          </a:r>
          <a:endParaRPr lang="es-ES" sz="2000" b="1" kern="1200" dirty="0">
            <a:effectLst>
              <a:outerShdw blurRad="38100" dist="38100" dir="2700000" algn="tl">
                <a:srgbClr val="000000">
                  <a:alpha val="43137"/>
                </a:srgbClr>
              </a:outerShdw>
            </a:effectLst>
          </a:endParaRPr>
        </a:p>
      </dsp:txBody>
      <dsp:txXfrm>
        <a:off x="4630267" y="96592"/>
        <a:ext cx="4018754" cy="1720569"/>
      </dsp:txXfrm>
    </dsp:sp>
    <dsp:sp modelId="{F1227DB0-4FF6-4E51-92CF-0F82343506DE}">
      <dsp:nvSpPr>
        <dsp:cNvPr id="0" name=""/>
        <dsp:cNvSpPr/>
      </dsp:nvSpPr>
      <dsp:spPr>
        <a:xfrm>
          <a:off x="3077" y="294957"/>
          <a:ext cx="4624112" cy="1223806"/>
        </a:xfrm>
        <a:prstGeom prst="roundRect">
          <a:avLst/>
        </a:prstGeom>
        <a:blipFill rotWithShape="0">
          <a:blip xmlns:r="http://schemas.openxmlformats.org/officeDocument/2006/relationships" r:embed="rId1"/>
          <a:stretch>
            <a:fillRect/>
          </a:stretch>
        </a:blip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220" tIns="118110" rIns="236220" bIns="118110" numCol="1" spcCol="1270" anchor="ctr" anchorCtr="0">
          <a:noAutofit/>
        </a:bodyPr>
        <a:lstStyle/>
        <a:p>
          <a:pPr lvl="0" algn="ctr" defTabSz="2755900">
            <a:lnSpc>
              <a:spcPct val="90000"/>
            </a:lnSpc>
            <a:spcBef>
              <a:spcPct val="0"/>
            </a:spcBef>
            <a:spcAft>
              <a:spcPct val="35000"/>
            </a:spcAft>
          </a:pPr>
          <a:endParaRPr lang="es-ES" sz="6200" kern="1200" dirty="0"/>
        </a:p>
      </dsp:txBody>
      <dsp:txXfrm>
        <a:off x="3077" y="294957"/>
        <a:ext cx="4624112" cy="1223806"/>
      </dsp:txXfrm>
    </dsp:sp>
    <dsp:sp modelId="{F0ECB991-2004-420D-8D5B-8EC0F6842ED4}">
      <dsp:nvSpPr>
        <dsp:cNvPr id="0" name=""/>
        <dsp:cNvSpPr/>
      </dsp:nvSpPr>
      <dsp:spPr>
        <a:xfrm>
          <a:off x="2533696" y="1892626"/>
          <a:ext cx="5189413" cy="1720569"/>
        </a:xfrm>
        <a:prstGeom prst="rightArrow">
          <a:avLst>
            <a:gd name="adj1" fmla="val 75000"/>
            <a:gd name="adj2" fmla="val 50000"/>
          </a:avLst>
        </a:prstGeom>
        <a:solidFill>
          <a:schemeClr val="accent6">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US" sz="2000" b="1" kern="1200" dirty="0" smtClean="0">
              <a:solidFill>
                <a:srgbClr val="C00000"/>
              </a:solidFill>
              <a:effectLst>
                <a:outerShdw blurRad="38100" dist="38100" dir="2700000" algn="tl">
                  <a:srgbClr val="000000">
                    <a:alpha val="43137"/>
                  </a:srgbClr>
                </a:outerShdw>
              </a:effectLst>
            </a:rPr>
            <a:t>Dependent on: G</a:t>
          </a:r>
          <a:r>
            <a:rPr lang="en-US" sz="2000" b="1" kern="1200" baseline="-25000" dirty="0" smtClean="0">
              <a:solidFill>
                <a:srgbClr val="C00000"/>
              </a:solidFill>
              <a:effectLst>
                <a:outerShdw blurRad="38100" dist="38100" dir="2700000" algn="tl">
                  <a:srgbClr val="000000">
                    <a:alpha val="43137"/>
                  </a:srgbClr>
                </a:outerShdw>
              </a:effectLst>
            </a:rPr>
            <a:t>exc</a:t>
          </a:r>
          <a:r>
            <a:rPr lang="en-US" sz="2000" b="1" kern="1200" dirty="0" smtClean="0">
              <a:solidFill>
                <a:srgbClr val="C00000"/>
              </a:solidFill>
              <a:effectLst>
                <a:outerShdw blurRad="38100" dist="38100" dir="2700000" algn="tl">
                  <a:srgbClr val="000000">
                    <a:alpha val="43137"/>
                  </a:srgbClr>
                </a:outerShdw>
              </a:effectLst>
            </a:rPr>
            <a:t>, t</a:t>
          </a:r>
          <a:endParaRPr lang="es-ES" sz="2000" b="1" kern="1200" dirty="0">
            <a:solidFill>
              <a:srgbClr val="C00000"/>
            </a:solidFill>
            <a:effectLst>
              <a:outerShdw blurRad="38100" dist="38100" dir="2700000" algn="tl">
                <a:srgbClr val="000000">
                  <a:alpha val="43137"/>
                </a:srgbClr>
              </a:outerShdw>
            </a:effectLst>
          </a:endParaRPr>
        </a:p>
        <a:p>
          <a:pPr marL="228600" lvl="1" indent="-228600" algn="l" defTabSz="889000">
            <a:lnSpc>
              <a:spcPct val="90000"/>
            </a:lnSpc>
            <a:spcBef>
              <a:spcPct val="0"/>
            </a:spcBef>
            <a:spcAft>
              <a:spcPct val="15000"/>
            </a:spcAft>
            <a:buChar char="••"/>
          </a:pPr>
          <a:r>
            <a:rPr lang="en-US" sz="2000" b="1" kern="1200" dirty="0" smtClean="0">
              <a:effectLst>
                <a:outerShdw blurRad="38100" dist="38100" dir="2700000" algn="tl">
                  <a:srgbClr val="000000">
                    <a:alpha val="43137"/>
                  </a:srgbClr>
                </a:outerShdw>
              </a:effectLst>
            </a:rPr>
            <a:t>2-dimensional table Gexc(G</a:t>
          </a:r>
          <a:r>
            <a:rPr lang="en-US" sz="2000" b="1" kern="1200" baseline="-25000" dirty="0" smtClean="0">
              <a:effectLst>
                <a:outerShdw blurRad="38100" dist="38100" dir="2700000" algn="tl">
                  <a:srgbClr val="000000">
                    <a:alpha val="43137"/>
                  </a:srgbClr>
                </a:outerShdw>
              </a:effectLst>
            </a:rPr>
            <a:t>exc</a:t>
          </a:r>
          <a:r>
            <a:rPr lang="en-US" sz="2000" b="1" kern="1200" baseline="-50000" dirty="0" smtClean="0">
              <a:effectLst>
                <a:outerShdw blurRad="38100" dist="38100" dir="2700000" algn="tl">
                  <a:srgbClr val="000000">
                    <a:alpha val="43137"/>
                  </a:srgbClr>
                </a:outerShdw>
              </a:effectLst>
            </a:rPr>
            <a:t>0</a:t>
          </a:r>
          <a:r>
            <a:rPr lang="en-US" sz="2000" b="1" kern="1200" dirty="0" smtClean="0">
              <a:effectLst>
                <a:outerShdw blurRad="38100" dist="38100" dir="2700000" algn="tl">
                  <a:srgbClr val="000000">
                    <a:alpha val="43137"/>
                  </a:srgbClr>
                </a:outerShdw>
              </a:effectLst>
            </a:rPr>
            <a:t>,</a:t>
          </a:r>
          <a:r>
            <a:rPr lang="el-GR" sz="2000" b="1" kern="1200" dirty="0" smtClean="0">
              <a:effectLst>
                <a:outerShdw blurRad="38100" dist="38100" dir="2700000" algn="tl">
                  <a:srgbClr val="000000">
                    <a:alpha val="43137"/>
                  </a:srgbClr>
                </a:outerShdw>
              </a:effectLst>
              <a:cs typeface="Arial" charset="0"/>
            </a:rPr>
            <a:t>Δ</a:t>
          </a:r>
          <a:r>
            <a:rPr lang="en-US" sz="2000" b="1" kern="1200" dirty="0" smtClean="0">
              <a:effectLst>
                <a:outerShdw blurRad="38100" dist="38100" dir="2700000" algn="tl">
                  <a:srgbClr val="000000">
                    <a:alpha val="43137"/>
                  </a:srgbClr>
                </a:outerShdw>
              </a:effectLst>
            </a:rPr>
            <a:t>t)</a:t>
          </a:r>
          <a:endParaRPr lang="es-ES" sz="2000" b="1" kern="1200" dirty="0">
            <a:effectLst>
              <a:outerShdw blurRad="38100" dist="38100" dir="2700000" algn="tl">
                <a:srgbClr val="000000">
                  <a:alpha val="43137"/>
                </a:srgbClr>
              </a:outerShdw>
            </a:effectLst>
          </a:endParaRPr>
        </a:p>
      </dsp:txBody>
      <dsp:txXfrm>
        <a:off x="2533696" y="1892626"/>
        <a:ext cx="5189413" cy="1720569"/>
      </dsp:txXfrm>
    </dsp:sp>
    <dsp:sp modelId="{91F3EB3C-23CA-4B6D-8808-6764FCAF6F9D}">
      <dsp:nvSpPr>
        <dsp:cNvPr id="0" name=""/>
        <dsp:cNvSpPr/>
      </dsp:nvSpPr>
      <dsp:spPr>
        <a:xfrm>
          <a:off x="925912" y="2184916"/>
          <a:ext cx="1607783" cy="1135988"/>
        </a:xfrm>
        <a:prstGeom prst="roundRect">
          <a:avLst/>
        </a:prstGeom>
        <a:blipFill rotWithShape="0">
          <a:blip xmlns:r="http://schemas.openxmlformats.org/officeDocument/2006/relationships" r:embed="rId2"/>
          <a:stretch>
            <a:fillRect/>
          </a:stretch>
        </a:blip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108585" rIns="217170" bIns="108585" numCol="1" spcCol="1270" anchor="ctr" anchorCtr="0">
          <a:noAutofit/>
        </a:bodyPr>
        <a:lstStyle/>
        <a:p>
          <a:pPr lvl="0" algn="ctr" defTabSz="2533650">
            <a:lnSpc>
              <a:spcPct val="90000"/>
            </a:lnSpc>
            <a:spcBef>
              <a:spcPct val="0"/>
            </a:spcBef>
            <a:spcAft>
              <a:spcPct val="35000"/>
            </a:spcAft>
          </a:pPr>
          <a:endParaRPr lang="es-ES" sz="5700" kern="1200" dirty="0"/>
        </a:p>
      </dsp:txBody>
      <dsp:txXfrm>
        <a:off x="925912" y="2184916"/>
        <a:ext cx="1607783" cy="1135988"/>
      </dsp:txXfrm>
    </dsp:sp>
    <dsp:sp modelId="{FA870C35-3EB6-4DBC-818A-6F7BB4EC5B1A}">
      <dsp:nvSpPr>
        <dsp:cNvPr id="0" name=""/>
        <dsp:cNvSpPr/>
      </dsp:nvSpPr>
      <dsp:spPr>
        <a:xfrm>
          <a:off x="2533696" y="3785252"/>
          <a:ext cx="5189413" cy="1720569"/>
        </a:xfrm>
        <a:prstGeom prst="rightArrow">
          <a:avLst>
            <a:gd name="adj1" fmla="val 75000"/>
            <a:gd name="adj2" fmla="val 50000"/>
          </a:avLst>
        </a:prstGeom>
        <a:solidFill>
          <a:schemeClr val="accent6">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US" sz="2000" b="1" kern="1200" dirty="0" smtClean="0">
              <a:solidFill>
                <a:srgbClr val="C00000"/>
              </a:solidFill>
              <a:effectLst>
                <a:outerShdw blurRad="38100" dist="38100" dir="2700000" algn="tl">
                  <a:srgbClr val="000000">
                    <a:alpha val="43137"/>
                  </a:srgbClr>
                </a:outerShdw>
              </a:effectLst>
            </a:rPr>
            <a:t>Dependent on: G</a:t>
          </a:r>
          <a:r>
            <a:rPr lang="en-US" sz="2000" b="1" kern="1200" baseline="-25000" dirty="0" smtClean="0">
              <a:solidFill>
                <a:srgbClr val="C00000"/>
              </a:solidFill>
              <a:effectLst>
                <a:outerShdw blurRad="38100" dist="38100" dir="2700000" algn="tl">
                  <a:srgbClr val="000000">
                    <a:alpha val="43137"/>
                  </a:srgbClr>
                </a:outerShdw>
              </a:effectLst>
            </a:rPr>
            <a:t>inh</a:t>
          </a:r>
          <a:r>
            <a:rPr lang="en-US" sz="2000" b="1" kern="1200" dirty="0" smtClean="0">
              <a:solidFill>
                <a:srgbClr val="C00000"/>
              </a:solidFill>
              <a:effectLst>
                <a:outerShdw blurRad="38100" dist="38100" dir="2700000" algn="tl">
                  <a:srgbClr val="000000">
                    <a:alpha val="43137"/>
                  </a:srgbClr>
                </a:outerShdw>
              </a:effectLst>
            </a:rPr>
            <a:t>, t</a:t>
          </a:r>
          <a:endParaRPr lang="en-US" sz="2000" b="1" kern="1200" dirty="0">
            <a:solidFill>
              <a:srgbClr val="C00000"/>
            </a:solidFill>
            <a:effectLst>
              <a:outerShdw blurRad="38100" dist="38100" dir="2700000" algn="tl">
                <a:srgbClr val="000000">
                  <a:alpha val="43137"/>
                </a:srgbClr>
              </a:outerShdw>
            </a:effectLst>
          </a:endParaRPr>
        </a:p>
        <a:p>
          <a:pPr marL="228600" lvl="1" indent="-228600" algn="l" defTabSz="889000">
            <a:lnSpc>
              <a:spcPct val="90000"/>
            </a:lnSpc>
            <a:spcBef>
              <a:spcPct val="0"/>
            </a:spcBef>
            <a:spcAft>
              <a:spcPct val="15000"/>
            </a:spcAft>
            <a:buChar char="••"/>
          </a:pPr>
          <a:r>
            <a:rPr lang="en-US" sz="2000" b="1" kern="1200" dirty="0" smtClean="0">
              <a:effectLst>
                <a:outerShdw blurRad="38100" dist="38100" dir="2700000" algn="tl">
                  <a:srgbClr val="000000">
                    <a:alpha val="43137"/>
                  </a:srgbClr>
                </a:outerShdw>
              </a:effectLst>
            </a:rPr>
            <a:t>2-dimensional table Ginh(G</a:t>
          </a:r>
          <a:r>
            <a:rPr lang="en-US" sz="2000" b="1" kern="1200" baseline="-25000" dirty="0" smtClean="0">
              <a:effectLst>
                <a:outerShdw blurRad="38100" dist="38100" dir="2700000" algn="tl">
                  <a:srgbClr val="000000">
                    <a:alpha val="43137"/>
                  </a:srgbClr>
                </a:outerShdw>
              </a:effectLst>
            </a:rPr>
            <a:t>inh</a:t>
          </a:r>
          <a:r>
            <a:rPr lang="en-US" sz="2000" b="1" kern="1200" baseline="-50000" dirty="0" smtClean="0">
              <a:effectLst>
                <a:outerShdw blurRad="38100" dist="38100" dir="2700000" algn="tl">
                  <a:srgbClr val="000000">
                    <a:alpha val="43137"/>
                  </a:srgbClr>
                </a:outerShdw>
              </a:effectLst>
            </a:rPr>
            <a:t>0</a:t>
          </a:r>
          <a:r>
            <a:rPr lang="en-US" sz="2000" b="1" kern="1200" dirty="0" smtClean="0">
              <a:effectLst>
                <a:outerShdw blurRad="38100" dist="38100" dir="2700000" algn="tl">
                  <a:srgbClr val="000000">
                    <a:alpha val="43137"/>
                  </a:srgbClr>
                </a:outerShdw>
              </a:effectLst>
            </a:rPr>
            <a:t>,</a:t>
          </a:r>
          <a:r>
            <a:rPr lang="el-GR" sz="2000" b="1" kern="1200" dirty="0" smtClean="0">
              <a:effectLst>
                <a:outerShdw blurRad="38100" dist="38100" dir="2700000" algn="tl">
                  <a:srgbClr val="000000">
                    <a:alpha val="43137"/>
                  </a:srgbClr>
                </a:outerShdw>
              </a:effectLst>
              <a:cs typeface="Arial" charset="0"/>
            </a:rPr>
            <a:t>Δ</a:t>
          </a:r>
          <a:r>
            <a:rPr lang="en-US" sz="2000" b="1" kern="1200" dirty="0" smtClean="0">
              <a:effectLst>
                <a:outerShdw blurRad="38100" dist="38100" dir="2700000" algn="tl">
                  <a:srgbClr val="000000">
                    <a:alpha val="43137"/>
                  </a:srgbClr>
                </a:outerShdw>
              </a:effectLst>
            </a:rPr>
            <a:t>t)</a:t>
          </a:r>
          <a:endParaRPr lang="en-US" sz="2000" b="1" kern="1200" dirty="0">
            <a:effectLst>
              <a:outerShdw blurRad="38100" dist="38100" dir="2700000" algn="tl">
                <a:srgbClr val="000000">
                  <a:alpha val="43137"/>
                </a:srgbClr>
              </a:outerShdw>
            </a:effectLst>
          </a:endParaRPr>
        </a:p>
      </dsp:txBody>
      <dsp:txXfrm>
        <a:off x="2533696" y="3785252"/>
        <a:ext cx="5189413" cy="1720569"/>
      </dsp:txXfrm>
    </dsp:sp>
    <dsp:sp modelId="{D31DB5C2-96B6-4FDD-80E6-0F88B1A9828A}">
      <dsp:nvSpPr>
        <dsp:cNvPr id="0" name=""/>
        <dsp:cNvSpPr/>
      </dsp:nvSpPr>
      <dsp:spPr>
        <a:xfrm>
          <a:off x="925912" y="4075030"/>
          <a:ext cx="1607783" cy="1141012"/>
        </a:xfrm>
        <a:prstGeom prst="roundRect">
          <a:avLst/>
        </a:prstGeom>
        <a:blipFill rotWithShape="0">
          <a:blip xmlns:r="http://schemas.openxmlformats.org/officeDocument/2006/relationships" r:embed="rId3"/>
          <a:stretch>
            <a:fillRect/>
          </a:stretch>
        </a:blip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108585" rIns="217170" bIns="108585" numCol="1" spcCol="1270" anchor="ctr" anchorCtr="0">
          <a:noAutofit/>
        </a:bodyPr>
        <a:lstStyle/>
        <a:p>
          <a:pPr lvl="0" algn="ctr" defTabSz="2533650">
            <a:lnSpc>
              <a:spcPct val="90000"/>
            </a:lnSpc>
            <a:spcBef>
              <a:spcPct val="0"/>
            </a:spcBef>
            <a:spcAft>
              <a:spcPct val="35000"/>
            </a:spcAft>
          </a:pPr>
          <a:endParaRPr lang="en-US" sz="5700" kern="1200" dirty="0"/>
        </a:p>
      </dsp:txBody>
      <dsp:txXfrm>
        <a:off x="925912" y="4075030"/>
        <a:ext cx="1607783" cy="114101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8329CB5-8566-4915-A068-92495A950C3A}">
      <dsp:nvSpPr>
        <dsp:cNvPr id="0" name=""/>
        <dsp:cNvSpPr/>
      </dsp:nvSpPr>
      <dsp:spPr>
        <a:xfrm>
          <a:off x="1543" y="403"/>
          <a:ext cx="8889392" cy="109158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0" tIns="304800" rIns="304800" bIns="304800" numCol="1" spcCol="1270" anchor="ctr" anchorCtr="0">
          <a:noAutofit/>
        </a:bodyPr>
        <a:lstStyle/>
        <a:p>
          <a:pPr lvl="0" algn="ctr" defTabSz="3556000">
            <a:lnSpc>
              <a:spcPct val="90000"/>
            </a:lnSpc>
            <a:spcBef>
              <a:spcPct val="0"/>
            </a:spcBef>
            <a:spcAft>
              <a:spcPct val="35000"/>
            </a:spcAft>
          </a:pPr>
          <a:r>
            <a:rPr lang="en-US" sz="8000" kern="1200" dirty="0" smtClean="0"/>
            <a:t>Simulator</a:t>
          </a:r>
          <a:endParaRPr lang="en-US" sz="8000" kern="1200" dirty="0"/>
        </a:p>
      </dsp:txBody>
      <dsp:txXfrm>
        <a:off x="1543" y="403"/>
        <a:ext cx="8889392" cy="1091582"/>
      </dsp:txXfrm>
    </dsp:sp>
    <dsp:sp modelId="{0233EB1B-8D77-4979-B4EB-9E6610E3AA85}">
      <dsp:nvSpPr>
        <dsp:cNvPr id="0" name=""/>
        <dsp:cNvSpPr/>
      </dsp:nvSpPr>
      <dsp:spPr>
        <a:xfrm>
          <a:off x="16826" y="1191314"/>
          <a:ext cx="1501484" cy="1091582"/>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Synaptic Weights</a:t>
          </a:r>
          <a:endParaRPr lang="en-US" sz="2400" kern="1200" dirty="0"/>
        </a:p>
      </dsp:txBody>
      <dsp:txXfrm>
        <a:off x="16826" y="1191314"/>
        <a:ext cx="1501484" cy="1091582"/>
      </dsp:txXfrm>
    </dsp:sp>
    <dsp:sp modelId="{2712B074-92D9-400B-B8BF-2750E0D4FB49}">
      <dsp:nvSpPr>
        <dsp:cNvPr id="0" name=""/>
        <dsp:cNvSpPr/>
      </dsp:nvSpPr>
      <dsp:spPr>
        <a:xfrm>
          <a:off x="1599851" y="1191314"/>
          <a:ext cx="1189661" cy="1091582"/>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Input Spikes</a:t>
          </a:r>
          <a:endParaRPr lang="en-US" sz="2400" kern="1200" dirty="0"/>
        </a:p>
      </dsp:txBody>
      <dsp:txXfrm>
        <a:off x="1599851" y="1191314"/>
        <a:ext cx="1189661" cy="1091582"/>
      </dsp:txXfrm>
    </dsp:sp>
    <dsp:sp modelId="{3274A4BA-E617-4BCC-90FE-456C51FE3E09}">
      <dsp:nvSpPr>
        <dsp:cNvPr id="0" name=""/>
        <dsp:cNvSpPr/>
      </dsp:nvSpPr>
      <dsp:spPr>
        <a:xfrm>
          <a:off x="2871053" y="1191314"/>
          <a:ext cx="1466480" cy="1091582"/>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Output Spikes</a:t>
          </a:r>
          <a:endParaRPr lang="en-US" sz="2400" kern="1200" dirty="0"/>
        </a:p>
      </dsp:txBody>
      <dsp:txXfrm>
        <a:off x="2871053" y="1191314"/>
        <a:ext cx="1466480" cy="1091582"/>
      </dsp:txXfrm>
    </dsp:sp>
    <dsp:sp modelId="{061CC1DB-4ECF-4A80-8EE8-9986AB65BE65}">
      <dsp:nvSpPr>
        <dsp:cNvPr id="0" name=""/>
        <dsp:cNvSpPr/>
      </dsp:nvSpPr>
      <dsp:spPr>
        <a:xfrm>
          <a:off x="4419073" y="1191314"/>
          <a:ext cx="1872676" cy="3098434"/>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en-US" sz="2400" kern="1200" dirty="0" smtClean="0"/>
            <a:t>Net Definition:</a:t>
          </a:r>
        </a:p>
        <a:p>
          <a:pPr lvl="0" algn="just" defTabSz="1066800">
            <a:lnSpc>
              <a:spcPct val="90000"/>
            </a:lnSpc>
            <a:spcBef>
              <a:spcPct val="0"/>
            </a:spcBef>
            <a:spcAft>
              <a:spcPct val="35000"/>
            </a:spcAft>
          </a:pPr>
          <a:r>
            <a:rPr lang="en-US" sz="1600" kern="1200" dirty="0" smtClean="0">
              <a:solidFill>
                <a:schemeClr val="tx1"/>
              </a:solidFill>
            </a:rPr>
            <a:t>1.-Neurons</a:t>
          </a:r>
        </a:p>
        <a:p>
          <a:pPr lvl="0" algn="just" defTabSz="1066800">
            <a:lnSpc>
              <a:spcPct val="90000"/>
            </a:lnSpc>
            <a:spcBef>
              <a:spcPct val="0"/>
            </a:spcBef>
            <a:spcAft>
              <a:spcPct val="35000"/>
            </a:spcAft>
          </a:pPr>
          <a:r>
            <a:rPr lang="en-US" sz="2000" kern="1200" dirty="0" smtClean="0"/>
            <a:t>-</a:t>
          </a:r>
          <a:r>
            <a:rPr lang="en-US" sz="1400" kern="1200" dirty="0" smtClean="0"/>
            <a:t>Numbers</a:t>
          </a:r>
        </a:p>
        <a:p>
          <a:pPr lvl="0" algn="just" defTabSz="1066800">
            <a:lnSpc>
              <a:spcPct val="90000"/>
            </a:lnSpc>
            <a:spcBef>
              <a:spcPct val="0"/>
            </a:spcBef>
            <a:spcAft>
              <a:spcPct val="35000"/>
            </a:spcAft>
          </a:pPr>
          <a:r>
            <a:rPr lang="en-US" sz="1400" kern="1200" dirty="0" smtClean="0"/>
            <a:t>-Types</a:t>
          </a:r>
        </a:p>
        <a:p>
          <a:pPr lvl="0" algn="just" defTabSz="1066800">
            <a:lnSpc>
              <a:spcPct val="90000"/>
            </a:lnSpc>
            <a:spcBef>
              <a:spcPct val="0"/>
            </a:spcBef>
            <a:spcAft>
              <a:spcPct val="35000"/>
            </a:spcAft>
          </a:pPr>
          <a:r>
            <a:rPr lang="en-US" sz="1600" kern="1200" dirty="0" smtClean="0">
              <a:solidFill>
                <a:schemeClr val="tx1"/>
              </a:solidFill>
            </a:rPr>
            <a:t>2.-Connections</a:t>
          </a:r>
        </a:p>
        <a:p>
          <a:pPr lvl="0" algn="just" defTabSz="1066800">
            <a:lnSpc>
              <a:spcPct val="90000"/>
            </a:lnSpc>
            <a:spcBef>
              <a:spcPct val="0"/>
            </a:spcBef>
            <a:spcAft>
              <a:spcPct val="35000"/>
            </a:spcAft>
          </a:pPr>
          <a:r>
            <a:rPr lang="en-US" sz="1400" kern="1200" dirty="0" smtClean="0">
              <a:solidFill>
                <a:schemeClr val="bg1"/>
              </a:solidFill>
            </a:rPr>
            <a:t>-Delays</a:t>
          </a:r>
        </a:p>
        <a:p>
          <a:pPr lvl="0" algn="just" defTabSz="1066800">
            <a:lnSpc>
              <a:spcPct val="90000"/>
            </a:lnSpc>
            <a:spcBef>
              <a:spcPct val="0"/>
            </a:spcBef>
            <a:spcAft>
              <a:spcPct val="35000"/>
            </a:spcAft>
          </a:pPr>
          <a:r>
            <a:rPr lang="en-US" sz="1400" kern="1200" dirty="0" smtClean="0">
              <a:solidFill>
                <a:schemeClr val="bg1"/>
              </a:solidFill>
            </a:rPr>
            <a:t>-Synapses</a:t>
          </a:r>
          <a:r>
            <a:rPr lang="en-US" sz="1400" kern="1200" dirty="0" smtClean="0"/>
            <a:t> </a:t>
          </a:r>
          <a:endParaRPr lang="en-US" sz="1400" kern="1200" dirty="0"/>
        </a:p>
      </dsp:txBody>
      <dsp:txXfrm>
        <a:off x="4419073" y="1191314"/>
        <a:ext cx="1872676" cy="3098434"/>
      </dsp:txXfrm>
    </dsp:sp>
    <dsp:sp modelId="{2ADDFA64-C242-4BDB-A874-2FBCD6824C50}">
      <dsp:nvSpPr>
        <dsp:cNvPr id="0" name=""/>
        <dsp:cNvSpPr/>
      </dsp:nvSpPr>
      <dsp:spPr>
        <a:xfrm>
          <a:off x="6374507" y="1191314"/>
          <a:ext cx="2499928" cy="1718543"/>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en-US" sz="2400" kern="1200" dirty="0" smtClean="0"/>
            <a:t>Neuron Model look up tables</a:t>
          </a:r>
        </a:p>
        <a:p>
          <a:pPr lvl="0" algn="just" defTabSz="1066800">
            <a:lnSpc>
              <a:spcPct val="90000"/>
            </a:lnSpc>
            <a:spcBef>
              <a:spcPct val="0"/>
            </a:spcBef>
            <a:spcAft>
              <a:spcPct val="35000"/>
            </a:spcAft>
          </a:pPr>
          <a:r>
            <a:rPr lang="en-US" sz="1400" kern="1200" dirty="0" smtClean="0"/>
            <a:t>-Vm(</a:t>
          </a:r>
          <a:r>
            <a:rPr lang="en-US" sz="1400" kern="1200" dirty="0" err="1" smtClean="0"/>
            <a:t>Vi,Gi,Ge,t</a:t>
          </a:r>
          <a:r>
            <a:rPr lang="en-US" sz="1400" kern="1200" dirty="0" smtClean="0"/>
            <a:t>)</a:t>
          </a:r>
        </a:p>
        <a:p>
          <a:pPr lvl="0" algn="just" defTabSz="1066800">
            <a:lnSpc>
              <a:spcPct val="90000"/>
            </a:lnSpc>
            <a:spcBef>
              <a:spcPct val="0"/>
            </a:spcBef>
            <a:spcAft>
              <a:spcPct val="35000"/>
            </a:spcAft>
          </a:pPr>
          <a:r>
            <a:rPr lang="en-US" sz="1400" kern="1200" dirty="0" smtClean="0"/>
            <a:t>-</a:t>
          </a:r>
          <a:r>
            <a:rPr lang="en-US" sz="1400" kern="1200" dirty="0" err="1" smtClean="0"/>
            <a:t>Ge</a:t>
          </a:r>
          <a:r>
            <a:rPr lang="en-US" sz="1400" kern="1200" dirty="0" smtClean="0"/>
            <a:t>(t),...</a:t>
          </a:r>
        </a:p>
        <a:p>
          <a:pPr lvl="0" algn="just" defTabSz="1066800">
            <a:lnSpc>
              <a:spcPct val="90000"/>
            </a:lnSpc>
            <a:spcBef>
              <a:spcPct val="0"/>
            </a:spcBef>
            <a:spcAft>
              <a:spcPct val="35000"/>
            </a:spcAft>
          </a:pPr>
          <a:r>
            <a:rPr lang="en-US" sz="1400" kern="1200" dirty="0" smtClean="0"/>
            <a:t>-Tf(</a:t>
          </a:r>
          <a:r>
            <a:rPr lang="en-US" sz="1400" kern="1200" dirty="0" err="1" smtClean="0"/>
            <a:t>Vi,Gi,Ge</a:t>
          </a:r>
          <a:r>
            <a:rPr lang="en-US" sz="1400" kern="1200" dirty="0" smtClean="0"/>
            <a:t>)</a:t>
          </a:r>
        </a:p>
        <a:p>
          <a:pPr lvl="0" algn="just" defTabSz="1066800">
            <a:lnSpc>
              <a:spcPct val="90000"/>
            </a:lnSpc>
            <a:spcBef>
              <a:spcPct val="0"/>
            </a:spcBef>
            <a:spcAft>
              <a:spcPct val="35000"/>
            </a:spcAft>
          </a:pPr>
          <a:r>
            <a:rPr lang="en-US" sz="1400" kern="1200" dirty="0" smtClean="0"/>
            <a:t>Tf end(</a:t>
          </a:r>
          <a:r>
            <a:rPr lang="en-US" sz="1400" kern="1200" dirty="0" err="1" smtClean="0"/>
            <a:t>Vi,Gi,Ge</a:t>
          </a:r>
          <a:r>
            <a:rPr lang="en-US" sz="1400" kern="1200" dirty="0" smtClean="0"/>
            <a:t>)</a:t>
          </a:r>
          <a:endParaRPr lang="en-US" sz="1400" kern="1200" dirty="0"/>
        </a:p>
      </dsp:txBody>
      <dsp:txXfrm>
        <a:off x="6374507" y="1191314"/>
        <a:ext cx="2499928" cy="1718543"/>
      </dsp:txXfrm>
    </dsp:sp>
    <dsp:sp modelId="{6EEB2065-DABB-4381-841F-28862856A6EA}">
      <dsp:nvSpPr>
        <dsp:cNvPr id="0" name=""/>
        <dsp:cNvSpPr/>
      </dsp:nvSpPr>
      <dsp:spPr>
        <a:xfrm>
          <a:off x="6373290" y="3009185"/>
          <a:ext cx="2502362" cy="1091582"/>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Function Approximation</a:t>
          </a:r>
          <a:endParaRPr lang="en-US" sz="2000" kern="1200" dirty="0"/>
        </a:p>
      </dsp:txBody>
      <dsp:txXfrm>
        <a:off x="6373290" y="3009185"/>
        <a:ext cx="2502362" cy="1091582"/>
      </dsp:txXfrm>
    </dsp:sp>
    <dsp:sp modelId="{AECD630F-8332-45B2-A4A6-45A2EF4BD184}">
      <dsp:nvSpPr>
        <dsp:cNvPr id="0" name=""/>
        <dsp:cNvSpPr/>
      </dsp:nvSpPr>
      <dsp:spPr>
        <a:xfrm>
          <a:off x="6377695" y="4200096"/>
          <a:ext cx="2493551" cy="1272108"/>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Neuron Model Definitions</a:t>
          </a:r>
        </a:p>
        <a:p>
          <a:pPr lvl="0" algn="ctr" defTabSz="889000">
            <a:lnSpc>
              <a:spcPct val="90000"/>
            </a:lnSpc>
            <a:spcBef>
              <a:spcPct val="0"/>
            </a:spcBef>
            <a:spcAft>
              <a:spcPct val="35000"/>
            </a:spcAft>
          </a:pPr>
          <a:r>
            <a:rPr lang="en-US" sz="1700" kern="1200" dirty="0" smtClean="0"/>
            <a:t>-Equations</a:t>
          </a:r>
        </a:p>
        <a:p>
          <a:pPr lvl="0" algn="ctr" defTabSz="889000">
            <a:lnSpc>
              <a:spcPct val="90000"/>
            </a:lnSpc>
            <a:spcBef>
              <a:spcPct val="0"/>
            </a:spcBef>
            <a:spcAft>
              <a:spcPct val="35000"/>
            </a:spcAft>
          </a:pPr>
          <a:r>
            <a:rPr lang="en-US" sz="1700" kern="1200" dirty="0" smtClean="0"/>
            <a:t>-Table definitions</a:t>
          </a:r>
        </a:p>
      </dsp:txBody>
      <dsp:txXfrm>
        <a:off x="6377695" y="4200096"/>
        <a:ext cx="2493551" cy="1272108"/>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0290C43-4826-43B5-8CDE-DE619AE26C9F}">
      <dsp:nvSpPr>
        <dsp:cNvPr id="0" name=""/>
        <dsp:cNvSpPr/>
      </dsp:nvSpPr>
      <dsp:spPr>
        <a:xfrm>
          <a:off x="2937755" y="510"/>
          <a:ext cx="2211213" cy="2211213"/>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If the end time is not yet reached</a:t>
          </a:r>
          <a:endParaRPr lang="es-ES" sz="2000" kern="1200" dirty="0"/>
        </a:p>
      </dsp:txBody>
      <dsp:txXfrm>
        <a:off x="2937755" y="510"/>
        <a:ext cx="2211213" cy="2211213"/>
      </dsp:txXfrm>
    </dsp:sp>
    <dsp:sp modelId="{929DC9E3-4CE5-4870-A3D1-9155AC517A48}">
      <dsp:nvSpPr>
        <dsp:cNvPr id="0" name=""/>
        <dsp:cNvSpPr/>
      </dsp:nvSpPr>
      <dsp:spPr>
        <a:xfrm rot="2160000">
          <a:off x="5079778" y="1700561"/>
          <a:ext cx="590702" cy="746284"/>
        </a:xfrm>
        <a:prstGeom prst="rightArrow">
          <a:avLst>
            <a:gd name="adj1" fmla="val 60000"/>
            <a:gd name="adj2" fmla="val 5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s-ES" sz="1600" kern="1200"/>
        </a:p>
      </dsp:txBody>
      <dsp:txXfrm rot="2160000">
        <a:off x="5079778" y="1700561"/>
        <a:ext cx="590702" cy="746284"/>
      </dsp:txXfrm>
    </dsp:sp>
    <dsp:sp modelId="{9AC906CD-EED2-44FC-8ADB-BBA5C53414B7}">
      <dsp:nvSpPr>
        <dsp:cNvPr id="0" name=""/>
        <dsp:cNvSpPr/>
      </dsp:nvSpPr>
      <dsp:spPr>
        <a:xfrm>
          <a:off x="5628341" y="1955335"/>
          <a:ext cx="2211213" cy="2211213"/>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Extract the event with the shortest latency from the spike </a:t>
          </a:r>
          <a:r>
            <a:rPr lang="en-US" sz="2000" i="1" kern="1200" dirty="0" smtClean="0"/>
            <a:t>heap</a:t>
          </a:r>
          <a:endParaRPr lang="es-ES" sz="2000" kern="1200" dirty="0"/>
        </a:p>
      </dsp:txBody>
      <dsp:txXfrm>
        <a:off x="5628341" y="1955335"/>
        <a:ext cx="2211213" cy="2211213"/>
      </dsp:txXfrm>
    </dsp:sp>
    <dsp:sp modelId="{A1274C32-9D15-4F8E-974B-790579F3F528}">
      <dsp:nvSpPr>
        <dsp:cNvPr id="0" name=""/>
        <dsp:cNvSpPr/>
      </dsp:nvSpPr>
      <dsp:spPr>
        <a:xfrm rot="6480000">
          <a:off x="5929906" y="4253386"/>
          <a:ext cx="590702" cy="746284"/>
        </a:xfrm>
        <a:prstGeom prst="rightArrow">
          <a:avLst>
            <a:gd name="adj1" fmla="val 60000"/>
            <a:gd name="adj2" fmla="val 5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s-ES" sz="1600" kern="1200"/>
        </a:p>
      </dsp:txBody>
      <dsp:txXfrm rot="6480000">
        <a:off x="5929906" y="4253386"/>
        <a:ext cx="590702" cy="746284"/>
      </dsp:txXfrm>
    </dsp:sp>
    <dsp:sp modelId="{1B359336-C4E3-42E0-A054-A6AD39CC9D9F}">
      <dsp:nvSpPr>
        <dsp:cNvPr id="0" name=""/>
        <dsp:cNvSpPr/>
      </dsp:nvSpPr>
      <dsp:spPr>
        <a:xfrm>
          <a:off x="4600628" y="5118308"/>
          <a:ext cx="2211213" cy="2211213"/>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Update the corresponding neuron state to the current event time</a:t>
          </a:r>
          <a:endParaRPr lang="es-ES" sz="2000" kern="1200" dirty="0"/>
        </a:p>
      </dsp:txBody>
      <dsp:txXfrm>
        <a:off x="4600628" y="5118308"/>
        <a:ext cx="2211213" cy="2211213"/>
      </dsp:txXfrm>
    </dsp:sp>
    <dsp:sp modelId="{35EB9736-0EA6-4815-B880-EB27149CC652}">
      <dsp:nvSpPr>
        <dsp:cNvPr id="0" name=""/>
        <dsp:cNvSpPr/>
      </dsp:nvSpPr>
      <dsp:spPr>
        <a:xfrm rot="10800000">
          <a:off x="3764729" y="5850773"/>
          <a:ext cx="590702" cy="746284"/>
        </a:xfrm>
        <a:prstGeom prst="rightArrow">
          <a:avLst>
            <a:gd name="adj1" fmla="val 60000"/>
            <a:gd name="adj2" fmla="val 5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s-ES" sz="1600" kern="1200"/>
        </a:p>
      </dsp:txBody>
      <dsp:txXfrm rot="10800000">
        <a:off x="3764729" y="5850773"/>
        <a:ext cx="590702" cy="746284"/>
      </dsp:txXfrm>
    </dsp:sp>
    <dsp:sp modelId="{C061FADB-AE9D-4436-8B07-B538C6E99448}">
      <dsp:nvSpPr>
        <dsp:cNvPr id="0" name=""/>
        <dsp:cNvSpPr/>
      </dsp:nvSpPr>
      <dsp:spPr>
        <a:xfrm>
          <a:off x="1274882" y="5118308"/>
          <a:ext cx="2211213" cy="2211213"/>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Apply the current event effect</a:t>
          </a:r>
          <a:endParaRPr lang="es-ES" sz="2000" kern="1200" dirty="0"/>
        </a:p>
      </dsp:txBody>
      <dsp:txXfrm>
        <a:off x="1274882" y="5118308"/>
        <a:ext cx="2211213" cy="2211213"/>
      </dsp:txXfrm>
    </dsp:sp>
    <dsp:sp modelId="{4BBB3063-FB56-4370-890F-C61EE4B53F36}">
      <dsp:nvSpPr>
        <dsp:cNvPr id="0" name=""/>
        <dsp:cNvSpPr/>
      </dsp:nvSpPr>
      <dsp:spPr>
        <a:xfrm rot="15120000">
          <a:off x="1576448" y="4285186"/>
          <a:ext cx="590702" cy="746284"/>
        </a:xfrm>
        <a:prstGeom prst="rightArrow">
          <a:avLst>
            <a:gd name="adj1" fmla="val 60000"/>
            <a:gd name="adj2" fmla="val 5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s-ES" sz="1600" kern="1200"/>
        </a:p>
      </dsp:txBody>
      <dsp:txXfrm rot="15120000">
        <a:off x="1576448" y="4285186"/>
        <a:ext cx="590702" cy="746284"/>
      </dsp:txXfrm>
    </dsp:sp>
    <dsp:sp modelId="{FD6864D4-C0CE-458C-BD30-F3CCEF8A1DD6}">
      <dsp:nvSpPr>
        <dsp:cNvPr id="0" name=""/>
        <dsp:cNvSpPr/>
      </dsp:nvSpPr>
      <dsp:spPr>
        <a:xfrm>
          <a:off x="247170" y="1955335"/>
          <a:ext cx="2211213" cy="2211213"/>
        </a:xfrm>
        <a:prstGeom prst="ellips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Insert new produced event in the spike </a:t>
          </a:r>
          <a:r>
            <a:rPr lang="en-US" sz="2000" i="1" kern="1200" dirty="0" smtClean="0"/>
            <a:t>heap</a:t>
          </a:r>
          <a:endParaRPr lang="es-ES" sz="2000" kern="1200" dirty="0"/>
        </a:p>
      </dsp:txBody>
      <dsp:txXfrm>
        <a:off x="247170" y="1955335"/>
        <a:ext cx="2211213" cy="2211213"/>
      </dsp:txXfrm>
    </dsp:sp>
    <dsp:sp modelId="{C4A27D43-7C91-4832-9672-2073C4D78DFC}">
      <dsp:nvSpPr>
        <dsp:cNvPr id="0" name=""/>
        <dsp:cNvSpPr/>
      </dsp:nvSpPr>
      <dsp:spPr>
        <a:xfrm rot="19440000">
          <a:off x="2389193" y="1720214"/>
          <a:ext cx="590702" cy="746284"/>
        </a:xfrm>
        <a:prstGeom prst="rightArrow">
          <a:avLst>
            <a:gd name="adj1" fmla="val 60000"/>
            <a:gd name="adj2" fmla="val 5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s-ES" sz="1600" kern="1200"/>
        </a:p>
      </dsp:txBody>
      <dsp:txXfrm rot="19440000">
        <a:off x="2389193" y="1720214"/>
        <a:ext cx="590702" cy="746284"/>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10" Type="http://schemas.openxmlformats.org/officeDocument/2006/relationships/image" Target="../media/image10.wmf"/><Relationship Id="rId4" Type="http://schemas.openxmlformats.org/officeDocument/2006/relationships/image" Target="../media/image4.wmf"/><Relationship Id="rId9"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13909675" cy="2154238"/>
          </a:xfrm>
          <a:prstGeom prst="rect">
            <a:avLst/>
          </a:prstGeom>
          <a:noFill/>
          <a:ln w="9525">
            <a:noFill/>
            <a:miter lim="800000"/>
            <a:headEnd/>
            <a:tailEnd/>
          </a:ln>
          <a:effectLst/>
        </p:spPr>
        <p:txBody>
          <a:bodyPr vert="horz" wrap="square" lIns="429549" tIns="214774" rIns="429549" bIns="214774" numCol="1" anchor="t" anchorCtr="0" compatLnSpc="1">
            <a:prstTxWarp prst="textNoShape">
              <a:avLst/>
            </a:prstTxWarp>
          </a:bodyPr>
          <a:lstStyle>
            <a:lvl1pPr defTabSz="4295775">
              <a:defRPr sz="5600"/>
            </a:lvl1pPr>
          </a:lstStyle>
          <a:p>
            <a:endParaRPr lang="en-US"/>
          </a:p>
        </p:txBody>
      </p:sp>
      <p:sp>
        <p:nvSpPr>
          <p:cNvPr id="3075" name="Rectangle 3"/>
          <p:cNvSpPr>
            <a:spLocks noGrp="1" noChangeArrowheads="1"/>
          </p:cNvSpPr>
          <p:nvPr>
            <p:ph type="dt" idx="1"/>
          </p:nvPr>
        </p:nvSpPr>
        <p:spPr bwMode="auto">
          <a:xfrm>
            <a:off x="18181638" y="0"/>
            <a:ext cx="13909675" cy="2154238"/>
          </a:xfrm>
          <a:prstGeom prst="rect">
            <a:avLst/>
          </a:prstGeom>
          <a:noFill/>
          <a:ln w="9525">
            <a:noFill/>
            <a:miter lim="800000"/>
            <a:headEnd/>
            <a:tailEnd/>
          </a:ln>
          <a:effectLst/>
        </p:spPr>
        <p:txBody>
          <a:bodyPr vert="horz" wrap="square" lIns="429549" tIns="214774" rIns="429549" bIns="214774" numCol="1" anchor="t" anchorCtr="0" compatLnSpc="1">
            <a:prstTxWarp prst="textNoShape">
              <a:avLst/>
            </a:prstTxWarp>
          </a:bodyPr>
          <a:lstStyle>
            <a:lvl1pPr algn="r" defTabSz="4295775">
              <a:defRPr sz="5600"/>
            </a:lvl1pPr>
          </a:lstStyle>
          <a:p>
            <a:endParaRPr lang="en-US"/>
          </a:p>
        </p:txBody>
      </p:sp>
      <p:sp>
        <p:nvSpPr>
          <p:cNvPr id="3076" name="Rectangle 4"/>
          <p:cNvSpPr>
            <a:spLocks noGrp="1" noRot="1" noChangeAspect="1" noChangeArrowheads="1" noTextEdit="1"/>
          </p:cNvSpPr>
          <p:nvPr>
            <p:ph type="sldImg" idx="2"/>
          </p:nvPr>
        </p:nvSpPr>
        <p:spPr bwMode="auto">
          <a:xfrm>
            <a:off x="9994900" y="3230563"/>
            <a:ext cx="12111038" cy="1615122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3209925" y="20459700"/>
            <a:ext cx="25679400" cy="19381788"/>
          </a:xfrm>
          <a:prstGeom prst="rect">
            <a:avLst/>
          </a:prstGeom>
          <a:noFill/>
          <a:ln w="9525">
            <a:noFill/>
            <a:miter lim="800000"/>
            <a:headEnd/>
            <a:tailEnd/>
          </a:ln>
          <a:effectLst/>
        </p:spPr>
        <p:txBody>
          <a:bodyPr vert="horz" wrap="square" lIns="429549" tIns="214774" rIns="429549" bIns="21477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40911463"/>
            <a:ext cx="13909675" cy="2152650"/>
          </a:xfrm>
          <a:prstGeom prst="rect">
            <a:avLst/>
          </a:prstGeom>
          <a:noFill/>
          <a:ln w="9525">
            <a:noFill/>
            <a:miter lim="800000"/>
            <a:headEnd/>
            <a:tailEnd/>
          </a:ln>
          <a:effectLst/>
        </p:spPr>
        <p:txBody>
          <a:bodyPr vert="horz" wrap="square" lIns="429549" tIns="214774" rIns="429549" bIns="214774" numCol="1" anchor="b" anchorCtr="0" compatLnSpc="1">
            <a:prstTxWarp prst="textNoShape">
              <a:avLst/>
            </a:prstTxWarp>
          </a:bodyPr>
          <a:lstStyle>
            <a:lvl1pPr defTabSz="4295775">
              <a:defRPr sz="5600"/>
            </a:lvl1pPr>
          </a:lstStyle>
          <a:p>
            <a:endParaRPr lang="en-US"/>
          </a:p>
        </p:txBody>
      </p:sp>
      <p:sp>
        <p:nvSpPr>
          <p:cNvPr id="3079" name="Rectangle 7"/>
          <p:cNvSpPr>
            <a:spLocks noGrp="1" noChangeArrowheads="1"/>
          </p:cNvSpPr>
          <p:nvPr>
            <p:ph type="sldNum" sz="quarter" idx="5"/>
          </p:nvPr>
        </p:nvSpPr>
        <p:spPr bwMode="auto">
          <a:xfrm>
            <a:off x="18181638" y="40911463"/>
            <a:ext cx="13909675" cy="2152650"/>
          </a:xfrm>
          <a:prstGeom prst="rect">
            <a:avLst/>
          </a:prstGeom>
          <a:noFill/>
          <a:ln w="9525">
            <a:noFill/>
            <a:miter lim="800000"/>
            <a:headEnd/>
            <a:tailEnd/>
          </a:ln>
          <a:effectLst/>
        </p:spPr>
        <p:txBody>
          <a:bodyPr vert="horz" wrap="square" lIns="429549" tIns="214774" rIns="429549" bIns="214774" numCol="1" anchor="b" anchorCtr="0" compatLnSpc="1">
            <a:prstTxWarp prst="textNoShape">
              <a:avLst/>
            </a:prstTxWarp>
          </a:bodyPr>
          <a:lstStyle>
            <a:lvl1pPr algn="r" defTabSz="4295775">
              <a:defRPr sz="5600"/>
            </a:lvl1pPr>
          </a:lstStyle>
          <a:p>
            <a:fld id="{B583E8CB-3A2C-4C26-AD03-998DB30161E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000" kern="1200">
        <a:solidFill>
          <a:schemeClr val="tx1"/>
        </a:solidFill>
        <a:latin typeface="Arial" charset="0"/>
        <a:ea typeface="+mn-ea"/>
        <a:cs typeface="+mn-cs"/>
      </a:defRPr>
    </a:lvl1pPr>
    <a:lvl2pPr marL="449963" algn="l" rtl="0" fontAlgn="base">
      <a:spcBef>
        <a:spcPct val="30000"/>
      </a:spcBef>
      <a:spcAft>
        <a:spcPct val="0"/>
      </a:spcAft>
      <a:defRPr sz="1000" kern="1200">
        <a:solidFill>
          <a:schemeClr val="tx1"/>
        </a:solidFill>
        <a:latin typeface="Arial" charset="0"/>
        <a:ea typeface="+mn-ea"/>
        <a:cs typeface="+mn-cs"/>
      </a:defRPr>
    </a:lvl2pPr>
    <a:lvl3pPr marL="899926" algn="l" rtl="0" fontAlgn="base">
      <a:spcBef>
        <a:spcPct val="30000"/>
      </a:spcBef>
      <a:spcAft>
        <a:spcPct val="0"/>
      </a:spcAft>
      <a:defRPr sz="1000" kern="1200">
        <a:solidFill>
          <a:schemeClr val="tx1"/>
        </a:solidFill>
        <a:latin typeface="Arial" charset="0"/>
        <a:ea typeface="+mn-ea"/>
        <a:cs typeface="+mn-cs"/>
      </a:defRPr>
    </a:lvl3pPr>
    <a:lvl4pPr marL="1349884" algn="l" rtl="0" fontAlgn="base">
      <a:spcBef>
        <a:spcPct val="30000"/>
      </a:spcBef>
      <a:spcAft>
        <a:spcPct val="0"/>
      </a:spcAft>
      <a:defRPr sz="1000" kern="1200">
        <a:solidFill>
          <a:schemeClr val="tx1"/>
        </a:solidFill>
        <a:latin typeface="Arial" charset="0"/>
        <a:ea typeface="+mn-ea"/>
        <a:cs typeface="+mn-cs"/>
      </a:defRPr>
    </a:lvl4pPr>
    <a:lvl5pPr marL="1799847" algn="l" rtl="0" fontAlgn="base">
      <a:spcBef>
        <a:spcPct val="30000"/>
      </a:spcBef>
      <a:spcAft>
        <a:spcPct val="0"/>
      </a:spcAft>
      <a:defRPr sz="1000" kern="1200">
        <a:solidFill>
          <a:schemeClr val="tx1"/>
        </a:solidFill>
        <a:latin typeface="Arial" charset="0"/>
        <a:ea typeface="+mn-ea"/>
        <a:cs typeface="+mn-cs"/>
      </a:defRPr>
    </a:lvl5pPr>
    <a:lvl6pPr marL="2249811" algn="l" defTabSz="899926" rtl="0" eaLnBrk="1" latinLnBrk="0" hangingPunct="1">
      <a:defRPr sz="1000" kern="1200">
        <a:solidFill>
          <a:schemeClr val="tx1"/>
        </a:solidFill>
        <a:latin typeface="+mn-lt"/>
        <a:ea typeface="+mn-ea"/>
        <a:cs typeface="+mn-cs"/>
      </a:defRPr>
    </a:lvl6pPr>
    <a:lvl7pPr marL="2699774" algn="l" defTabSz="899926" rtl="0" eaLnBrk="1" latinLnBrk="0" hangingPunct="1">
      <a:defRPr sz="1000" kern="1200">
        <a:solidFill>
          <a:schemeClr val="tx1"/>
        </a:solidFill>
        <a:latin typeface="+mn-lt"/>
        <a:ea typeface="+mn-ea"/>
        <a:cs typeface="+mn-cs"/>
      </a:defRPr>
    </a:lvl7pPr>
    <a:lvl8pPr marL="3149732" algn="l" defTabSz="899926" rtl="0" eaLnBrk="1" latinLnBrk="0" hangingPunct="1">
      <a:defRPr sz="1000" kern="1200">
        <a:solidFill>
          <a:schemeClr val="tx1"/>
        </a:solidFill>
        <a:latin typeface="+mn-lt"/>
        <a:ea typeface="+mn-ea"/>
        <a:cs typeface="+mn-cs"/>
      </a:defRPr>
    </a:lvl8pPr>
    <a:lvl9pPr marL="3599695" algn="l" defTabSz="899926"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5D7D1E-24ED-42D8-B6CA-05ECC0E31DF1}" type="slidenum">
              <a:rPr lang="en-US"/>
              <a:pPr/>
              <a:t>1</a:t>
            </a:fld>
            <a:endParaRPr lang="en-US"/>
          </a:p>
        </p:txBody>
      </p:sp>
      <p:sp>
        <p:nvSpPr>
          <p:cNvPr id="4098" name="Rectangle 2"/>
          <p:cNvSpPr>
            <a:spLocks noGrp="1" noRot="1" noChangeAspect="1" noChangeArrowheads="1" noTextEdit="1"/>
          </p:cNvSpPr>
          <p:nvPr>
            <p:ph type="sldImg"/>
          </p:nvPr>
        </p:nvSpPr>
        <p:spPr>
          <a:xfrm>
            <a:off x="9994900" y="3230563"/>
            <a:ext cx="12111038" cy="16151225"/>
          </a:xfrm>
          <a:ln/>
        </p:spPr>
      </p:sp>
      <p:sp>
        <p:nvSpPr>
          <p:cNvPr id="4099" name="Rectangle 3"/>
          <p:cNvSpPr>
            <a:spLocks noGrp="1" noChangeArrowheads="1"/>
          </p:cNvSpPr>
          <p:nvPr>
            <p:ph type="body" idx="1"/>
          </p:nvPr>
        </p:nvSpPr>
        <p:spPr/>
        <p:txBody>
          <a:bodyP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30304" y="13421681"/>
            <a:ext cx="27543443" cy="9261158"/>
          </a:xfrm>
        </p:spPr>
        <p:txBody>
          <a:bodyPr/>
          <a:lstStyle/>
          <a:p>
            <a:r>
              <a:rPr lang="en-US" smtClean="0"/>
              <a:t>Click to edit Master title style</a:t>
            </a:r>
            <a:endParaRPr lang="es-ES"/>
          </a:p>
        </p:txBody>
      </p:sp>
      <p:sp>
        <p:nvSpPr>
          <p:cNvPr id="3" name="Subtitle 2"/>
          <p:cNvSpPr>
            <a:spLocks noGrp="1"/>
          </p:cNvSpPr>
          <p:nvPr>
            <p:ph type="subTitle" idx="1"/>
          </p:nvPr>
        </p:nvSpPr>
        <p:spPr>
          <a:xfrm>
            <a:off x="4860608" y="24483060"/>
            <a:ext cx="22682835" cy="11041380"/>
          </a:xfrm>
        </p:spPr>
        <p:txBody>
          <a:bodyPr/>
          <a:lstStyle>
            <a:lvl1pPr marL="0" indent="0" algn="ctr">
              <a:buNone/>
              <a:defRPr>
                <a:solidFill>
                  <a:schemeClr val="tx1">
                    <a:tint val="75000"/>
                  </a:schemeClr>
                </a:solidFill>
              </a:defRPr>
            </a:lvl1pPr>
            <a:lvl2pPr marL="2159818" indent="0" algn="ctr">
              <a:buNone/>
              <a:defRPr>
                <a:solidFill>
                  <a:schemeClr val="tx1">
                    <a:tint val="75000"/>
                  </a:schemeClr>
                </a:solidFill>
              </a:defRPr>
            </a:lvl2pPr>
            <a:lvl3pPr marL="4319636" indent="0" algn="ctr">
              <a:buNone/>
              <a:defRPr>
                <a:solidFill>
                  <a:schemeClr val="tx1">
                    <a:tint val="75000"/>
                  </a:schemeClr>
                </a:solidFill>
              </a:defRPr>
            </a:lvl3pPr>
            <a:lvl4pPr marL="6479454" indent="0" algn="ctr">
              <a:buNone/>
              <a:defRPr>
                <a:solidFill>
                  <a:schemeClr val="tx1">
                    <a:tint val="75000"/>
                  </a:schemeClr>
                </a:solidFill>
              </a:defRPr>
            </a:lvl4pPr>
            <a:lvl5pPr marL="8639267" indent="0" algn="ctr">
              <a:buNone/>
              <a:defRPr>
                <a:solidFill>
                  <a:schemeClr val="tx1">
                    <a:tint val="75000"/>
                  </a:schemeClr>
                </a:solidFill>
              </a:defRPr>
            </a:lvl5pPr>
            <a:lvl6pPr marL="10799084" indent="0" algn="ctr">
              <a:buNone/>
              <a:defRPr>
                <a:solidFill>
                  <a:schemeClr val="tx1">
                    <a:tint val="75000"/>
                  </a:schemeClr>
                </a:solidFill>
              </a:defRPr>
            </a:lvl6pPr>
            <a:lvl7pPr marL="12958903" indent="0" algn="ctr">
              <a:buNone/>
              <a:defRPr>
                <a:solidFill>
                  <a:schemeClr val="tx1">
                    <a:tint val="75000"/>
                  </a:schemeClr>
                </a:solidFill>
              </a:defRPr>
            </a:lvl7pPr>
            <a:lvl8pPr marL="15118720" indent="0" algn="ctr">
              <a:buNone/>
              <a:defRPr>
                <a:solidFill>
                  <a:schemeClr val="tx1">
                    <a:tint val="75000"/>
                  </a:schemeClr>
                </a:solidFill>
              </a:defRPr>
            </a:lvl8pPr>
            <a:lvl9pPr marL="17278538" indent="0" algn="ctr">
              <a:buNone/>
              <a:defRPr>
                <a:solidFill>
                  <a:schemeClr val="tx1">
                    <a:tint val="75000"/>
                  </a:schemeClr>
                </a:solidFill>
              </a:defRPr>
            </a:lvl9pPr>
          </a:lstStyle>
          <a:p>
            <a:r>
              <a:rPr lang="en-US" smtClean="0"/>
              <a:t>Click to edit Master subtitle style</a:t>
            </a:r>
            <a:endParaRPr lang="es-E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445174-4671-493C-BFAB-5260E75C5EC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137EDF-BE3F-4742-80E7-E5788DE8D2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492937" y="1730223"/>
            <a:ext cx="7290911" cy="36864608"/>
          </a:xfrm>
        </p:spPr>
        <p:txBody>
          <a:bodyPr vert="eaVert"/>
          <a:lstStyle/>
          <a:p>
            <a:r>
              <a:rPr lang="en-US" smtClean="0"/>
              <a:t>Click to edit Master title style</a:t>
            </a:r>
            <a:endParaRPr lang="es-ES"/>
          </a:p>
        </p:txBody>
      </p:sp>
      <p:sp>
        <p:nvSpPr>
          <p:cNvPr id="3" name="Vertical Text Placeholder 2"/>
          <p:cNvSpPr>
            <a:spLocks noGrp="1"/>
          </p:cNvSpPr>
          <p:nvPr>
            <p:ph type="body" orient="vert" idx="1"/>
          </p:nvPr>
        </p:nvSpPr>
        <p:spPr>
          <a:xfrm>
            <a:off x="1620202" y="1730223"/>
            <a:ext cx="21332666" cy="3686460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EE14D-77B5-419F-9BFF-B062871F657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B98609-EA00-4C11-8D1B-9538D09172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59697" y="27763473"/>
            <a:ext cx="27543443" cy="8581073"/>
          </a:xfrm>
        </p:spPr>
        <p:txBody>
          <a:bodyPr anchor="t"/>
          <a:lstStyle>
            <a:lvl1pPr algn="l">
              <a:defRPr sz="18900" b="1" cap="all"/>
            </a:lvl1pPr>
          </a:lstStyle>
          <a:p>
            <a:r>
              <a:rPr lang="en-US" smtClean="0"/>
              <a:t>Click to edit Master title style</a:t>
            </a:r>
            <a:endParaRPr lang="es-ES"/>
          </a:p>
        </p:txBody>
      </p:sp>
      <p:sp>
        <p:nvSpPr>
          <p:cNvPr id="3" name="Text Placeholder 2"/>
          <p:cNvSpPr>
            <a:spLocks noGrp="1"/>
          </p:cNvSpPr>
          <p:nvPr>
            <p:ph type="body" idx="1"/>
          </p:nvPr>
        </p:nvSpPr>
        <p:spPr>
          <a:xfrm>
            <a:off x="2559697" y="18312302"/>
            <a:ext cx="27543443" cy="9451179"/>
          </a:xfrm>
        </p:spPr>
        <p:txBody>
          <a:bodyPr anchor="b"/>
          <a:lstStyle>
            <a:lvl1pPr marL="0" indent="0">
              <a:buNone/>
              <a:defRPr sz="9500">
                <a:solidFill>
                  <a:schemeClr val="tx1">
                    <a:tint val="75000"/>
                  </a:schemeClr>
                </a:solidFill>
              </a:defRPr>
            </a:lvl1pPr>
            <a:lvl2pPr marL="2159818" indent="0">
              <a:buNone/>
              <a:defRPr sz="8400">
                <a:solidFill>
                  <a:schemeClr val="tx1">
                    <a:tint val="75000"/>
                  </a:schemeClr>
                </a:solidFill>
              </a:defRPr>
            </a:lvl2pPr>
            <a:lvl3pPr marL="4319636" indent="0">
              <a:buNone/>
              <a:defRPr sz="7500">
                <a:solidFill>
                  <a:schemeClr val="tx1">
                    <a:tint val="75000"/>
                  </a:schemeClr>
                </a:solidFill>
              </a:defRPr>
            </a:lvl3pPr>
            <a:lvl4pPr marL="6479454" indent="0">
              <a:buNone/>
              <a:defRPr sz="6600">
                <a:solidFill>
                  <a:schemeClr val="tx1">
                    <a:tint val="75000"/>
                  </a:schemeClr>
                </a:solidFill>
              </a:defRPr>
            </a:lvl4pPr>
            <a:lvl5pPr marL="8639267" indent="0">
              <a:buNone/>
              <a:defRPr sz="6600">
                <a:solidFill>
                  <a:schemeClr val="tx1">
                    <a:tint val="75000"/>
                  </a:schemeClr>
                </a:solidFill>
              </a:defRPr>
            </a:lvl5pPr>
            <a:lvl6pPr marL="10799084" indent="0">
              <a:buNone/>
              <a:defRPr sz="6600">
                <a:solidFill>
                  <a:schemeClr val="tx1">
                    <a:tint val="75000"/>
                  </a:schemeClr>
                </a:solidFill>
              </a:defRPr>
            </a:lvl6pPr>
            <a:lvl7pPr marL="12958903" indent="0">
              <a:buNone/>
              <a:defRPr sz="6600">
                <a:solidFill>
                  <a:schemeClr val="tx1">
                    <a:tint val="75000"/>
                  </a:schemeClr>
                </a:solidFill>
              </a:defRPr>
            </a:lvl7pPr>
            <a:lvl8pPr marL="15118720" indent="0">
              <a:buNone/>
              <a:defRPr sz="6600">
                <a:solidFill>
                  <a:schemeClr val="tx1">
                    <a:tint val="75000"/>
                  </a:schemeClr>
                </a:solidFill>
              </a:defRPr>
            </a:lvl8pPr>
            <a:lvl9pPr marL="17278538" indent="0">
              <a:buNone/>
              <a:defRPr sz="6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C9771-915B-4959-AB48-86A4A347C31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sz="half" idx="1"/>
          </p:nvPr>
        </p:nvSpPr>
        <p:spPr>
          <a:xfrm>
            <a:off x="1620203" y="10081270"/>
            <a:ext cx="14311789" cy="28513567"/>
          </a:xfrm>
        </p:spPr>
        <p:txBody>
          <a:bodyPr/>
          <a:lstStyle>
            <a:lvl1pPr>
              <a:defRPr sz="13200"/>
            </a:lvl1pPr>
            <a:lvl2pPr>
              <a:defRPr sz="114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Content Placeholder 3"/>
          <p:cNvSpPr>
            <a:spLocks noGrp="1"/>
          </p:cNvSpPr>
          <p:nvPr>
            <p:ph sz="half" idx="2"/>
          </p:nvPr>
        </p:nvSpPr>
        <p:spPr>
          <a:xfrm>
            <a:off x="16472059" y="10081270"/>
            <a:ext cx="14311789" cy="28513567"/>
          </a:xfrm>
        </p:spPr>
        <p:txBody>
          <a:bodyPr/>
          <a:lstStyle>
            <a:lvl1pPr>
              <a:defRPr sz="13200"/>
            </a:lvl1pPr>
            <a:lvl2pPr>
              <a:defRPr sz="114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5AA8B6-4DD7-47F2-A659-DF9A664EB3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ES"/>
          </a:p>
        </p:txBody>
      </p:sp>
      <p:sp>
        <p:nvSpPr>
          <p:cNvPr id="3" name="Text Placeholder 2"/>
          <p:cNvSpPr>
            <a:spLocks noGrp="1"/>
          </p:cNvSpPr>
          <p:nvPr>
            <p:ph type="body" idx="1"/>
          </p:nvPr>
        </p:nvSpPr>
        <p:spPr>
          <a:xfrm>
            <a:off x="1620203" y="9671212"/>
            <a:ext cx="14317416" cy="4030501"/>
          </a:xfrm>
        </p:spPr>
        <p:txBody>
          <a:bodyPr anchor="b"/>
          <a:lstStyle>
            <a:lvl1pPr marL="0" indent="0">
              <a:buNone/>
              <a:defRPr sz="11400" b="1"/>
            </a:lvl1pPr>
            <a:lvl2pPr marL="2159818" indent="0">
              <a:buNone/>
              <a:defRPr sz="9500" b="1"/>
            </a:lvl2pPr>
            <a:lvl3pPr marL="4319636" indent="0">
              <a:buNone/>
              <a:defRPr sz="8400" b="1"/>
            </a:lvl3pPr>
            <a:lvl4pPr marL="6479454" indent="0">
              <a:buNone/>
              <a:defRPr sz="7500" b="1"/>
            </a:lvl4pPr>
            <a:lvl5pPr marL="8639267" indent="0">
              <a:buNone/>
              <a:defRPr sz="7500" b="1"/>
            </a:lvl5pPr>
            <a:lvl6pPr marL="10799084" indent="0">
              <a:buNone/>
              <a:defRPr sz="7500" b="1"/>
            </a:lvl6pPr>
            <a:lvl7pPr marL="12958903" indent="0">
              <a:buNone/>
              <a:defRPr sz="7500" b="1"/>
            </a:lvl7pPr>
            <a:lvl8pPr marL="15118720" indent="0">
              <a:buNone/>
              <a:defRPr sz="7500" b="1"/>
            </a:lvl8pPr>
            <a:lvl9pPr marL="17278538" indent="0">
              <a:buNone/>
              <a:defRPr sz="7500" b="1"/>
            </a:lvl9pPr>
          </a:lstStyle>
          <a:p>
            <a:pPr lvl="0"/>
            <a:r>
              <a:rPr lang="en-US" smtClean="0"/>
              <a:t>Click to edit Master text styles</a:t>
            </a:r>
          </a:p>
        </p:txBody>
      </p:sp>
      <p:sp>
        <p:nvSpPr>
          <p:cNvPr id="4" name="Content Placeholder 3"/>
          <p:cNvSpPr>
            <a:spLocks noGrp="1"/>
          </p:cNvSpPr>
          <p:nvPr>
            <p:ph sz="half" idx="2"/>
          </p:nvPr>
        </p:nvSpPr>
        <p:spPr>
          <a:xfrm>
            <a:off x="1620203" y="13701713"/>
            <a:ext cx="14317416" cy="24893114"/>
          </a:xfrm>
        </p:spPr>
        <p:txBody>
          <a:bodyPr/>
          <a:lstStyle>
            <a:lvl1pPr>
              <a:defRPr sz="11400"/>
            </a:lvl1pPr>
            <a:lvl2pPr>
              <a:defRPr sz="9500"/>
            </a:lvl2pPr>
            <a:lvl3pPr>
              <a:defRPr sz="8400"/>
            </a:lvl3pPr>
            <a:lvl4pPr>
              <a:defRPr sz="7500"/>
            </a:lvl4pPr>
            <a:lvl5pPr>
              <a:defRPr sz="7500"/>
            </a:lvl5pPr>
            <a:lvl6pPr>
              <a:defRPr sz="7500"/>
            </a:lvl6pPr>
            <a:lvl7pPr>
              <a:defRPr sz="7500"/>
            </a:lvl7pPr>
            <a:lvl8pPr>
              <a:defRPr sz="7500"/>
            </a:lvl8pPr>
            <a:lvl9pPr>
              <a:defRPr sz="7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Text Placeholder 4"/>
          <p:cNvSpPr>
            <a:spLocks noGrp="1"/>
          </p:cNvSpPr>
          <p:nvPr>
            <p:ph type="body" sz="quarter" idx="3"/>
          </p:nvPr>
        </p:nvSpPr>
        <p:spPr>
          <a:xfrm>
            <a:off x="16460813" y="9671212"/>
            <a:ext cx="14323040" cy="4030501"/>
          </a:xfrm>
        </p:spPr>
        <p:txBody>
          <a:bodyPr anchor="b"/>
          <a:lstStyle>
            <a:lvl1pPr marL="0" indent="0">
              <a:buNone/>
              <a:defRPr sz="11400" b="1"/>
            </a:lvl1pPr>
            <a:lvl2pPr marL="2159818" indent="0">
              <a:buNone/>
              <a:defRPr sz="9500" b="1"/>
            </a:lvl2pPr>
            <a:lvl3pPr marL="4319636" indent="0">
              <a:buNone/>
              <a:defRPr sz="8400" b="1"/>
            </a:lvl3pPr>
            <a:lvl4pPr marL="6479454" indent="0">
              <a:buNone/>
              <a:defRPr sz="7500" b="1"/>
            </a:lvl4pPr>
            <a:lvl5pPr marL="8639267" indent="0">
              <a:buNone/>
              <a:defRPr sz="7500" b="1"/>
            </a:lvl5pPr>
            <a:lvl6pPr marL="10799084" indent="0">
              <a:buNone/>
              <a:defRPr sz="7500" b="1"/>
            </a:lvl6pPr>
            <a:lvl7pPr marL="12958903" indent="0">
              <a:buNone/>
              <a:defRPr sz="7500" b="1"/>
            </a:lvl7pPr>
            <a:lvl8pPr marL="15118720" indent="0">
              <a:buNone/>
              <a:defRPr sz="7500" b="1"/>
            </a:lvl8pPr>
            <a:lvl9pPr marL="17278538" indent="0">
              <a:buNone/>
              <a:defRPr sz="7500" b="1"/>
            </a:lvl9pPr>
          </a:lstStyle>
          <a:p>
            <a:pPr lvl="0"/>
            <a:r>
              <a:rPr lang="en-US" smtClean="0"/>
              <a:t>Click to edit Master text styles</a:t>
            </a:r>
          </a:p>
        </p:txBody>
      </p:sp>
      <p:sp>
        <p:nvSpPr>
          <p:cNvPr id="6" name="Content Placeholder 5"/>
          <p:cNvSpPr>
            <a:spLocks noGrp="1"/>
          </p:cNvSpPr>
          <p:nvPr>
            <p:ph sz="quarter" idx="4"/>
          </p:nvPr>
        </p:nvSpPr>
        <p:spPr>
          <a:xfrm>
            <a:off x="16460813" y="13701713"/>
            <a:ext cx="14323040" cy="24893114"/>
          </a:xfrm>
        </p:spPr>
        <p:txBody>
          <a:bodyPr/>
          <a:lstStyle>
            <a:lvl1pPr>
              <a:defRPr sz="11400"/>
            </a:lvl1pPr>
            <a:lvl2pPr>
              <a:defRPr sz="9500"/>
            </a:lvl2pPr>
            <a:lvl3pPr>
              <a:defRPr sz="8400"/>
            </a:lvl3pPr>
            <a:lvl4pPr>
              <a:defRPr sz="7500"/>
            </a:lvl4pPr>
            <a:lvl5pPr>
              <a:defRPr sz="7500"/>
            </a:lvl5pPr>
            <a:lvl6pPr>
              <a:defRPr sz="7500"/>
            </a:lvl6pPr>
            <a:lvl7pPr>
              <a:defRPr sz="7500"/>
            </a:lvl7pPr>
            <a:lvl8pPr>
              <a:defRPr sz="7500"/>
            </a:lvl8pPr>
            <a:lvl9pPr>
              <a:defRPr sz="7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1502FC-FE42-496B-A73D-2BD1E4805EE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E7F954-D2BD-4BEA-ACD5-AB54FD742E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A627B6-3D82-411E-B1B3-B54AA9AFC7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20208" y="1720215"/>
            <a:ext cx="10660709" cy="7320915"/>
          </a:xfrm>
        </p:spPr>
        <p:txBody>
          <a:bodyPr anchor="b"/>
          <a:lstStyle>
            <a:lvl1pPr algn="l">
              <a:defRPr sz="9500" b="1"/>
            </a:lvl1pPr>
          </a:lstStyle>
          <a:p>
            <a:r>
              <a:rPr lang="en-US" smtClean="0"/>
              <a:t>Click to edit Master title style</a:t>
            </a:r>
            <a:endParaRPr lang="es-ES"/>
          </a:p>
        </p:txBody>
      </p:sp>
      <p:sp>
        <p:nvSpPr>
          <p:cNvPr id="3" name="Content Placeholder 2"/>
          <p:cNvSpPr>
            <a:spLocks noGrp="1"/>
          </p:cNvSpPr>
          <p:nvPr>
            <p:ph idx="1"/>
          </p:nvPr>
        </p:nvSpPr>
        <p:spPr>
          <a:xfrm>
            <a:off x="12669083" y="1720225"/>
            <a:ext cx="18114765" cy="36874612"/>
          </a:xfrm>
        </p:spPr>
        <p:txBody>
          <a:bodyPr/>
          <a:lstStyle>
            <a:lvl1pPr>
              <a:defRPr sz="15200"/>
            </a:lvl1pPr>
            <a:lvl2pPr>
              <a:defRPr sz="13200"/>
            </a:lvl2pPr>
            <a:lvl3pPr>
              <a:defRPr sz="114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Text Placeholder 3"/>
          <p:cNvSpPr>
            <a:spLocks noGrp="1"/>
          </p:cNvSpPr>
          <p:nvPr>
            <p:ph type="body" sz="half" idx="2"/>
          </p:nvPr>
        </p:nvSpPr>
        <p:spPr>
          <a:xfrm>
            <a:off x="1620208" y="9041140"/>
            <a:ext cx="10660709" cy="29553697"/>
          </a:xfrm>
        </p:spPr>
        <p:txBody>
          <a:bodyPr/>
          <a:lstStyle>
            <a:lvl1pPr marL="0" indent="0">
              <a:buNone/>
              <a:defRPr sz="6600"/>
            </a:lvl1pPr>
            <a:lvl2pPr marL="2159818" indent="0">
              <a:buNone/>
              <a:defRPr sz="5700"/>
            </a:lvl2pPr>
            <a:lvl3pPr marL="4319636" indent="0">
              <a:buNone/>
              <a:defRPr sz="4700"/>
            </a:lvl3pPr>
            <a:lvl4pPr marL="6479454" indent="0">
              <a:buNone/>
              <a:defRPr sz="4300"/>
            </a:lvl4pPr>
            <a:lvl5pPr marL="8639267" indent="0">
              <a:buNone/>
              <a:defRPr sz="4300"/>
            </a:lvl5pPr>
            <a:lvl6pPr marL="10799084" indent="0">
              <a:buNone/>
              <a:defRPr sz="4300"/>
            </a:lvl6pPr>
            <a:lvl7pPr marL="12958903" indent="0">
              <a:buNone/>
              <a:defRPr sz="4300"/>
            </a:lvl7pPr>
            <a:lvl8pPr marL="15118720" indent="0">
              <a:buNone/>
              <a:defRPr sz="4300"/>
            </a:lvl8pPr>
            <a:lvl9pPr marL="17278538"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EB9582-E47A-462F-82DE-26FCAA8A2A0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51421" y="30243780"/>
            <a:ext cx="19442430" cy="3570450"/>
          </a:xfrm>
        </p:spPr>
        <p:txBody>
          <a:bodyPr anchor="b"/>
          <a:lstStyle>
            <a:lvl1pPr algn="l">
              <a:defRPr sz="9500" b="1"/>
            </a:lvl1pPr>
          </a:lstStyle>
          <a:p>
            <a:r>
              <a:rPr lang="en-US" smtClean="0"/>
              <a:t>Click to edit Master title style</a:t>
            </a:r>
            <a:endParaRPr lang="es-ES"/>
          </a:p>
        </p:txBody>
      </p:sp>
      <p:sp>
        <p:nvSpPr>
          <p:cNvPr id="3" name="Picture Placeholder 2"/>
          <p:cNvSpPr>
            <a:spLocks noGrp="1"/>
          </p:cNvSpPr>
          <p:nvPr>
            <p:ph type="pic" idx="1"/>
          </p:nvPr>
        </p:nvSpPr>
        <p:spPr>
          <a:xfrm>
            <a:off x="6351421" y="3860483"/>
            <a:ext cx="19442430" cy="25923240"/>
          </a:xfrm>
        </p:spPr>
        <p:txBody>
          <a:bodyPr/>
          <a:lstStyle>
            <a:lvl1pPr marL="0" indent="0">
              <a:buNone/>
              <a:defRPr sz="15200"/>
            </a:lvl1pPr>
            <a:lvl2pPr marL="2159818" indent="0">
              <a:buNone/>
              <a:defRPr sz="13200"/>
            </a:lvl2pPr>
            <a:lvl3pPr marL="4319636" indent="0">
              <a:buNone/>
              <a:defRPr sz="11400"/>
            </a:lvl3pPr>
            <a:lvl4pPr marL="6479454" indent="0">
              <a:buNone/>
              <a:defRPr sz="9500"/>
            </a:lvl4pPr>
            <a:lvl5pPr marL="8639267" indent="0">
              <a:buNone/>
              <a:defRPr sz="9500"/>
            </a:lvl5pPr>
            <a:lvl6pPr marL="10799084" indent="0">
              <a:buNone/>
              <a:defRPr sz="9500"/>
            </a:lvl6pPr>
            <a:lvl7pPr marL="12958903" indent="0">
              <a:buNone/>
              <a:defRPr sz="9500"/>
            </a:lvl7pPr>
            <a:lvl8pPr marL="15118720" indent="0">
              <a:buNone/>
              <a:defRPr sz="9500"/>
            </a:lvl8pPr>
            <a:lvl9pPr marL="17278538" indent="0">
              <a:buNone/>
              <a:defRPr sz="9500"/>
            </a:lvl9pPr>
          </a:lstStyle>
          <a:p>
            <a:endParaRPr lang="es-ES"/>
          </a:p>
        </p:txBody>
      </p:sp>
      <p:sp>
        <p:nvSpPr>
          <p:cNvPr id="4" name="Text Placeholder 3"/>
          <p:cNvSpPr>
            <a:spLocks noGrp="1"/>
          </p:cNvSpPr>
          <p:nvPr>
            <p:ph type="body" sz="half" idx="2"/>
          </p:nvPr>
        </p:nvSpPr>
        <p:spPr>
          <a:xfrm>
            <a:off x="6351421" y="33814230"/>
            <a:ext cx="19442430" cy="5070631"/>
          </a:xfrm>
        </p:spPr>
        <p:txBody>
          <a:bodyPr/>
          <a:lstStyle>
            <a:lvl1pPr marL="0" indent="0">
              <a:buNone/>
              <a:defRPr sz="6600"/>
            </a:lvl1pPr>
            <a:lvl2pPr marL="2159818" indent="0">
              <a:buNone/>
              <a:defRPr sz="5700"/>
            </a:lvl2pPr>
            <a:lvl3pPr marL="4319636" indent="0">
              <a:buNone/>
              <a:defRPr sz="4700"/>
            </a:lvl3pPr>
            <a:lvl4pPr marL="6479454" indent="0">
              <a:buNone/>
              <a:defRPr sz="4300"/>
            </a:lvl4pPr>
            <a:lvl5pPr marL="8639267" indent="0">
              <a:buNone/>
              <a:defRPr sz="4300"/>
            </a:lvl5pPr>
            <a:lvl6pPr marL="10799084" indent="0">
              <a:buNone/>
              <a:defRPr sz="4300"/>
            </a:lvl6pPr>
            <a:lvl7pPr marL="12958903" indent="0">
              <a:buNone/>
              <a:defRPr sz="4300"/>
            </a:lvl7pPr>
            <a:lvl8pPr marL="15118720" indent="0">
              <a:buNone/>
              <a:defRPr sz="4300"/>
            </a:lvl8pPr>
            <a:lvl9pPr marL="17278538"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89C558-8667-4D7D-AF66-B778B26B32C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20203" y="1730219"/>
            <a:ext cx="29163645" cy="7200900"/>
          </a:xfrm>
          <a:prstGeom prst="rect">
            <a:avLst/>
          </a:prstGeom>
        </p:spPr>
        <p:txBody>
          <a:bodyPr vert="horz" lIns="431962" tIns="215983" rIns="431962" bIns="215983" rtlCol="0" anchor="ctr">
            <a:normAutofit/>
          </a:bodyPr>
          <a:lstStyle/>
          <a:p>
            <a:r>
              <a:rPr lang="en-US" smtClean="0"/>
              <a:t>Click to edit Master title style</a:t>
            </a:r>
            <a:endParaRPr lang="es-ES"/>
          </a:p>
        </p:txBody>
      </p:sp>
      <p:sp>
        <p:nvSpPr>
          <p:cNvPr id="3" name="Text Placeholder 2"/>
          <p:cNvSpPr>
            <a:spLocks noGrp="1"/>
          </p:cNvSpPr>
          <p:nvPr>
            <p:ph type="body" idx="1"/>
          </p:nvPr>
        </p:nvSpPr>
        <p:spPr>
          <a:xfrm>
            <a:off x="1620203" y="10081270"/>
            <a:ext cx="29163645" cy="28513567"/>
          </a:xfrm>
          <a:prstGeom prst="rect">
            <a:avLst/>
          </a:prstGeom>
        </p:spPr>
        <p:txBody>
          <a:bodyPr vert="horz" lIns="431962" tIns="215983" rIns="431962" bIns="21598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2"/>
          </p:nvPr>
        </p:nvSpPr>
        <p:spPr>
          <a:xfrm>
            <a:off x="1620203" y="40045008"/>
            <a:ext cx="7560945" cy="2300288"/>
          </a:xfrm>
          <a:prstGeom prst="rect">
            <a:avLst/>
          </a:prstGeom>
        </p:spPr>
        <p:txBody>
          <a:bodyPr vert="horz" lIns="431962" tIns="215983" rIns="431962" bIns="215983" rtlCol="0" anchor="ctr"/>
          <a:lstStyle>
            <a:lvl1pPr algn="l">
              <a:defRPr sz="57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11071384" y="40045008"/>
            <a:ext cx="10261283" cy="2300288"/>
          </a:xfrm>
          <a:prstGeom prst="rect">
            <a:avLst/>
          </a:prstGeom>
        </p:spPr>
        <p:txBody>
          <a:bodyPr vert="horz" lIns="431962" tIns="215983" rIns="431962" bIns="215983" rtlCol="0" anchor="ctr"/>
          <a:lstStyle>
            <a:lvl1pPr algn="ctr">
              <a:defRPr sz="5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22903" y="40045008"/>
            <a:ext cx="7560945" cy="2300288"/>
          </a:xfrm>
          <a:prstGeom prst="rect">
            <a:avLst/>
          </a:prstGeom>
        </p:spPr>
        <p:txBody>
          <a:bodyPr vert="horz" lIns="431962" tIns="215983" rIns="431962" bIns="215983" rtlCol="0" anchor="ctr"/>
          <a:lstStyle>
            <a:lvl1pPr algn="r">
              <a:defRPr sz="5700">
                <a:solidFill>
                  <a:schemeClr val="tx1">
                    <a:tint val="75000"/>
                  </a:schemeClr>
                </a:solidFill>
              </a:defRPr>
            </a:lvl1pPr>
          </a:lstStyle>
          <a:p>
            <a:fld id="{6F37840F-C0C5-4436-BE0B-46366035DFF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319636" rtl="0" eaLnBrk="1" latinLnBrk="0" hangingPunct="1">
        <a:spcBef>
          <a:spcPct val="0"/>
        </a:spcBef>
        <a:buNone/>
        <a:defRPr sz="20800" kern="1200">
          <a:solidFill>
            <a:schemeClr val="tx1"/>
          </a:solidFill>
          <a:latin typeface="+mj-lt"/>
          <a:ea typeface="+mj-ea"/>
          <a:cs typeface="+mj-cs"/>
        </a:defRPr>
      </a:lvl1pPr>
    </p:titleStyle>
    <p:bodyStyle>
      <a:lvl1pPr marL="1619862" indent="-1619862" algn="l" defTabSz="4319636" rtl="0" eaLnBrk="1" latinLnBrk="0" hangingPunct="1">
        <a:spcBef>
          <a:spcPct val="20000"/>
        </a:spcBef>
        <a:buFont typeface="Arial" pitchFamily="34" charset="0"/>
        <a:buChar char="•"/>
        <a:defRPr sz="15200" kern="1200">
          <a:solidFill>
            <a:schemeClr val="tx1"/>
          </a:solidFill>
          <a:latin typeface="+mn-lt"/>
          <a:ea typeface="+mn-ea"/>
          <a:cs typeface="+mn-cs"/>
        </a:defRPr>
      </a:lvl1pPr>
      <a:lvl2pPr marL="3509703" indent="-1349884" algn="l" defTabSz="4319636" rtl="0" eaLnBrk="1" latinLnBrk="0" hangingPunct="1">
        <a:spcBef>
          <a:spcPct val="20000"/>
        </a:spcBef>
        <a:buFont typeface="Arial" pitchFamily="34" charset="0"/>
        <a:buChar char="–"/>
        <a:defRPr sz="13200" kern="1200">
          <a:solidFill>
            <a:schemeClr val="tx1"/>
          </a:solidFill>
          <a:latin typeface="+mn-lt"/>
          <a:ea typeface="+mn-ea"/>
          <a:cs typeface="+mn-cs"/>
        </a:defRPr>
      </a:lvl2pPr>
      <a:lvl3pPr marL="5399543" indent="-1079906" algn="l" defTabSz="4319636" rtl="0" eaLnBrk="1" latinLnBrk="0" hangingPunct="1">
        <a:spcBef>
          <a:spcPct val="20000"/>
        </a:spcBef>
        <a:buFont typeface="Arial" pitchFamily="34" charset="0"/>
        <a:buChar char="•"/>
        <a:defRPr sz="11400" kern="1200">
          <a:solidFill>
            <a:schemeClr val="tx1"/>
          </a:solidFill>
          <a:latin typeface="+mn-lt"/>
          <a:ea typeface="+mn-ea"/>
          <a:cs typeface="+mn-cs"/>
        </a:defRPr>
      </a:lvl3pPr>
      <a:lvl4pPr marL="7559361" indent="-1079906" algn="l" defTabSz="4319636" rtl="0" eaLnBrk="1" latinLnBrk="0" hangingPunct="1">
        <a:spcBef>
          <a:spcPct val="20000"/>
        </a:spcBef>
        <a:buFont typeface="Arial" pitchFamily="34" charset="0"/>
        <a:buChar char="–"/>
        <a:defRPr sz="9500" kern="1200">
          <a:solidFill>
            <a:schemeClr val="tx1"/>
          </a:solidFill>
          <a:latin typeface="+mn-lt"/>
          <a:ea typeface="+mn-ea"/>
          <a:cs typeface="+mn-cs"/>
        </a:defRPr>
      </a:lvl4pPr>
      <a:lvl5pPr marL="9719178" indent="-1079906" algn="l" defTabSz="4319636" rtl="0" eaLnBrk="1" latinLnBrk="0" hangingPunct="1">
        <a:spcBef>
          <a:spcPct val="20000"/>
        </a:spcBef>
        <a:buFont typeface="Arial" pitchFamily="34" charset="0"/>
        <a:buChar char="»"/>
        <a:defRPr sz="9500" kern="1200">
          <a:solidFill>
            <a:schemeClr val="tx1"/>
          </a:solidFill>
          <a:latin typeface="+mn-lt"/>
          <a:ea typeface="+mn-ea"/>
          <a:cs typeface="+mn-cs"/>
        </a:defRPr>
      </a:lvl5pPr>
      <a:lvl6pPr marL="11878996" indent="-1079906" algn="l" defTabSz="4319636"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4038814" indent="-1079906" algn="l" defTabSz="4319636"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98628" indent="-1079906" algn="l" defTabSz="4319636"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358445" indent="-1079906" algn="l" defTabSz="4319636"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es-ES"/>
      </a:defPPr>
      <a:lvl1pPr marL="0" algn="l" defTabSz="4319636" rtl="0" eaLnBrk="1" latinLnBrk="0" hangingPunct="1">
        <a:defRPr sz="8400" kern="1200">
          <a:solidFill>
            <a:schemeClr val="tx1"/>
          </a:solidFill>
          <a:latin typeface="+mn-lt"/>
          <a:ea typeface="+mn-ea"/>
          <a:cs typeface="+mn-cs"/>
        </a:defRPr>
      </a:lvl1pPr>
      <a:lvl2pPr marL="2159818" algn="l" defTabSz="4319636" rtl="0" eaLnBrk="1" latinLnBrk="0" hangingPunct="1">
        <a:defRPr sz="8400" kern="1200">
          <a:solidFill>
            <a:schemeClr val="tx1"/>
          </a:solidFill>
          <a:latin typeface="+mn-lt"/>
          <a:ea typeface="+mn-ea"/>
          <a:cs typeface="+mn-cs"/>
        </a:defRPr>
      </a:lvl2pPr>
      <a:lvl3pPr marL="4319636" algn="l" defTabSz="4319636" rtl="0" eaLnBrk="1" latinLnBrk="0" hangingPunct="1">
        <a:defRPr sz="8400" kern="1200">
          <a:solidFill>
            <a:schemeClr val="tx1"/>
          </a:solidFill>
          <a:latin typeface="+mn-lt"/>
          <a:ea typeface="+mn-ea"/>
          <a:cs typeface="+mn-cs"/>
        </a:defRPr>
      </a:lvl3pPr>
      <a:lvl4pPr marL="6479454" algn="l" defTabSz="4319636" rtl="0" eaLnBrk="1" latinLnBrk="0" hangingPunct="1">
        <a:defRPr sz="8400" kern="1200">
          <a:solidFill>
            <a:schemeClr val="tx1"/>
          </a:solidFill>
          <a:latin typeface="+mn-lt"/>
          <a:ea typeface="+mn-ea"/>
          <a:cs typeface="+mn-cs"/>
        </a:defRPr>
      </a:lvl4pPr>
      <a:lvl5pPr marL="8639267" algn="l" defTabSz="4319636" rtl="0" eaLnBrk="1" latinLnBrk="0" hangingPunct="1">
        <a:defRPr sz="8400" kern="1200">
          <a:solidFill>
            <a:schemeClr val="tx1"/>
          </a:solidFill>
          <a:latin typeface="+mn-lt"/>
          <a:ea typeface="+mn-ea"/>
          <a:cs typeface="+mn-cs"/>
        </a:defRPr>
      </a:lvl5pPr>
      <a:lvl6pPr marL="10799084" algn="l" defTabSz="4319636" rtl="0" eaLnBrk="1" latinLnBrk="0" hangingPunct="1">
        <a:defRPr sz="8400" kern="1200">
          <a:solidFill>
            <a:schemeClr val="tx1"/>
          </a:solidFill>
          <a:latin typeface="+mn-lt"/>
          <a:ea typeface="+mn-ea"/>
          <a:cs typeface="+mn-cs"/>
        </a:defRPr>
      </a:lvl6pPr>
      <a:lvl7pPr marL="12958903" algn="l" defTabSz="4319636" rtl="0" eaLnBrk="1" latinLnBrk="0" hangingPunct="1">
        <a:defRPr sz="8400" kern="1200">
          <a:solidFill>
            <a:schemeClr val="tx1"/>
          </a:solidFill>
          <a:latin typeface="+mn-lt"/>
          <a:ea typeface="+mn-ea"/>
          <a:cs typeface="+mn-cs"/>
        </a:defRPr>
      </a:lvl7pPr>
      <a:lvl8pPr marL="15118720" algn="l" defTabSz="4319636" rtl="0" eaLnBrk="1" latinLnBrk="0" hangingPunct="1">
        <a:defRPr sz="8400" kern="1200">
          <a:solidFill>
            <a:schemeClr val="tx1"/>
          </a:solidFill>
          <a:latin typeface="+mn-lt"/>
          <a:ea typeface="+mn-ea"/>
          <a:cs typeface="+mn-cs"/>
        </a:defRPr>
      </a:lvl8pPr>
      <a:lvl9pPr marL="17278538" algn="l" defTabSz="4319636" rtl="0" eaLnBrk="1" latinLnBrk="0" hangingPunct="1">
        <a:defRPr sz="8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13" Type="http://schemas.openxmlformats.org/officeDocument/2006/relationships/oleObject" Target="../embeddings/oleObject4.bin"/><Relationship Id="rId18" Type="http://schemas.openxmlformats.org/officeDocument/2006/relationships/diagramData" Target="../diagrams/data2.xml"/><Relationship Id="rId26" Type="http://schemas.openxmlformats.org/officeDocument/2006/relationships/diagramLayout" Target="../diagrams/layout3.xml"/><Relationship Id="rId39" Type="http://schemas.openxmlformats.org/officeDocument/2006/relationships/diagramLayout" Target="../diagrams/layout5.xml"/><Relationship Id="rId3" Type="http://schemas.openxmlformats.org/officeDocument/2006/relationships/notesSlide" Target="../notesSlides/notesSlide1.xml"/><Relationship Id="rId21" Type="http://schemas.openxmlformats.org/officeDocument/2006/relationships/diagramColors" Target="../diagrams/colors2.xml"/><Relationship Id="rId34" Type="http://schemas.microsoft.com/office/2007/relationships/diagramDrawing" Target="../diagrams/drawing4.xml"/><Relationship Id="rId42" Type="http://schemas.microsoft.com/office/2007/relationships/diagramDrawing" Target="../diagrams/drawing5.xml"/><Relationship Id="rId7" Type="http://schemas.openxmlformats.org/officeDocument/2006/relationships/diagramQuickStyle" Target="../diagrams/quickStyle1.xml"/><Relationship Id="rId12" Type="http://schemas.openxmlformats.org/officeDocument/2006/relationships/oleObject" Target="../embeddings/oleObject3.bin"/><Relationship Id="rId17" Type="http://schemas.openxmlformats.org/officeDocument/2006/relationships/image" Target="../media/image16.png"/><Relationship Id="rId25" Type="http://schemas.openxmlformats.org/officeDocument/2006/relationships/diagramData" Target="../diagrams/data3.xml"/><Relationship Id="rId33" Type="http://schemas.openxmlformats.org/officeDocument/2006/relationships/diagramColors" Target="../diagrams/colors4.xml"/><Relationship Id="rId38" Type="http://schemas.openxmlformats.org/officeDocument/2006/relationships/diagramData" Target="../diagrams/data5.xml"/><Relationship Id="rId2" Type="http://schemas.openxmlformats.org/officeDocument/2006/relationships/slideLayout" Target="../slideLayouts/slideLayout1.xml"/><Relationship Id="rId16" Type="http://schemas.openxmlformats.org/officeDocument/2006/relationships/image" Target="../media/image15.emf"/><Relationship Id="rId20" Type="http://schemas.openxmlformats.org/officeDocument/2006/relationships/diagramQuickStyle" Target="../diagrams/quickStyle2.xml"/><Relationship Id="rId29" Type="http://schemas.microsoft.com/office/2007/relationships/diagramDrawing" Target="../diagrams/drawing3.xml"/><Relationship Id="rId41" Type="http://schemas.openxmlformats.org/officeDocument/2006/relationships/diagramColors" Target="../diagrams/colors5.xml"/><Relationship Id="rId1" Type="http://schemas.openxmlformats.org/officeDocument/2006/relationships/vmlDrawing" Target="../drawings/vmlDrawing1.vml"/><Relationship Id="rId6" Type="http://schemas.openxmlformats.org/officeDocument/2006/relationships/diagramLayout" Target="../diagrams/layout1.xml"/><Relationship Id="rId11" Type="http://schemas.openxmlformats.org/officeDocument/2006/relationships/oleObject" Target="../embeddings/oleObject2.bin"/><Relationship Id="rId24" Type="http://schemas.openxmlformats.org/officeDocument/2006/relationships/image" Target="../media/image18.png"/><Relationship Id="rId32" Type="http://schemas.openxmlformats.org/officeDocument/2006/relationships/diagramQuickStyle" Target="../diagrams/quickStyle4.xml"/><Relationship Id="rId37" Type="http://schemas.openxmlformats.org/officeDocument/2006/relationships/oleObject" Target="../embeddings/oleObject10.bin"/><Relationship Id="rId40" Type="http://schemas.openxmlformats.org/officeDocument/2006/relationships/diagramQuickStyle" Target="../diagrams/quickStyle5.xml"/><Relationship Id="rId5" Type="http://schemas.openxmlformats.org/officeDocument/2006/relationships/diagramData" Target="../diagrams/data1.xml"/><Relationship Id="rId15" Type="http://schemas.openxmlformats.org/officeDocument/2006/relationships/oleObject" Target="../embeddings/oleObject6.bin"/><Relationship Id="rId23" Type="http://schemas.openxmlformats.org/officeDocument/2006/relationships/oleObject" Target="../embeddings/oleObject7.bin"/><Relationship Id="rId28" Type="http://schemas.openxmlformats.org/officeDocument/2006/relationships/diagramColors" Target="../diagrams/colors3.xml"/><Relationship Id="rId36" Type="http://schemas.openxmlformats.org/officeDocument/2006/relationships/oleObject" Target="../embeddings/oleObject9.bin"/><Relationship Id="rId10" Type="http://schemas.openxmlformats.org/officeDocument/2006/relationships/oleObject" Target="../embeddings/oleObject1.bin"/><Relationship Id="rId19" Type="http://schemas.openxmlformats.org/officeDocument/2006/relationships/diagramLayout" Target="../diagrams/layout2.xml"/><Relationship Id="rId31" Type="http://schemas.openxmlformats.org/officeDocument/2006/relationships/diagramLayout" Target="../diagrams/layout4.xml"/><Relationship Id="rId4" Type="http://schemas.openxmlformats.org/officeDocument/2006/relationships/image" Target="../media/image11.gif"/><Relationship Id="rId9" Type="http://schemas.microsoft.com/office/2007/relationships/diagramDrawing" Target="../diagrams/drawing1.xml"/><Relationship Id="rId14" Type="http://schemas.openxmlformats.org/officeDocument/2006/relationships/oleObject" Target="../embeddings/oleObject5.bin"/><Relationship Id="rId22" Type="http://schemas.microsoft.com/office/2007/relationships/diagramDrawing" Target="../diagrams/drawing2.xml"/><Relationship Id="rId27" Type="http://schemas.openxmlformats.org/officeDocument/2006/relationships/diagramQuickStyle" Target="../diagrams/quickStyle3.xml"/><Relationship Id="rId30" Type="http://schemas.openxmlformats.org/officeDocument/2006/relationships/diagramData" Target="../diagrams/data4.xml"/><Relationship Id="rId35" Type="http://schemas.openxmlformats.org/officeDocument/2006/relationships/oleObject" Target="../embeddings/oleObject8.bin"/><Relationship Id="rId43" Type="http://schemas.openxmlformats.org/officeDocument/2006/relationships/image" Target="../media/image22.gif"/></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alphaModFix amt="24000"/>
            <a:lum/>
          </a:blip>
          <a:srcRect/>
          <a:stretch>
            <a:fillRect l="-23000" r="-23000"/>
          </a:stretch>
        </a:blipFill>
        <a:effectLst/>
      </p:bgPr>
    </p:bg>
    <p:spTree>
      <p:nvGrpSpPr>
        <p:cNvPr id="1" name=""/>
        <p:cNvGrpSpPr/>
        <p:nvPr/>
      </p:nvGrpSpPr>
      <p:grpSpPr>
        <a:xfrm>
          <a:off x="0" y="0"/>
          <a:ext cx="0" cy="0"/>
          <a:chOff x="0" y="0"/>
          <a:chExt cx="0" cy="0"/>
        </a:xfrm>
      </p:grpSpPr>
      <p:sp>
        <p:nvSpPr>
          <p:cNvPr id="2053" name="Rectangle 5"/>
          <p:cNvSpPr>
            <a:spLocks noChangeArrowheads="1"/>
          </p:cNvSpPr>
          <p:nvPr/>
        </p:nvSpPr>
        <p:spPr bwMode="auto">
          <a:xfrm>
            <a:off x="422037" y="1577599"/>
            <a:ext cx="31982013" cy="4214593"/>
          </a:xfrm>
          <a:prstGeom prst="rect">
            <a:avLst/>
          </a:prstGeom>
          <a:solidFill>
            <a:schemeClr val="accent1">
              <a:alpha val="48000"/>
            </a:schemeClr>
          </a:solidFill>
          <a:ln w="127000">
            <a:noFill/>
            <a:miter lim="800000"/>
            <a:headEnd/>
            <a:tailEnd/>
          </a:ln>
          <a:effectLst/>
        </p:spPr>
        <p:txBody>
          <a:bodyPr wrap="none" lIns="89993" tIns="44994" rIns="89993" bIns="44994" anchor="ctr"/>
          <a:lstStyle/>
          <a:p>
            <a:pPr algn="ctr" defTabSz="4730851"/>
            <a:endParaRPr lang="es-ES" dirty="0"/>
          </a:p>
        </p:txBody>
      </p:sp>
      <p:sp>
        <p:nvSpPr>
          <p:cNvPr id="2054" name="Rectangle 6"/>
          <p:cNvSpPr>
            <a:spLocks noChangeArrowheads="1"/>
          </p:cNvSpPr>
          <p:nvPr/>
        </p:nvSpPr>
        <p:spPr bwMode="auto">
          <a:xfrm>
            <a:off x="-1604040" y="1828798"/>
            <a:ext cx="30702203" cy="4342506"/>
          </a:xfrm>
          <a:prstGeom prst="rect">
            <a:avLst/>
          </a:prstGeom>
          <a:noFill/>
          <a:ln w="9525">
            <a:noFill/>
            <a:miter lim="800000"/>
            <a:headEnd/>
            <a:tailEnd/>
          </a:ln>
          <a:effectLst/>
          <a:scene3d>
            <a:camera prst="orthographicFront"/>
            <a:lightRig rig="threePt" dir="t"/>
          </a:scene3d>
          <a:sp3d>
            <a:bevelT w="165100" prst="coolSlant"/>
          </a:sp3d>
        </p:spPr>
        <p:txBody>
          <a:bodyPr lIns="462720" tIns="231362" rIns="462720" bIns="231362" anchor="ctr"/>
          <a:lstStyle/>
          <a:p>
            <a:pPr algn="ctr"/>
            <a:r>
              <a:rPr lang="en-US" sz="6600" b="1" dirty="0">
                <a:solidFill>
                  <a:schemeClr val="accent1"/>
                </a:solidFill>
                <a:effectLst>
                  <a:outerShdw blurRad="38100" dist="38100" dir="2700000" algn="tl">
                    <a:srgbClr val="000000">
                      <a:alpha val="43137"/>
                    </a:srgbClr>
                  </a:outerShdw>
                </a:effectLst>
              </a:rPr>
              <a:t>Cerebellar Spiking Engine: </a:t>
            </a:r>
            <a:r>
              <a:rPr lang="en-US" sz="6600" b="1" dirty="0" smtClean="0">
                <a:solidFill>
                  <a:schemeClr val="accent1"/>
                </a:solidFill>
                <a:effectLst>
                  <a:outerShdw blurRad="38100" dist="38100" dir="2700000" algn="tl">
                    <a:srgbClr val="000000">
                      <a:alpha val="43137"/>
                    </a:srgbClr>
                  </a:outerShdw>
                </a:effectLst>
              </a:rPr>
              <a:t>EDLUT simulator</a:t>
            </a:r>
            <a:endParaRPr lang="es-ES" sz="6600" b="1" dirty="0">
              <a:solidFill>
                <a:schemeClr val="accent1"/>
              </a:solidFill>
              <a:effectLst>
                <a:outerShdw blurRad="38100" dist="38100" dir="2700000" algn="tl">
                  <a:srgbClr val="000000">
                    <a:alpha val="43137"/>
                  </a:srgbClr>
                </a:outerShdw>
              </a:effectLst>
            </a:endParaRPr>
          </a:p>
          <a:p>
            <a:pPr algn="ctr" defTabSz="4730851"/>
            <a:r>
              <a:rPr lang="es-ES" sz="4700" dirty="0" smtClean="0">
                <a:solidFill>
                  <a:schemeClr val="accent1"/>
                </a:solidFill>
                <a:effectLst>
                  <a:outerShdw blurRad="38100" dist="38100" dir="2700000" algn="tl">
                    <a:srgbClr val="000000">
                      <a:alpha val="43137"/>
                    </a:srgbClr>
                  </a:outerShdw>
                </a:effectLst>
              </a:rPr>
              <a:t>UGR </a:t>
            </a:r>
            <a:r>
              <a:rPr lang="es-ES" sz="4700" dirty="0" err="1" smtClean="0">
                <a:solidFill>
                  <a:schemeClr val="accent1"/>
                </a:solidFill>
                <a:effectLst>
                  <a:outerShdw blurRad="38100" dist="38100" dir="2700000" algn="tl">
                    <a:srgbClr val="000000">
                      <a:alpha val="43137"/>
                    </a:srgbClr>
                  </a:outerShdw>
                </a:effectLst>
              </a:rPr>
              <a:t>with</a:t>
            </a:r>
            <a:r>
              <a:rPr lang="es-ES" sz="4700" dirty="0" smtClean="0">
                <a:solidFill>
                  <a:schemeClr val="accent1"/>
                </a:solidFill>
                <a:effectLst>
                  <a:outerShdw blurRad="38100" dist="38100" dir="2700000" algn="tl">
                    <a:srgbClr val="000000">
                      <a:alpha val="43137"/>
                    </a:srgbClr>
                  </a:outerShdw>
                </a:effectLst>
              </a:rPr>
              <a:t> input </a:t>
            </a:r>
            <a:r>
              <a:rPr lang="es-ES" sz="4700" dirty="0" err="1" smtClean="0">
                <a:solidFill>
                  <a:schemeClr val="accent1"/>
                </a:solidFill>
                <a:effectLst>
                  <a:outerShdw blurRad="38100" dist="38100" dir="2700000" algn="tl">
                    <a:srgbClr val="000000">
                      <a:alpha val="43137"/>
                    </a:srgbClr>
                  </a:outerShdw>
                </a:effectLst>
              </a:rPr>
              <a:t>from</a:t>
            </a:r>
            <a:r>
              <a:rPr lang="es-ES" sz="4700" dirty="0" smtClean="0">
                <a:solidFill>
                  <a:schemeClr val="accent1"/>
                </a:solidFill>
                <a:effectLst>
                  <a:outerShdw blurRad="38100" dist="38100" dir="2700000" algn="tl">
                    <a:srgbClr val="000000">
                      <a:alpha val="43137"/>
                    </a:srgbClr>
                  </a:outerShdw>
                </a:effectLst>
              </a:rPr>
              <a:t> </a:t>
            </a:r>
            <a:r>
              <a:rPr lang="es-ES" sz="4700" dirty="0" err="1" smtClean="0">
                <a:solidFill>
                  <a:schemeClr val="accent1"/>
                </a:solidFill>
                <a:effectLst>
                  <a:outerShdw blurRad="38100" dist="38100" dir="2700000" algn="tl">
                    <a:srgbClr val="000000">
                      <a:alpha val="43137"/>
                    </a:srgbClr>
                  </a:outerShdw>
                </a:effectLst>
              </a:rPr>
              <a:t>other</a:t>
            </a:r>
            <a:r>
              <a:rPr lang="es-ES" sz="4700" dirty="0" smtClean="0">
                <a:solidFill>
                  <a:schemeClr val="accent1"/>
                </a:solidFill>
                <a:effectLst>
                  <a:outerShdw blurRad="38100" dist="38100" dir="2700000" algn="tl">
                    <a:srgbClr val="000000">
                      <a:alpha val="43137"/>
                    </a:srgbClr>
                  </a:outerShdw>
                </a:effectLst>
              </a:rPr>
              <a:t> </a:t>
            </a:r>
            <a:r>
              <a:rPr lang="es-ES" sz="4700" dirty="0" err="1" smtClean="0">
                <a:solidFill>
                  <a:schemeClr val="accent1"/>
                </a:solidFill>
                <a:effectLst>
                  <a:outerShdw blurRad="38100" dist="38100" dir="2700000" algn="tl">
                    <a:srgbClr val="000000">
                      <a:alpha val="43137"/>
                    </a:srgbClr>
                  </a:outerShdw>
                </a:effectLst>
              </a:rPr>
              <a:t>partners</a:t>
            </a:r>
            <a:r>
              <a:rPr lang="en-US" sz="4700" i="1" dirty="0" smtClean="0">
                <a:solidFill>
                  <a:schemeClr val="accent1"/>
                </a:solidFill>
                <a:effectLst>
                  <a:outerShdw blurRad="38100" dist="38100" dir="2700000" algn="tl">
                    <a:srgbClr val="000000">
                      <a:alpha val="43137"/>
                    </a:srgbClr>
                  </a:outerShdw>
                </a:effectLst>
              </a:rPr>
              <a:t>.</a:t>
            </a:r>
            <a:endParaRPr lang="en-US" sz="4700" i="1" dirty="0">
              <a:solidFill>
                <a:schemeClr val="accent1"/>
              </a:solidFill>
              <a:effectLst>
                <a:outerShdw blurRad="38100" dist="38100" dir="2700000" algn="tl">
                  <a:srgbClr val="000000">
                    <a:alpha val="43137"/>
                  </a:srgbClr>
                </a:outerShdw>
              </a:effectLst>
            </a:endParaRPr>
          </a:p>
        </p:txBody>
      </p:sp>
      <p:sp>
        <p:nvSpPr>
          <p:cNvPr id="2120" name="Text Box 72"/>
          <p:cNvSpPr txBox="1">
            <a:spLocks noChangeArrowheads="1"/>
          </p:cNvSpPr>
          <p:nvPr/>
        </p:nvSpPr>
        <p:spPr bwMode="auto">
          <a:xfrm>
            <a:off x="721818" y="6810373"/>
            <a:ext cx="8851107" cy="6426447"/>
          </a:xfrm>
          <a:prstGeom prst="rect">
            <a:avLst/>
          </a:prstGeom>
          <a:solidFill>
            <a:schemeClr val="accent1">
              <a:alpha val="50000"/>
            </a:schemeClr>
          </a:solidFill>
          <a:ln w="9525">
            <a:noFill/>
            <a:miter lim="800000"/>
            <a:headEnd/>
            <a:tailEnd/>
          </a:ln>
          <a:effectLst/>
        </p:spPr>
        <p:txBody>
          <a:bodyPr wrap="square" lIns="89993" tIns="44994" rIns="89993" bIns="44994">
            <a:spAutoFit/>
          </a:bodyPr>
          <a:lstStyle/>
          <a:p>
            <a:pPr defTabSz="4629297">
              <a:lnSpc>
                <a:spcPct val="110000"/>
              </a:lnSpc>
              <a:buClr>
                <a:schemeClr val="accent6">
                  <a:lumMod val="75000"/>
                </a:schemeClr>
              </a:buClr>
              <a:buFont typeface="Wingdings" pitchFamily="2" charset="2"/>
              <a:buChar char="q"/>
            </a:pPr>
            <a:r>
              <a:rPr lang="en-GB" sz="4700" b="1" dirty="0" smtClean="0">
                <a:solidFill>
                  <a:schemeClr val="accent1"/>
                </a:solidFill>
                <a:effectLst>
                  <a:outerShdw blurRad="38100" dist="38100" dir="2700000" algn="tl">
                    <a:srgbClr val="000000">
                      <a:alpha val="43137"/>
                    </a:srgbClr>
                  </a:outerShdw>
                </a:effectLst>
              </a:rPr>
              <a:t>Motivation</a:t>
            </a:r>
          </a:p>
          <a:p>
            <a:pPr marL="742950" indent="-742950">
              <a:buFont typeface="+mj-lt"/>
              <a:buAutoNum type="arabicPeriod"/>
            </a:pPr>
            <a:r>
              <a:rPr lang="en-US" sz="3600" dirty="0" smtClean="0">
                <a:solidFill>
                  <a:schemeClr val="accent2">
                    <a:lumMod val="50000"/>
                  </a:schemeClr>
                </a:solidFill>
                <a:effectLst>
                  <a:outerShdw blurRad="38100" dist="38100" dir="2700000" algn="tl">
                    <a:srgbClr val="000000">
                      <a:alpha val="43137"/>
                    </a:srgbClr>
                  </a:outerShdw>
                </a:effectLst>
              </a:rPr>
              <a:t> Simulation of biologically plausible spiking neural structures</a:t>
            </a:r>
          </a:p>
          <a:p>
            <a:pPr marL="742950" indent="-742950">
              <a:buFont typeface="+mj-lt"/>
              <a:buAutoNum type="arabicPeriod"/>
            </a:pPr>
            <a:r>
              <a:rPr lang="en-US" sz="3600" dirty="0" smtClean="0">
                <a:solidFill>
                  <a:schemeClr val="accent2">
                    <a:lumMod val="50000"/>
                  </a:schemeClr>
                </a:solidFill>
                <a:effectLst>
                  <a:outerShdw blurRad="38100" dist="38100" dir="2700000" algn="tl">
                    <a:srgbClr val="000000">
                      <a:alpha val="43137"/>
                    </a:srgbClr>
                  </a:outerShdw>
                </a:effectLst>
              </a:rPr>
              <a:t> Allow the simulation of different neuron models</a:t>
            </a:r>
          </a:p>
          <a:p>
            <a:pPr marL="742950" indent="-742950">
              <a:buFont typeface="+mj-lt"/>
              <a:buAutoNum type="arabicPeriod"/>
            </a:pPr>
            <a:r>
              <a:rPr lang="en-US" sz="3600" dirty="0" smtClean="0">
                <a:solidFill>
                  <a:schemeClr val="accent2">
                    <a:lumMod val="50000"/>
                  </a:schemeClr>
                </a:solidFill>
                <a:effectLst>
                  <a:outerShdw blurRad="38100" dist="38100" dir="2700000" algn="tl">
                    <a:srgbClr val="000000">
                      <a:alpha val="43137"/>
                    </a:srgbClr>
                  </a:outerShdw>
                </a:effectLst>
              </a:rPr>
              <a:t>Allow the incorporation of new neural features into neuron models without needing to modify the simulator code.</a:t>
            </a:r>
          </a:p>
          <a:p>
            <a:pPr marL="742950" indent="-742950">
              <a:buFont typeface="+mj-lt"/>
              <a:buAutoNum type="arabicPeriod"/>
            </a:pPr>
            <a:r>
              <a:rPr lang="en-US" sz="3600" dirty="0" smtClean="0">
                <a:solidFill>
                  <a:schemeClr val="accent2">
                    <a:lumMod val="50000"/>
                  </a:schemeClr>
                </a:solidFill>
                <a:effectLst>
                  <a:outerShdw blurRad="38100" dist="38100" dir="2700000" algn="tl">
                    <a:srgbClr val="000000">
                      <a:alpha val="43137"/>
                    </a:srgbClr>
                  </a:outerShdw>
                </a:effectLst>
              </a:rPr>
              <a:t> Real-time simulation of middle-scale neural networks (thousands of neurons).</a:t>
            </a:r>
            <a:endParaRPr lang="en-US" sz="3400" dirty="0">
              <a:solidFill>
                <a:schemeClr val="accent2">
                  <a:lumMod val="50000"/>
                </a:schemeClr>
              </a:solidFill>
              <a:effectLst>
                <a:outerShdw blurRad="38100" dist="38100" dir="2700000" algn="tl">
                  <a:srgbClr val="000000">
                    <a:alpha val="43137"/>
                  </a:srgbClr>
                </a:outerShdw>
              </a:effectLst>
            </a:endParaRPr>
          </a:p>
        </p:txBody>
      </p:sp>
      <p:sp>
        <p:nvSpPr>
          <p:cNvPr id="2122" name="Text Box 74"/>
          <p:cNvSpPr txBox="1">
            <a:spLocks noChangeArrowheads="1"/>
          </p:cNvSpPr>
          <p:nvPr/>
        </p:nvSpPr>
        <p:spPr bwMode="auto">
          <a:xfrm>
            <a:off x="665412" y="13830299"/>
            <a:ext cx="9135813" cy="25871771"/>
          </a:xfrm>
          <a:prstGeom prst="rect">
            <a:avLst/>
          </a:prstGeom>
          <a:solidFill>
            <a:schemeClr val="accent1">
              <a:alpha val="50000"/>
            </a:schemeClr>
          </a:solidFill>
          <a:ln w="9525">
            <a:noFill/>
            <a:miter lim="800000"/>
            <a:headEnd/>
            <a:tailEnd/>
          </a:ln>
          <a:effectLst/>
        </p:spPr>
        <p:txBody>
          <a:bodyPr wrap="square" lIns="89993" tIns="44994" rIns="89993" bIns="44994">
            <a:spAutoFit/>
          </a:bodyPr>
          <a:lstStyle/>
          <a:p>
            <a:pPr defTabSz="4629297">
              <a:lnSpc>
                <a:spcPct val="110000"/>
              </a:lnSpc>
              <a:buClr>
                <a:schemeClr val="accent6">
                  <a:lumMod val="75000"/>
                </a:schemeClr>
              </a:buClr>
              <a:buFont typeface="Wingdings" pitchFamily="2" charset="2"/>
              <a:buChar char="q"/>
            </a:pPr>
            <a:r>
              <a:rPr lang="en-GB" sz="4700" b="1" dirty="0" smtClean="0">
                <a:solidFill>
                  <a:schemeClr val="accent1"/>
                </a:solidFill>
                <a:effectLst>
                  <a:outerShdw blurRad="38100" dist="38100" dir="2700000" algn="tl">
                    <a:srgbClr val="000000">
                      <a:alpha val="43137"/>
                    </a:srgbClr>
                  </a:outerShdw>
                </a:effectLst>
              </a:rPr>
              <a:t>Cerebellum model</a:t>
            </a:r>
          </a:p>
          <a:p>
            <a:pPr defTabSz="4629297">
              <a:lnSpc>
                <a:spcPct val="110000"/>
              </a:lnSpc>
              <a:buClr>
                <a:schemeClr val="accent6">
                  <a:lumMod val="75000"/>
                </a:schemeClr>
              </a:buClr>
              <a:buFont typeface="Wingdings" pitchFamily="2" charset="2"/>
              <a:buChar char="q"/>
            </a:pPr>
            <a:endParaRPr lang="en-GB" sz="4700" b="1" dirty="0" smtClean="0">
              <a:solidFill>
                <a:srgbClr val="003366"/>
              </a:solidFill>
            </a:endParaRPr>
          </a:p>
          <a:p>
            <a:pPr lvl="8" defTabSz="4629297">
              <a:lnSpc>
                <a:spcPct val="110000"/>
              </a:lnSpc>
              <a:buClr>
                <a:schemeClr val="accent6">
                  <a:lumMod val="75000"/>
                </a:schemeClr>
              </a:buClr>
            </a:pPr>
            <a:endParaRPr lang="en-GB" sz="4700" b="1" dirty="0" smtClean="0">
              <a:solidFill>
                <a:srgbClr val="003366"/>
              </a:solidFill>
            </a:endParaRPr>
          </a:p>
          <a:p>
            <a:pPr defTabSz="4629297">
              <a:lnSpc>
                <a:spcPct val="110000"/>
              </a:lnSpc>
              <a:buClr>
                <a:schemeClr val="accent6">
                  <a:lumMod val="75000"/>
                </a:schemeClr>
              </a:buClr>
            </a:pPr>
            <a:endParaRPr lang="en-GB" sz="4700" b="1" dirty="0" smtClean="0">
              <a:solidFill>
                <a:srgbClr val="003366"/>
              </a:solidFill>
            </a:endParaRPr>
          </a:p>
          <a:p>
            <a:pPr defTabSz="4629297">
              <a:lnSpc>
                <a:spcPct val="110000"/>
              </a:lnSpc>
              <a:buClr>
                <a:schemeClr val="accent6">
                  <a:lumMod val="75000"/>
                </a:schemeClr>
              </a:buClr>
            </a:pPr>
            <a:endParaRPr lang="en-GB" sz="4700" b="1" dirty="0" smtClean="0">
              <a:solidFill>
                <a:srgbClr val="003366"/>
              </a:solidFill>
            </a:endParaRPr>
          </a:p>
          <a:p>
            <a:pPr defTabSz="4629297">
              <a:lnSpc>
                <a:spcPct val="110000"/>
              </a:lnSpc>
              <a:buClr>
                <a:schemeClr val="accent6">
                  <a:lumMod val="75000"/>
                </a:schemeClr>
              </a:buClr>
            </a:pPr>
            <a:endParaRPr lang="en-GB" sz="4700" b="1" dirty="0" smtClean="0">
              <a:solidFill>
                <a:srgbClr val="003366"/>
              </a:solidFill>
            </a:endParaRPr>
          </a:p>
          <a:p>
            <a:pPr defTabSz="4629297">
              <a:lnSpc>
                <a:spcPct val="110000"/>
              </a:lnSpc>
              <a:buClr>
                <a:schemeClr val="accent6">
                  <a:lumMod val="75000"/>
                </a:schemeClr>
              </a:buClr>
            </a:pPr>
            <a:endParaRPr lang="en-GB" sz="4700" b="1" dirty="0" smtClean="0">
              <a:solidFill>
                <a:srgbClr val="003366"/>
              </a:solidFill>
            </a:endParaRPr>
          </a:p>
          <a:p>
            <a:pPr defTabSz="4629297">
              <a:lnSpc>
                <a:spcPct val="110000"/>
              </a:lnSpc>
              <a:buClr>
                <a:schemeClr val="accent6">
                  <a:lumMod val="75000"/>
                </a:schemeClr>
              </a:buClr>
            </a:pPr>
            <a:endParaRPr lang="en-GB" sz="4700" b="1" dirty="0" smtClean="0">
              <a:solidFill>
                <a:srgbClr val="003366"/>
              </a:solidFill>
            </a:endParaRPr>
          </a:p>
          <a:p>
            <a:pPr defTabSz="4629297">
              <a:lnSpc>
                <a:spcPct val="110000"/>
              </a:lnSpc>
              <a:buClr>
                <a:schemeClr val="accent6">
                  <a:lumMod val="75000"/>
                </a:schemeClr>
              </a:buClr>
            </a:pPr>
            <a:endParaRPr lang="en-GB" sz="4700" b="1" dirty="0" smtClean="0">
              <a:solidFill>
                <a:srgbClr val="003366"/>
              </a:solidFill>
            </a:endParaRPr>
          </a:p>
          <a:p>
            <a:pPr defTabSz="4629297">
              <a:lnSpc>
                <a:spcPct val="110000"/>
              </a:lnSpc>
              <a:buClr>
                <a:schemeClr val="accent6">
                  <a:lumMod val="75000"/>
                </a:schemeClr>
              </a:buClr>
            </a:pPr>
            <a:endParaRPr lang="en-GB" sz="4700" b="1" dirty="0" smtClean="0">
              <a:solidFill>
                <a:srgbClr val="003366"/>
              </a:solidFill>
            </a:endParaRPr>
          </a:p>
          <a:p>
            <a:pPr defTabSz="4629297">
              <a:lnSpc>
                <a:spcPct val="110000"/>
              </a:lnSpc>
              <a:buClr>
                <a:schemeClr val="accent6">
                  <a:lumMod val="75000"/>
                </a:schemeClr>
              </a:buClr>
            </a:pPr>
            <a:endParaRPr lang="en-GB" sz="4700" b="1" dirty="0" smtClean="0">
              <a:solidFill>
                <a:srgbClr val="003366"/>
              </a:solidFill>
            </a:endParaRPr>
          </a:p>
          <a:p>
            <a:pPr defTabSz="4629297">
              <a:lnSpc>
                <a:spcPct val="110000"/>
              </a:lnSpc>
              <a:buClr>
                <a:schemeClr val="accent6">
                  <a:lumMod val="75000"/>
                </a:schemeClr>
              </a:buClr>
            </a:pPr>
            <a:endParaRPr lang="en-GB" sz="4700" b="1" dirty="0" smtClean="0">
              <a:solidFill>
                <a:srgbClr val="003366"/>
              </a:solidFill>
            </a:endParaRPr>
          </a:p>
          <a:p>
            <a:pPr defTabSz="4629297">
              <a:lnSpc>
                <a:spcPct val="110000"/>
              </a:lnSpc>
              <a:buClr>
                <a:schemeClr val="accent6">
                  <a:lumMod val="75000"/>
                </a:schemeClr>
              </a:buClr>
            </a:pPr>
            <a:endParaRPr lang="en-GB" sz="4700" b="1" dirty="0" smtClean="0">
              <a:solidFill>
                <a:srgbClr val="003366"/>
              </a:solidFill>
            </a:endParaRPr>
          </a:p>
          <a:p>
            <a:pPr defTabSz="4629297">
              <a:lnSpc>
                <a:spcPct val="110000"/>
              </a:lnSpc>
              <a:buClr>
                <a:schemeClr val="accent6">
                  <a:lumMod val="75000"/>
                </a:schemeClr>
              </a:buClr>
            </a:pPr>
            <a:endParaRPr lang="en-GB" sz="4700" b="1" dirty="0" smtClean="0">
              <a:solidFill>
                <a:srgbClr val="003366"/>
              </a:solidFill>
            </a:endParaRPr>
          </a:p>
          <a:p>
            <a:pPr defTabSz="4629297">
              <a:lnSpc>
                <a:spcPct val="110000"/>
              </a:lnSpc>
              <a:buClr>
                <a:schemeClr val="accent6">
                  <a:lumMod val="75000"/>
                </a:schemeClr>
              </a:buClr>
            </a:pPr>
            <a:endParaRPr lang="en-GB" sz="4700" b="1" dirty="0" smtClean="0">
              <a:solidFill>
                <a:srgbClr val="003366"/>
              </a:solidFill>
            </a:endParaRPr>
          </a:p>
          <a:p>
            <a:pPr defTabSz="4629297">
              <a:lnSpc>
                <a:spcPct val="110000"/>
              </a:lnSpc>
              <a:buClr>
                <a:schemeClr val="accent6">
                  <a:lumMod val="75000"/>
                </a:schemeClr>
              </a:buClr>
            </a:pPr>
            <a:endParaRPr lang="en-GB" sz="4700" b="1" dirty="0" smtClean="0">
              <a:solidFill>
                <a:srgbClr val="003366"/>
              </a:solidFill>
            </a:endParaRPr>
          </a:p>
          <a:p>
            <a:pPr defTabSz="4629297">
              <a:lnSpc>
                <a:spcPct val="110000"/>
              </a:lnSpc>
              <a:buClr>
                <a:schemeClr val="accent6">
                  <a:lumMod val="75000"/>
                </a:schemeClr>
              </a:buClr>
            </a:pPr>
            <a:endParaRPr lang="en-GB" sz="4700" b="1" dirty="0" smtClean="0">
              <a:solidFill>
                <a:srgbClr val="003366"/>
              </a:solidFill>
            </a:endParaRPr>
          </a:p>
          <a:p>
            <a:pPr defTabSz="4629297">
              <a:lnSpc>
                <a:spcPct val="110000"/>
              </a:lnSpc>
              <a:buClr>
                <a:schemeClr val="accent6">
                  <a:lumMod val="75000"/>
                </a:schemeClr>
              </a:buClr>
              <a:buFont typeface="Wingdings" pitchFamily="2" charset="2"/>
              <a:buChar char="q"/>
            </a:pPr>
            <a:endParaRPr lang="en-GB" sz="4700" b="1" dirty="0" smtClean="0">
              <a:solidFill>
                <a:srgbClr val="003366"/>
              </a:solidFill>
            </a:endParaRPr>
          </a:p>
          <a:p>
            <a:pPr defTabSz="4629297">
              <a:lnSpc>
                <a:spcPct val="110000"/>
              </a:lnSpc>
              <a:buClr>
                <a:schemeClr val="accent6">
                  <a:lumMod val="75000"/>
                </a:schemeClr>
              </a:buClr>
              <a:buFont typeface="Wingdings" pitchFamily="2" charset="2"/>
              <a:buChar char="q"/>
            </a:pPr>
            <a:endParaRPr lang="en-GB" sz="4700" b="1" dirty="0" smtClean="0">
              <a:solidFill>
                <a:srgbClr val="003366"/>
              </a:solidFill>
            </a:endParaRPr>
          </a:p>
          <a:p>
            <a:pPr defTabSz="4629297">
              <a:lnSpc>
                <a:spcPct val="110000"/>
              </a:lnSpc>
              <a:buClr>
                <a:schemeClr val="accent6">
                  <a:lumMod val="75000"/>
                </a:schemeClr>
              </a:buClr>
            </a:pPr>
            <a:endParaRPr lang="en-GB" sz="4700" b="1" dirty="0" smtClean="0">
              <a:solidFill>
                <a:srgbClr val="003366"/>
              </a:solidFill>
            </a:endParaRPr>
          </a:p>
          <a:p>
            <a:pPr defTabSz="4629297">
              <a:lnSpc>
                <a:spcPct val="110000"/>
              </a:lnSpc>
              <a:buClr>
                <a:schemeClr val="accent6">
                  <a:lumMod val="75000"/>
                </a:schemeClr>
              </a:buClr>
            </a:pPr>
            <a:endParaRPr lang="en-GB" sz="4700" b="1" dirty="0" smtClean="0">
              <a:solidFill>
                <a:srgbClr val="003366"/>
              </a:solidFill>
            </a:endParaRPr>
          </a:p>
          <a:p>
            <a:pPr defTabSz="4629297">
              <a:lnSpc>
                <a:spcPct val="110000"/>
              </a:lnSpc>
              <a:buClr>
                <a:schemeClr val="accent6">
                  <a:lumMod val="75000"/>
                </a:schemeClr>
              </a:buClr>
            </a:pPr>
            <a:endParaRPr lang="en-GB" sz="4700" b="1" dirty="0" smtClean="0">
              <a:solidFill>
                <a:srgbClr val="003366"/>
              </a:solidFill>
            </a:endParaRPr>
          </a:p>
          <a:p>
            <a:pPr defTabSz="4629297">
              <a:lnSpc>
                <a:spcPct val="110000"/>
              </a:lnSpc>
              <a:buClr>
                <a:schemeClr val="accent6">
                  <a:lumMod val="75000"/>
                </a:schemeClr>
              </a:buClr>
            </a:pPr>
            <a:endParaRPr lang="en-GB" sz="4700" b="1" dirty="0" smtClean="0">
              <a:solidFill>
                <a:srgbClr val="003366"/>
              </a:solidFill>
            </a:endParaRPr>
          </a:p>
          <a:p>
            <a:pPr defTabSz="4629297">
              <a:lnSpc>
                <a:spcPct val="110000"/>
              </a:lnSpc>
            </a:pPr>
            <a:endParaRPr lang="en-GB" sz="3400" b="1" dirty="0" smtClean="0">
              <a:solidFill>
                <a:srgbClr val="003366"/>
              </a:solidFill>
            </a:endParaRPr>
          </a:p>
          <a:p>
            <a:pPr defTabSz="4629297">
              <a:lnSpc>
                <a:spcPct val="110000"/>
              </a:lnSpc>
            </a:pPr>
            <a:endParaRPr lang="en-US" sz="3400" dirty="0" smtClean="0">
              <a:solidFill>
                <a:srgbClr val="003366"/>
              </a:solidFill>
            </a:endParaRPr>
          </a:p>
          <a:p>
            <a:pPr defTabSz="4629297">
              <a:lnSpc>
                <a:spcPct val="110000"/>
              </a:lnSpc>
            </a:pPr>
            <a:endParaRPr lang="en-US" sz="3400" dirty="0" smtClean="0">
              <a:solidFill>
                <a:srgbClr val="003366"/>
              </a:solidFill>
            </a:endParaRPr>
          </a:p>
          <a:p>
            <a:pPr defTabSz="4629297">
              <a:lnSpc>
                <a:spcPct val="110000"/>
              </a:lnSpc>
            </a:pPr>
            <a:endParaRPr lang="en-US" sz="3400" dirty="0" smtClean="0">
              <a:solidFill>
                <a:srgbClr val="003366"/>
              </a:solidFill>
            </a:endParaRPr>
          </a:p>
          <a:p>
            <a:pPr defTabSz="4629297">
              <a:lnSpc>
                <a:spcPct val="110000"/>
              </a:lnSpc>
            </a:pPr>
            <a:endParaRPr lang="en-US" sz="3400" dirty="0" smtClean="0">
              <a:solidFill>
                <a:srgbClr val="003366"/>
              </a:solidFill>
            </a:endParaRPr>
          </a:p>
          <a:p>
            <a:pPr defTabSz="4629297">
              <a:lnSpc>
                <a:spcPct val="110000"/>
              </a:lnSpc>
            </a:pPr>
            <a:endParaRPr lang="en-US" sz="3400" dirty="0" smtClean="0">
              <a:solidFill>
                <a:srgbClr val="003366"/>
              </a:solidFill>
            </a:endParaRPr>
          </a:p>
          <a:p>
            <a:pPr defTabSz="4629297">
              <a:lnSpc>
                <a:spcPct val="110000"/>
              </a:lnSpc>
            </a:pPr>
            <a:endParaRPr lang="en-US" sz="3400" dirty="0" smtClean="0">
              <a:solidFill>
                <a:srgbClr val="003366"/>
              </a:solidFill>
            </a:endParaRPr>
          </a:p>
          <a:p>
            <a:pPr defTabSz="4629297">
              <a:lnSpc>
                <a:spcPct val="110000"/>
              </a:lnSpc>
            </a:pPr>
            <a:endParaRPr lang="en-US" sz="3400" dirty="0" smtClean="0">
              <a:solidFill>
                <a:srgbClr val="003366"/>
              </a:solidFill>
            </a:endParaRPr>
          </a:p>
          <a:p>
            <a:pPr defTabSz="4629297">
              <a:lnSpc>
                <a:spcPct val="110000"/>
              </a:lnSpc>
            </a:pPr>
            <a:endParaRPr lang="en-US" sz="3400" dirty="0" smtClean="0">
              <a:solidFill>
                <a:srgbClr val="003366"/>
              </a:solidFill>
            </a:endParaRPr>
          </a:p>
          <a:p>
            <a:pPr defTabSz="4629297">
              <a:lnSpc>
                <a:spcPct val="110000"/>
              </a:lnSpc>
            </a:pPr>
            <a:endParaRPr lang="en-US" sz="3400" dirty="0" smtClean="0">
              <a:solidFill>
                <a:srgbClr val="003366"/>
              </a:solidFill>
            </a:endParaRPr>
          </a:p>
          <a:p>
            <a:pPr defTabSz="4629297">
              <a:lnSpc>
                <a:spcPct val="110000"/>
              </a:lnSpc>
            </a:pPr>
            <a:endParaRPr lang="en-US" sz="3400" dirty="0" smtClean="0">
              <a:solidFill>
                <a:srgbClr val="003366"/>
              </a:solidFill>
            </a:endParaRPr>
          </a:p>
          <a:p>
            <a:pPr algn="just" defTabSz="4629297">
              <a:lnSpc>
                <a:spcPct val="110000"/>
              </a:lnSpc>
            </a:pPr>
            <a:endParaRPr lang="en-GB" sz="3400" dirty="0" smtClean="0">
              <a:solidFill>
                <a:schemeClr val="tx2">
                  <a:lumMod val="75000"/>
                </a:schemeClr>
              </a:solidFill>
            </a:endParaRPr>
          </a:p>
          <a:p>
            <a:pPr defTabSz="4629297">
              <a:lnSpc>
                <a:spcPct val="110000"/>
              </a:lnSpc>
            </a:pPr>
            <a:endParaRPr lang="en-US" sz="3400" dirty="0" smtClean="0">
              <a:solidFill>
                <a:srgbClr val="003366"/>
              </a:solidFill>
            </a:endParaRPr>
          </a:p>
        </p:txBody>
      </p:sp>
      <p:sp>
        <p:nvSpPr>
          <p:cNvPr id="41" name="Oval 40"/>
          <p:cNvSpPr/>
          <p:nvPr/>
        </p:nvSpPr>
        <p:spPr>
          <a:xfrm>
            <a:off x="23352369" y="562710"/>
            <a:ext cx="9051681" cy="196948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9" name="Chord 48"/>
          <p:cNvSpPr/>
          <p:nvPr/>
        </p:nvSpPr>
        <p:spPr>
          <a:xfrm rot="10800000">
            <a:off x="-342906" y="1266822"/>
            <a:ext cx="2945439" cy="4848228"/>
          </a:xfrm>
          <a:prstGeom prst="chord">
            <a:avLst>
              <a:gd name="adj1" fmla="val 3221857"/>
              <a:gd name="adj2" fmla="val 18345235"/>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1" name="TextBox 170"/>
          <p:cNvSpPr txBox="1"/>
          <p:nvPr/>
        </p:nvSpPr>
        <p:spPr>
          <a:xfrm>
            <a:off x="581025" y="22240875"/>
            <a:ext cx="8877300" cy="6093976"/>
          </a:xfrm>
          <a:prstGeom prst="rect">
            <a:avLst/>
          </a:prstGeom>
          <a:noFill/>
        </p:spPr>
        <p:txBody>
          <a:bodyPr wrap="square" rtlCol="0">
            <a:spAutoFit/>
          </a:bodyPr>
          <a:lstStyle/>
          <a:p>
            <a:pPr algn="just"/>
            <a:r>
              <a:rPr lang="en-US" sz="3000" b="1" i="1" dirty="0" smtClean="0">
                <a:solidFill>
                  <a:schemeClr val="tx2"/>
                </a:solidFill>
                <a:effectLst>
                  <a:outerShdw blurRad="38100" dist="38100" dir="2700000" algn="tl">
                    <a:srgbClr val="000000">
                      <a:alpha val="43137"/>
                    </a:srgbClr>
                  </a:outerShdw>
                </a:effectLst>
              </a:rPr>
              <a:t>Cerebellum model. </a:t>
            </a:r>
            <a:r>
              <a:rPr lang="en-US" sz="3000" dirty="0" smtClean="0">
                <a:solidFill>
                  <a:schemeClr val="tx2"/>
                </a:solidFill>
                <a:effectLst>
                  <a:outerShdw blurRad="38100" dist="38100" dir="2700000" algn="tl">
                    <a:srgbClr val="000000">
                      <a:alpha val="43137"/>
                    </a:srgbClr>
                  </a:outerShdw>
                </a:effectLst>
              </a:rPr>
              <a:t>Inputs encoding the movement are sent (upward arrow) through the mossy fibers to the granular layer. These inputs encode the desired and actual position and velocity of each joint along the trajectory and also context-related information. Inputs encoding the error are sent (upper downward arrow) through the inferior olive (IO). Cerebellar outputs are provided by the deep-cerebellar-nuclei cells (DCN) (lower downward arrow). The DCN collects activity from the mossy fibers (excitatory inputs) and the Purkinje cells (inhibitory inputs). The outputs of the DCN are added as corrective torque</a:t>
            </a:r>
            <a:endParaRPr lang="es-ES" sz="3000" dirty="0">
              <a:solidFill>
                <a:schemeClr val="tx2"/>
              </a:solidFill>
              <a:effectLst>
                <a:outerShdw blurRad="38100" dist="38100" dir="2700000" algn="tl">
                  <a:srgbClr val="000000">
                    <a:alpha val="43137"/>
                  </a:srgbClr>
                </a:outerShdw>
              </a:effectLst>
            </a:endParaRPr>
          </a:p>
        </p:txBody>
      </p:sp>
      <p:sp>
        <p:nvSpPr>
          <p:cNvPr id="179" name="TextBox 178"/>
          <p:cNvSpPr txBox="1"/>
          <p:nvPr/>
        </p:nvSpPr>
        <p:spPr>
          <a:xfrm>
            <a:off x="10372725" y="14258924"/>
            <a:ext cx="9972675" cy="523220"/>
          </a:xfrm>
          <a:prstGeom prst="rect">
            <a:avLst/>
          </a:prstGeom>
          <a:noFill/>
        </p:spPr>
        <p:txBody>
          <a:bodyPr wrap="square" rtlCol="0">
            <a:spAutoFit/>
          </a:bodyPr>
          <a:lstStyle/>
          <a:p>
            <a:endParaRPr lang="es-ES" sz="2800" dirty="0">
              <a:solidFill>
                <a:schemeClr val="tx2">
                  <a:lumMod val="75000"/>
                </a:schemeClr>
              </a:solidFill>
            </a:endParaRPr>
          </a:p>
        </p:txBody>
      </p:sp>
      <p:sp>
        <p:nvSpPr>
          <p:cNvPr id="2160" name="Rectangle 112"/>
          <p:cNvSpPr>
            <a:spLocks noChangeArrowheads="1"/>
          </p:cNvSpPr>
          <p:nvPr/>
        </p:nvSpPr>
        <p:spPr bwMode="auto">
          <a:xfrm>
            <a:off x="0" y="0"/>
            <a:ext cx="3240405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0" name="Rectangle 29"/>
          <p:cNvSpPr/>
          <p:nvPr/>
        </p:nvSpPr>
        <p:spPr>
          <a:xfrm>
            <a:off x="21602700" y="6810373"/>
            <a:ext cx="10106025" cy="24945975"/>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5" name="L-Shape 174"/>
          <p:cNvSpPr/>
          <p:nvPr/>
        </p:nvSpPr>
        <p:spPr>
          <a:xfrm rot="10800000">
            <a:off x="9963150" y="6810373"/>
            <a:ext cx="10801350" cy="29508451"/>
          </a:xfrm>
          <a:prstGeom prst="corner">
            <a:avLst>
              <a:gd name="adj1" fmla="val 109179"/>
              <a:gd name="adj2" fmla="val 99920"/>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8" name="TextBox 177"/>
          <p:cNvSpPr txBox="1"/>
          <p:nvPr/>
        </p:nvSpPr>
        <p:spPr>
          <a:xfrm>
            <a:off x="10439400" y="7029450"/>
            <a:ext cx="10153650" cy="841834"/>
          </a:xfrm>
          <a:prstGeom prst="rect">
            <a:avLst/>
          </a:prstGeom>
          <a:noFill/>
        </p:spPr>
        <p:txBody>
          <a:bodyPr wrap="square" rtlCol="0">
            <a:spAutoFit/>
          </a:bodyPr>
          <a:lstStyle/>
          <a:p>
            <a:pPr defTabSz="4629297">
              <a:lnSpc>
                <a:spcPct val="110000"/>
              </a:lnSpc>
              <a:buClr>
                <a:schemeClr val="accent6">
                  <a:lumMod val="75000"/>
                </a:schemeClr>
              </a:buClr>
              <a:buFont typeface="Wingdings" pitchFamily="2" charset="2"/>
              <a:buChar char="q"/>
            </a:pPr>
            <a:r>
              <a:rPr lang="en-US" sz="4800" b="1" dirty="0" smtClean="0">
                <a:solidFill>
                  <a:schemeClr val="accent1"/>
                </a:solidFill>
                <a:effectLst>
                  <a:outerShdw blurRad="38100" dist="38100" dir="2700000" algn="tl">
                    <a:srgbClr val="000000">
                      <a:alpha val="43137"/>
                    </a:srgbClr>
                  </a:outerShdw>
                </a:effectLst>
              </a:rPr>
              <a:t>Using tables</a:t>
            </a:r>
            <a:endParaRPr lang="en-GB" sz="4700" b="1" dirty="0" smtClean="0">
              <a:solidFill>
                <a:schemeClr val="accent1"/>
              </a:solidFill>
              <a:effectLst>
                <a:outerShdw blurRad="38100" dist="38100" dir="2700000" algn="tl">
                  <a:srgbClr val="000000">
                    <a:alpha val="43137"/>
                  </a:srgbClr>
                </a:outerShdw>
              </a:effectLst>
            </a:endParaRPr>
          </a:p>
        </p:txBody>
      </p:sp>
      <p:sp>
        <p:nvSpPr>
          <p:cNvPr id="180" name="TextBox 179"/>
          <p:cNvSpPr txBox="1"/>
          <p:nvPr/>
        </p:nvSpPr>
        <p:spPr>
          <a:xfrm>
            <a:off x="10410826" y="14116049"/>
            <a:ext cx="10544174" cy="7248138"/>
          </a:xfrm>
          <a:prstGeom prst="rect">
            <a:avLst/>
          </a:prstGeom>
          <a:noFill/>
        </p:spPr>
        <p:txBody>
          <a:bodyPr wrap="square" rtlCol="0">
            <a:spAutoFit/>
          </a:bodyPr>
          <a:lstStyle/>
          <a:p>
            <a:pPr>
              <a:buFont typeface="Wingdings" pitchFamily="2" charset="2"/>
              <a:buChar char="q"/>
            </a:pPr>
            <a:r>
              <a:rPr lang="en-US" sz="3000" dirty="0" smtClean="0">
                <a:effectLst>
                  <a:outerShdw blurRad="38100" dist="38100" dir="2700000" algn="tl">
                    <a:srgbClr val="000000">
                      <a:alpha val="43137"/>
                    </a:srgbClr>
                  </a:outerShdw>
                </a:effectLst>
              </a:rPr>
              <a:t>The precision of the simulation will mainly depend on:</a:t>
            </a:r>
          </a:p>
          <a:p>
            <a:pPr lvl="1">
              <a:buFont typeface="Wingdings" pitchFamily="2" charset="2"/>
              <a:buChar char="v"/>
            </a:pPr>
            <a:r>
              <a:rPr lang="en-US" sz="3000" dirty="0" smtClean="0">
                <a:effectLst>
                  <a:outerShdw blurRad="38100" dist="38100" dir="2700000" algn="tl">
                    <a:srgbClr val="000000">
                      <a:alpha val="43137"/>
                    </a:srgbClr>
                  </a:outerShdw>
                </a:effectLst>
              </a:rPr>
              <a:t>Table size and access mode (</a:t>
            </a:r>
            <a:r>
              <a:rPr lang="en-US" sz="3000" dirty="0" smtClean="0">
                <a:solidFill>
                  <a:srgbClr val="C00000"/>
                </a:solidFill>
                <a:effectLst>
                  <a:outerShdw blurRad="38100" dist="38100" dir="2700000" algn="tl">
                    <a:srgbClr val="000000">
                      <a:alpha val="43137"/>
                    </a:srgbClr>
                  </a:outerShdw>
                </a:effectLst>
              </a:rPr>
              <a:t>interpolation</a:t>
            </a:r>
            <a:r>
              <a:rPr lang="en-US" sz="3000" dirty="0" smtClean="0">
                <a:effectLst>
                  <a:outerShdw blurRad="38100" dist="38100" dir="2700000" algn="tl">
                    <a:srgbClr val="000000">
                      <a:alpha val="43137"/>
                    </a:srgbClr>
                  </a:outerShdw>
                </a:effectLst>
              </a:rPr>
              <a:t>)</a:t>
            </a:r>
          </a:p>
          <a:p>
            <a:pPr lvl="1">
              <a:buFont typeface="Wingdings" pitchFamily="2" charset="2"/>
              <a:buChar char="v"/>
            </a:pPr>
            <a:r>
              <a:rPr lang="en-US" sz="3000" dirty="0" smtClean="0">
                <a:effectLst>
                  <a:outerShdw blurRad="38100" dist="38100" dir="2700000" algn="tl">
                    <a:srgbClr val="000000">
                      <a:alpha val="43137"/>
                    </a:srgbClr>
                  </a:outerShdw>
                </a:effectLst>
              </a:rPr>
              <a:t>Table structure (</a:t>
            </a:r>
            <a:r>
              <a:rPr lang="en-US" sz="3000" dirty="0" smtClean="0">
                <a:solidFill>
                  <a:srgbClr val="C00000"/>
                </a:solidFill>
                <a:effectLst>
                  <a:outerShdw blurRad="38100" dist="38100" dir="2700000" algn="tl">
                    <a:srgbClr val="000000">
                      <a:alpha val="43137"/>
                    </a:srgbClr>
                  </a:outerShdw>
                </a:effectLst>
              </a:rPr>
              <a:t>coordinate distribution</a:t>
            </a:r>
            <a:r>
              <a:rPr lang="en-US" sz="3000" dirty="0" smtClean="0">
                <a:effectLst>
                  <a:outerShdw blurRad="38100" dist="38100" dir="2700000" algn="tl">
                    <a:srgbClr val="000000">
                      <a:alpha val="43137"/>
                    </a:srgbClr>
                  </a:outerShdw>
                </a:effectLst>
              </a:rPr>
              <a:t>)</a:t>
            </a:r>
          </a:p>
          <a:p>
            <a:pPr lvl="2"/>
            <a:r>
              <a:rPr lang="en-US" sz="3000" dirty="0" smtClean="0">
                <a:effectLst>
                  <a:outerShdw blurRad="38100" dist="38100" dir="2700000" algn="tl">
                    <a:srgbClr val="000000">
                      <a:alpha val="43137"/>
                    </a:srgbClr>
                  </a:outerShdw>
                </a:effectLst>
              </a:rPr>
              <a:t>If neuron behavior exhibits abrupt changes along a specific dimension denser sampling is required.</a:t>
            </a:r>
          </a:p>
          <a:p>
            <a:pPr lvl="2"/>
            <a:r>
              <a:rPr lang="en-US" sz="3000" dirty="0" smtClean="0">
                <a:effectLst>
                  <a:outerShdw blurRad="38100" dist="38100" dir="2700000" algn="tl">
                    <a:srgbClr val="000000">
                      <a:alpha val="43137"/>
                    </a:srgbClr>
                  </a:outerShdw>
                </a:effectLst>
              </a:rPr>
              <a:t>It is also possible to use non-uniform coordinate distribution</a:t>
            </a:r>
          </a:p>
          <a:p>
            <a:pPr marL="342900" indent="-342900">
              <a:spcBef>
                <a:spcPct val="50000"/>
              </a:spcBef>
              <a:buFont typeface="Wingdings" pitchFamily="2" charset="2"/>
              <a:buChar char="q"/>
            </a:pPr>
            <a:r>
              <a:rPr lang="en-US" sz="3000" dirty="0" smtClean="0">
                <a:effectLst>
                  <a:outerShdw blurRad="38100" dist="38100" dir="2700000" algn="tl">
                    <a:srgbClr val="000000">
                      <a:alpha val="43137"/>
                    </a:srgbClr>
                  </a:outerShdw>
                </a:effectLst>
              </a:rPr>
              <a:t>Each incoming spike causes the conductance of the corresponding synapse (</a:t>
            </a:r>
            <a:r>
              <a:rPr lang="en-US" sz="3000" dirty="0" err="1" smtClean="0">
                <a:effectLst>
                  <a:outerShdw blurRad="38100" dist="38100" dir="2700000" algn="tl">
                    <a:srgbClr val="000000">
                      <a:alpha val="43137"/>
                    </a:srgbClr>
                  </a:outerShdw>
                </a:effectLst>
              </a:rPr>
              <a:t>g</a:t>
            </a:r>
            <a:r>
              <a:rPr lang="en-US" sz="3000" baseline="-25000" dirty="0" err="1" smtClean="0">
                <a:effectLst>
                  <a:outerShdw blurRad="38100" dist="38100" dir="2700000" algn="tl">
                    <a:srgbClr val="000000">
                      <a:alpha val="43137"/>
                    </a:srgbClr>
                  </a:outerShdw>
                </a:effectLst>
              </a:rPr>
              <a:t>j</a:t>
            </a:r>
            <a:r>
              <a:rPr lang="en-US" sz="3000" dirty="0" smtClean="0">
                <a:effectLst>
                  <a:outerShdw blurRad="38100" dist="38100" dir="2700000" algn="tl">
                    <a:srgbClr val="000000">
                      <a:alpha val="43137"/>
                    </a:srgbClr>
                  </a:outerShdw>
                </a:effectLst>
              </a:rPr>
              <a:t>) to follow an exponential decay function.</a:t>
            </a:r>
          </a:p>
          <a:p>
            <a:pPr marL="342900" indent="-342900">
              <a:spcBef>
                <a:spcPct val="50000"/>
              </a:spcBef>
              <a:buFont typeface="Wingdings" pitchFamily="2" charset="2"/>
              <a:buChar char="q"/>
            </a:pPr>
            <a:r>
              <a:rPr lang="en-US" sz="3000" dirty="0" smtClean="0">
                <a:effectLst>
                  <a:outerShdw blurRad="38100" dist="38100" dir="2700000" algn="tl">
                    <a:srgbClr val="000000">
                      <a:alpha val="43137"/>
                    </a:srgbClr>
                  </a:outerShdw>
                </a:effectLst>
              </a:rPr>
              <a:t>When the membrane potential (Vm) reaches the threshold, the neuron emits a spike.</a:t>
            </a:r>
          </a:p>
          <a:p>
            <a:pPr marL="342900" indent="-342900">
              <a:spcBef>
                <a:spcPct val="50000"/>
              </a:spcBef>
              <a:buFont typeface="Wingdings" pitchFamily="2" charset="2"/>
              <a:buChar char="q"/>
            </a:pPr>
            <a:endParaRPr lang="en-US" sz="3000" dirty="0" smtClean="0"/>
          </a:p>
          <a:p>
            <a:pPr lvl="2"/>
            <a:endParaRPr lang="en-US" sz="3000" dirty="0"/>
          </a:p>
        </p:txBody>
      </p:sp>
      <p:sp>
        <p:nvSpPr>
          <p:cNvPr id="29" name="TextBox 28"/>
          <p:cNvSpPr txBox="1"/>
          <p:nvPr/>
        </p:nvSpPr>
        <p:spPr>
          <a:xfrm>
            <a:off x="21678900" y="7162800"/>
            <a:ext cx="10153650" cy="826252"/>
          </a:xfrm>
          <a:prstGeom prst="rect">
            <a:avLst/>
          </a:prstGeom>
          <a:noFill/>
        </p:spPr>
        <p:txBody>
          <a:bodyPr wrap="square" rtlCol="0">
            <a:spAutoFit/>
          </a:bodyPr>
          <a:lstStyle/>
          <a:p>
            <a:pPr defTabSz="4629297">
              <a:lnSpc>
                <a:spcPct val="110000"/>
              </a:lnSpc>
              <a:buClr>
                <a:schemeClr val="accent6">
                  <a:lumMod val="75000"/>
                </a:schemeClr>
              </a:buClr>
              <a:buFont typeface="Wingdings" pitchFamily="2" charset="2"/>
              <a:buChar char="q"/>
            </a:pPr>
            <a:r>
              <a:rPr lang="en-GB" sz="4700" b="1" dirty="0" smtClean="0">
                <a:solidFill>
                  <a:srgbClr val="003366"/>
                </a:solidFill>
              </a:rPr>
              <a:t> </a:t>
            </a:r>
            <a:r>
              <a:rPr lang="en-GB" sz="4700" b="1" dirty="0" smtClean="0">
                <a:solidFill>
                  <a:schemeClr val="accent1"/>
                </a:solidFill>
                <a:effectLst>
                  <a:outerShdw blurRad="38100" dist="38100" dir="2700000" algn="tl">
                    <a:srgbClr val="000000">
                      <a:alpha val="43137"/>
                    </a:srgbClr>
                  </a:outerShdw>
                </a:effectLst>
              </a:rPr>
              <a:t>Synaptic plasticity</a:t>
            </a:r>
            <a:r>
              <a:rPr lang="es-ES" sz="4700" b="1" dirty="0" smtClean="0">
                <a:solidFill>
                  <a:schemeClr val="accent1"/>
                </a:solidFill>
                <a:effectLst>
                  <a:outerShdw blurRad="38100" dist="38100" dir="2700000" algn="tl">
                    <a:srgbClr val="000000">
                      <a:alpha val="43137"/>
                    </a:srgbClr>
                  </a:outerShdw>
                </a:effectLst>
              </a:rPr>
              <a:t>&amp;</a:t>
            </a:r>
            <a:r>
              <a:rPr lang="en-GB" sz="4700" b="1" dirty="0" smtClean="0">
                <a:solidFill>
                  <a:schemeClr val="accent1"/>
                </a:solidFill>
                <a:effectLst>
                  <a:outerShdw blurRad="38100" dist="38100" dir="2700000" algn="tl">
                    <a:srgbClr val="000000">
                      <a:alpha val="43137"/>
                    </a:srgbClr>
                  </a:outerShdw>
                </a:effectLst>
              </a:rPr>
              <a:t>architecture</a:t>
            </a:r>
          </a:p>
        </p:txBody>
      </p:sp>
      <p:sp>
        <p:nvSpPr>
          <p:cNvPr id="37" name="Rectangle 36"/>
          <p:cNvSpPr/>
          <p:nvPr/>
        </p:nvSpPr>
        <p:spPr>
          <a:xfrm>
            <a:off x="21745575" y="32146876"/>
            <a:ext cx="10144125" cy="88011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tx1"/>
              </a:solidFill>
            </a:endParaRPr>
          </a:p>
        </p:txBody>
      </p:sp>
      <p:sp>
        <p:nvSpPr>
          <p:cNvPr id="39" name="TextBox 38"/>
          <p:cNvSpPr txBox="1"/>
          <p:nvPr/>
        </p:nvSpPr>
        <p:spPr>
          <a:xfrm>
            <a:off x="21802725" y="32404050"/>
            <a:ext cx="10153650" cy="904863"/>
          </a:xfrm>
          <a:prstGeom prst="rect">
            <a:avLst/>
          </a:prstGeom>
          <a:noFill/>
        </p:spPr>
        <p:txBody>
          <a:bodyPr wrap="square" rtlCol="0">
            <a:spAutoFit/>
          </a:bodyPr>
          <a:lstStyle/>
          <a:p>
            <a:pPr defTabSz="4629297">
              <a:lnSpc>
                <a:spcPct val="110000"/>
              </a:lnSpc>
              <a:buClr>
                <a:schemeClr val="accent6">
                  <a:lumMod val="75000"/>
                </a:schemeClr>
              </a:buClr>
              <a:buFont typeface="Wingdings" pitchFamily="2" charset="2"/>
              <a:buChar char="q"/>
            </a:pPr>
            <a:r>
              <a:rPr lang="en-GB" sz="4700" b="1" dirty="0" smtClean="0">
                <a:solidFill>
                  <a:schemeClr val="accent6">
                    <a:lumMod val="75000"/>
                  </a:schemeClr>
                </a:solidFill>
              </a:rPr>
              <a:t> </a:t>
            </a:r>
            <a:r>
              <a:rPr lang="en-US" sz="4800" dirty="0" smtClean="0">
                <a:solidFill>
                  <a:schemeClr val="accent1">
                    <a:lumMod val="75000"/>
                  </a:schemeClr>
                </a:solidFill>
                <a:effectLst>
                  <a:outerShdw blurRad="38100" dist="38100" dir="2700000" algn="tl">
                    <a:srgbClr val="000000">
                      <a:alpha val="43137"/>
                    </a:srgbClr>
                  </a:outerShdw>
                </a:effectLst>
              </a:rPr>
              <a:t>Some implementation details</a:t>
            </a:r>
            <a:endParaRPr lang="en-GB" sz="4700" b="1" dirty="0" smtClean="0">
              <a:solidFill>
                <a:schemeClr val="accent1">
                  <a:lumMod val="75000"/>
                </a:schemeClr>
              </a:solidFill>
              <a:effectLst>
                <a:outerShdw blurRad="38100" dist="38100" dir="2700000" algn="tl">
                  <a:srgbClr val="000000">
                    <a:alpha val="43137"/>
                  </a:srgbClr>
                </a:outerShdw>
              </a:effectLst>
            </a:endParaRPr>
          </a:p>
        </p:txBody>
      </p:sp>
      <p:sp>
        <p:nvSpPr>
          <p:cNvPr id="40" name="TextBox 39"/>
          <p:cNvSpPr txBox="1"/>
          <p:nvPr/>
        </p:nvSpPr>
        <p:spPr>
          <a:xfrm>
            <a:off x="22031325" y="33442281"/>
            <a:ext cx="9429750" cy="7971413"/>
          </a:xfrm>
          <a:prstGeom prst="rect">
            <a:avLst/>
          </a:prstGeom>
          <a:noFill/>
          <a:effectLst>
            <a:outerShdw blurRad="50800" dist="38100" dir="13500000" algn="br" rotWithShape="0">
              <a:prstClr val="black">
                <a:alpha val="40000"/>
              </a:prstClr>
            </a:outerShdw>
          </a:effectLst>
        </p:spPr>
        <p:txBody>
          <a:bodyPr wrap="square" rtlCol="0">
            <a:spAutoFit/>
          </a:bodyPr>
          <a:lstStyle/>
          <a:p>
            <a:pPr algn="just">
              <a:buFont typeface="Wingdings" pitchFamily="2" charset="2"/>
              <a:buChar char="v"/>
            </a:pPr>
            <a:r>
              <a:rPr lang="en-US" sz="3200" dirty="0" smtClean="0">
                <a:solidFill>
                  <a:schemeClr val="accent2">
                    <a:lumMod val="50000"/>
                  </a:schemeClr>
                </a:solidFill>
                <a:effectLst>
                  <a:outerShdw blurRad="38100" dist="38100" dir="2700000" algn="tl">
                    <a:srgbClr val="000000">
                      <a:alpha val="43137"/>
                    </a:srgbClr>
                  </a:outerShdw>
                </a:effectLst>
              </a:rPr>
              <a:t>Uniform treatment of all possible events that could occur in the simulation process</a:t>
            </a:r>
          </a:p>
          <a:p>
            <a:pPr lvl="1" algn="just">
              <a:buFont typeface="Wingdings" pitchFamily="2" charset="2"/>
              <a:buChar char="v"/>
            </a:pPr>
            <a:r>
              <a:rPr lang="en-US" sz="3200" dirty="0" smtClean="0">
                <a:solidFill>
                  <a:schemeClr val="accent2">
                    <a:lumMod val="50000"/>
                  </a:schemeClr>
                </a:solidFill>
                <a:effectLst>
                  <a:outerShdw blurRad="38100" dist="38100" dir="2700000" algn="tl">
                    <a:srgbClr val="000000">
                      <a:alpha val="43137"/>
                    </a:srgbClr>
                  </a:outerShdw>
                </a:effectLst>
              </a:rPr>
              <a:t> Heritage of Event class</a:t>
            </a:r>
            <a:r>
              <a:rPr lang="en-US" sz="3200" i="1" dirty="0" smtClean="0">
                <a:solidFill>
                  <a:schemeClr val="accent2">
                    <a:lumMod val="50000"/>
                  </a:schemeClr>
                </a:solidFill>
                <a:effectLst>
                  <a:outerShdw blurRad="38100" dist="38100" dir="2700000" algn="tl">
                    <a:srgbClr val="000000">
                      <a:alpha val="43137"/>
                    </a:srgbClr>
                  </a:outerShdw>
                </a:effectLst>
              </a:rPr>
              <a:t>.</a:t>
            </a:r>
          </a:p>
          <a:p>
            <a:pPr lvl="1" algn="just">
              <a:buFont typeface="Wingdings" pitchFamily="2" charset="2"/>
              <a:buChar char="v"/>
            </a:pPr>
            <a:r>
              <a:rPr lang="en-US" sz="3200" dirty="0" smtClean="0">
                <a:solidFill>
                  <a:schemeClr val="accent2">
                    <a:lumMod val="50000"/>
                  </a:schemeClr>
                </a:solidFill>
                <a:effectLst>
                  <a:outerShdw blurRad="38100" dist="38100" dir="2700000" algn="tl">
                    <a:srgbClr val="000000">
                      <a:alpha val="43137"/>
                    </a:srgbClr>
                  </a:outerShdw>
                </a:effectLst>
              </a:rPr>
              <a:t>Different event types  (Shot an unique spike, propagation, TCP/IP communication, synchronization with other system, save the current simulation status, simulation ending …etc ).</a:t>
            </a:r>
          </a:p>
          <a:p>
            <a:pPr lvl="1" algn="just">
              <a:buFont typeface="Wingdings" pitchFamily="2" charset="2"/>
              <a:buChar char="v"/>
            </a:pPr>
            <a:r>
              <a:rPr lang="en-US" sz="3200" i="1" dirty="0" err="1" smtClean="0">
                <a:solidFill>
                  <a:schemeClr val="accent2">
                    <a:lumMod val="50000"/>
                  </a:schemeClr>
                </a:solidFill>
                <a:effectLst>
                  <a:outerShdw blurRad="38100" dist="38100" dir="2700000" algn="tl">
                    <a:srgbClr val="000000">
                      <a:alpha val="43137"/>
                    </a:srgbClr>
                  </a:outerShdw>
                </a:effectLst>
              </a:rPr>
              <a:t>ProcessEvent</a:t>
            </a:r>
            <a:r>
              <a:rPr lang="en-US" sz="3200" i="1" dirty="0" smtClean="0">
                <a:solidFill>
                  <a:schemeClr val="accent2">
                    <a:lumMod val="50000"/>
                  </a:schemeClr>
                </a:solidFill>
                <a:effectLst>
                  <a:outerShdw blurRad="38100" dist="38100" dir="2700000" algn="tl">
                    <a:srgbClr val="000000">
                      <a:alpha val="43137"/>
                    </a:srgbClr>
                  </a:outerShdw>
                </a:effectLst>
              </a:rPr>
              <a:t> method implements the specific treatment of each event</a:t>
            </a:r>
            <a:r>
              <a:rPr lang="en-US" sz="3200" dirty="0" smtClean="0">
                <a:solidFill>
                  <a:schemeClr val="accent2">
                    <a:lumMod val="50000"/>
                  </a:schemeClr>
                </a:solidFill>
                <a:effectLst>
                  <a:outerShdw blurRad="38100" dist="38100" dir="2700000" algn="tl">
                    <a:srgbClr val="000000">
                      <a:alpha val="43137"/>
                    </a:srgbClr>
                  </a:outerShdw>
                </a:effectLst>
              </a:rPr>
              <a:t>.</a:t>
            </a:r>
          </a:p>
          <a:p>
            <a:pPr algn="just">
              <a:buFont typeface="Wingdings" pitchFamily="2" charset="2"/>
              <a:buChar char="v"/>
            </a:pPr>
            <a:r>
              <a:rPr lang="en-US" sz="3200" dirty="0" smtClean="0">
                <a:solidFill>
                  <a:schemeClr val="accent2">
                    <a:lumMod val="50000"/>
                  </a:schemeClr>
                </a:solidFill>
                <a:effectLst>
                  <a:outerShdw blurRad="38100" dist="38100" dir="2700000" algn="tl">
                    <a:srgbClr val="000000">
                      <a:alpha val="43137"/>
                    </a:srgbClr>
                  </a:outerShdw>
                </a:effectLst>
              </a:rPr>
              <a:t>Implementation in C++ for Linux and Windows (with </a:t>
            </a:r>
            <a:r>
              <a:rPr lang="en-US" sz="3200" dirty="0" err="1" smtClean="0">
                <a:solidFill>
                  <a:schemeClr val="accent2">
                    <a:lumMod val="50000"/>
                  </a:schemeClr>
                </a:solidFill>
                <a:effectLst>
                  <a:outerShdw blurRad="38100" dist="38100" dir="2700000" algn="tl">
                    <a:srgbClr val="000000">
                      <a:alpha val="43137"/>
                    </a:srgbClr>
                  </a:outerShdw>
                </a:effectLst>
              </a:rPr>
              <a:t>Cygwin</a:t>
            </a:r>
            <a:r>
              <a:rPr lang="en-US" sz="3200" dirty="0" smtClean="0">
                <a:solidFill>
                  <a:schemeClr val="accent2">
                    <a:lumMod val="50000"/>
                  </a:schemeClr>
                </a:solidFill>
                <a:effectLst>
                  <a:outerShdw blurRad="38100" dist="38100" dir="2700000" algn="tl">
                    <a:srgbClr val="000000">
                      <a:alpha val="43137"/>
                    </a:srgbClr>
                  </a:outerShdw>
                </a:effectLst>
              </a:rPr>
              <a:t>) until now .</a:t>
            </a:r>
          </a:p>
          <a:p>
            <a:pPr algn="just">
              <a:buFont typeface="Wingdings" pitchFamily="2" charset="2"/>
              <a:buChar char="v"/>
            </a:pPr>
            <a:r>
              <a:rPr lang="en-US" sz="3200" dirty="0" smtClean="0">
                <a:solidFill>
                  <a:schemeClr val="accent2">
                    <a:lumMod val="50000"/>
                  </a:schemeClr>
                </a:solidFill>
                <a:effectLst>
                  <a:outerShdw blurRad="38100" dist="38100" dir="2700000" algn="tl">
                    <a:srgbClr val="000000">
                      <a:alpha val="43137"/>
                    </a:srgbClr>
                  </a:outerShdw>
                </a:effectLst>
              </a:rPr>
              <a:t>Same precompiled look up tables both 32bits and 64 bits architectures</a:t>
            </a:r>
            <a:r>
              <a:rPr lang="en-US" sz="3200" dirty="0" smtClean="0"/>
              <a:t>.</a:t>
            </a:r>
          </a:p>
          <a:p>
            <a:pPr algn="just"/>
            <a:endParaRPr lang="es-ES" sz="3200" dirty="0" smtClean="0">
              <a:solidFill>
                <a:schemeClr val="accent2">
                  <a:lumMod val="75000"/>
                </a:schemeClr>
              </a:solidFill>
            </a:endParaRPr>
          </a:p>
          <a:p>
            <a:pPr algn="just"/>
            <a:r>
              <a:rPr lang="en-US" sz="3200" dirty="0" smtClean="0">
                <a:solidFill>
                  <a:schemeClr val="accent2">
                    <a:lumMod val="75000"/>
                  </a:schemeClr>
                </a:solidFill>
              </a:rPr>
              <a:t>. </a:t>
            </a:r>
            <a:endParaRPr lang="es-ES" sz="3000" dirty="0">
              <a:solidFill>
                <a:schemeClr val="accent2">
                  <a:lumMod val="75000"/>
                </a:schemeClr>
              </a:solidFill>
            </a:endParaRPr>
          </a:p>
        </p:txBody>
      </p:sp>
      <p:graphicFrame>
        <p:nvGraphicFramePr>
          <p:cNvPr id="46" name="Diagram 45"/>
          <p:cNvGraphicFramePr/>
          <p:nvPr/>
        </p:nvGraphicFramePr>
        <p:xfrm>
          <a:off x="10658475" y="37118924"/>
          <a:ext cx="10572750" cy="402907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pSp>
        <p:nvGrpSpPr>
          <p:cNvPr id="55" name="Group 54"/>
          <p:cNvGrpSpPr/>
          <p:nvPr/>
        </p:nvGrpSpPr>
        <p:grpSpPr>
          <a:xfrm>
            <a:off x="19821525" y="41719500"/>
            <a:ext cx="12211050" cy="1485900"/>
            <a:chOff x="6477000" y="41719501"/>
            <a:chExt cx="12211050" cy="1485900"/>
          </a:xfrm>
        </p:grpSpPr>
        <p:sp>
          <p:nvSpPr>
            <p:cNvPr id="50" name="Flowchart: Manual Input 49"/>
            <p:cNvSpPr/>
            <p:nvPr/>
          </p:nvSpPr>
          <p:spPr>
            <a:xfrm>
              <a:off x="15659100" y="41719501"/>
              <a:ext cx="3028950" cy="1485900"/>
            </a:xfrm>
            <a:prstGeom prst="flowChartManualInput">
              <a:avLst/>
            </a:prstGeom>
            <a:solidFill>
              <a:schemeClr val="accent1">
                <a:alpha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1" name="Flowchart: Manual Input 50"/>
            <p:cNvSpPr/>
            <p:nvPr/>
          </p:nvSpPr>
          <p:spPr>
            <a:xfrm>
              <a:off x="12611100" y="42262424"/>
              <a:ext cx="3028950" cy="942975"/>
            </a:xfrm>
            <a:prstGeom prst="flowChartManualInput">
              <a:avLst/>
            </a:prstGeom>
            <a:solidFill>
              <a:schemeClr val="accent1">
                <a:lumMod val="60000"/>
                <a:lumOff val="40000"/>
                <a:alpha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2" name="Flowchart: Manual Input 51"/>
            <p:cNvSpPr/>
            <p:nvPr/>
          </p:nvSpPr>
          <p:spPr>
            <a:xfrm>
              <a:off x="9553575" y="42662474"/>
              <a:ext cx="3028950" cy="542925"/>
            </a:xfrm>
            <a:prstGeom prst="flowChartManualInput">
              <a:avLst/>
            </a:prstGeom>
            <a:solidFill>
              <a:schemeClr val="accent1">
                <a:lumMod val="40000"/>
                <a:lumOff val="60000"/>
                <a:alpha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3" name="Flowchart: Manual Input 52"/>
            <p:cNvSpPr/>
            <p:nvPr/>
          </p:nvSpPr>
          <p:spPr>
            <a:xfrm>
              <a:off x="6477000" y="42833925"/>
              <a:ext cx="3028950" cy="342900"/>
            </a:xfrm>
            <a:prstGeom prst="flowChartManualInput">
              <a:avLst/>
            </a:prstGeom>
            <a:solidFill>
              <a:schemeClr val="accent1">
                <a:lumMod val="20000"/>
                <a:lumOff val="80000"/>
                <a:alpha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54" name="Flowchart: Manual Input 53"/>
          <p:cNvSpPr/>
          <p:nvPr/>
        </p:nvSpPr>
        <p:spPr>
          <a:xfrm flipV="1">
            <a:off x="3457575" y="43091096"/>
            <a:ext cx="3028950" cy="45719"/>
          </a:xfrm>
          <a:prstGeom prst="flowChartManualInput">
            <a:avLst/>
          </a:prstGeom>
          <a:solidFill>
            <a:schemeClr val="bg1">
              <a:lumMod val="9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1" name="AutoShape 98"/>
          <p:cNvSpPr>
            <a:spLocks noChangeArrowheads="1"/>
          </p:cNvSpPr>
          <p:nvPr/>
        </p:nvSpPr>
        <p:spPr bwMode="auto">
          <a:xfrm>
            <a:off x="6301252" y="15750877"/>
            <a:ext cx="3371850" cy="1522404"/>
          </a:xfrm>
          <a:prstGeom prst="roundRect">
            <a:avLst>
              <a:gd name="adj" fmla="val 16667"/>
            </a:avLst>
          </a:prstGeom>
          <a:solidFill>
            <a:schemeClr val="bg1"/>
          </a:solidFill>
          <a:ln w="38100">
            <a:solidFill>
              <a:schemeClr val="accent6"/>
            </a:solidFill>
            <a:headEnd/>
            <a:tailEnd/>
          </a:ln>
        </p:spPr>
        <p:style>
          <a:lnRef idx="1">
            <a:schemeClr val="accent1"/>
          </a:lnRef>
          <a:fillRef idx="2">
            <a:schemeClr val="accent1"/>
          </a:fillRef>
          <a:effectRef idx="1">
            <a:schemeClr val="accent1"/>
          </a:effectRef>
          <a:fontRef idx="minor">
            <a:schemeClr val="dk1"/>
          </a:fontRef>
        </p:style>
        <p:txBody>
          <a:bodyPr wrap="none" anchor="b"/>
          <a:lstStyle/>
          <a:p>
            <a:pPr algn="ctr"/>
            <a:r>
              <a:rPr lang="es-ES_tradnl" sz="1400" dirty="0"/>
              <a:t>Inferior Olive </a:t>
            </a:r>
            <a:r>
              <a:rPr lang="es-ES_tradnl" sz="1400" dirty="0" err="1"/>
              <a:t>Neurons</a:t>
            </a:r>
            <a:r>
              <a:rPr lang="es-ES_tradnl" sz="1400" dirty="0"/>
              <a:t> </a:t>
            </a:r>
            <a:r>
              <a:rPr lang="es-ES_tradnl" sz="1400" dirty="0" smtClean="0"/>
              <a:t>[48]</a:t>
            </a:r>
            <a:endParaRPr lang="es-ES_tradnl" sz="1400" dirty="0"/>
          </a:p>
        </p:txBody>
      </p:sp>
      <p:sp>
        <p:nvSpPr>
          <p:cNvPr id="142" name="AutoShape 42"/>
          <p:cNvSpPr>
            <a:spLocks noChangeArrowheads="1"/>
          </p:cNvSpPr>
          <p:nvPr/>
        </p:nvSpPr>
        <p:spPr bwMode="auto">
          <a:xfrm>
            <a:off x="6685427" y="17838440"/>
            <a:ext cx="2987675" cy="1435105"/>
          </a:xfrm>
          <a:prstGeom prst="roundRect">
            <a:avLst>
              <a:gd name="adj" fmla="val 16667"/>
            </a:avLst>
          </a:prstGeom>
          <a:solidFill>
            <a:schemeClr val="bg1"/>
          </a:solidFill>
          <a:ln w="38100">
            <a:solidFill>
              <a:schemeClr val="accent6"/>
            </a:solidFill>
            <a:headEnd/>
            <a:tailEnd/>
          </a:ln>
        </p:spPr>
        <p:style>
          <a:lnRef idx="1">
            <a:schemeClr val="accent1"/>
          </a:lnRef>
          <a:fillRef idx="2">
            <a:schemeClr val="accent1"/>
          </a:fillRef>
          <a:effectRef idx="1">
            <a:schemeClr val="accent1"/>
          </a:effectRef>
          <a:fontRef idx="minor">
            <a:schemeClr val="dk1"/>
          </a:fontRef>
        </p:style>
        <p:txBody>
          <a:bodyPr wrap="none" anchor="b"/>
          <a:lstStyle/>
          <a:p>
            <a:pPr algn="ctr"/>
            <a:r>
              <a:rPr lang="es-ES_tradnl" sz="1400" dirty="0" err="1"/>
              <a:t>Purkinje</a:t>
            </a:r>
            <a:r>
              <a:rPr lang="es-ES_tradnl" sz="1400" dirty="0"/>
              <a:t> </a:t>
            </a:r>
            <a:r>
              <a:rPr lang="es-ES_tradnl" sz="1400" dirty="0" err="1"/>
              <a:t>Cells</a:t>
            </a:r>
            <a:r>
              <a:rPr lang="es-ES_tradnl" sz="1400" dirty="0"/>
              <a:t> </a:t>
            </a:r>
            <a:r>
              <a:rPr lang="es-ES_tradnl" sz="1400" dirty="0" smtClean="0"/>
              <a:t>[48]</a:t>
            </a:r>
            <a:endParaRPr lang="es-ES_tradnl" sz="1400" dirty="0"/>
          </a:p>
        </p:txBody>
      </p:sp>
      <p:sp>
        <p:nvSpPr>
          <p:cNvPr id="143" name="AutoShape 87"/>
          <p:cNvSpPr>
            <a:spLocks noChangeArrowheads="1"/>
          </p:cNvSpPr>
          <p:nvPr/>
        </p:nvSpPr>
        <p:spPr bwMode="auto">
          <a:xfrm>
            <a:off x="6342545" y="19916487"/>
            <a:ext cx="3330558" cy="1428750"/>
          </a:xfrm>
          <a:prstGeom prst="roundRect">
            <a:avLst>
              <a:gd name="adj" fmla="val 16667"/>
            </a:avLst>
          </a:prstGeom>
          <a:solidFill>
            <a:schemeClr val="bg1"/>
          </a:solidFill>
          <a:ln w="38100">
            <a:solidFill>
              <a:schemeClr val="accent6"/>
            </a:solidFill>
            <a:headEnd/>
            <a:tailEnd/>
          </a:ln>
        </p:spPr>
        <p:style>
          <a:lnRef idx="1">
            <a:schemeClr val="accent1"/>
          </a:lnRef>
          <a:fillRef idx="2">
            <a:schemeClr val="accent1"/>
          </a:fillRef>
          <a:effectRef idx="1">
            <a:schemeClr val="accent1"/>
          </a:effectRef>
          <a:fontRef idx="minor">
            <a:schemeClr val="dk1"/>
          </a:fontRef>
        </p:style>
        <p:txBody>
          <a:bodyPr wrap="none" anchor="b"/>
          <a:lstStyle/>
          <a:p>
            <a:endParaRPr lang="es-ES_tradnl" sz="1400" dirty="0" smtClean="0"/>
          </a:p>
          <a:p>
            <a:endParaRPr lang="es-ES_tradnl" sz="1400" dirty="0" smtClean="0"/>
          </a:p>
          <a:p>
            <a:endParaRPr lang="es-ES_tradnl" sz="1400" dirty="0" smtClean="0"/>
          </a:p>
          <a:p>
            <a:endParaRPr lang="es-ES_tradnl" sz="1400" dirty="0" smtClean="0"/>
          </a:p>
          <a:p>
            <a:endParaRPr lang="es-ES_tradnl" sz="1400" dirty="0" smtClean="0"/>
          </a:p>
          <a:p>
            <a:endParaRPr lang="es-ES_tradnl" sz="1400" dirty="0" smtClean="0"/>
          </a:p>
          <a:p>
            <a:endParaRPr lang="es-ES_tradnl" sz="1400" dirty="0" smtClean="0"/>
          </a:p>
          <a:p>
            <a:r>
              <a:rPr lang="es-ES_tradnl" sz="1400" dirty="0" err="1" smtClean="0"/>
              <a:t>Deep</a:t>
            </a:r>
            <a:r>
              <a:rPr lang="es-ES_tradnl" sz="1400" dirty="0" smtClean="0"/>
              <a:t> </a:t>
            </a:r>
            <a:r>
              <a:rPr lang="es-ES_tradnl" sz="1400" dirty="0" err="1"/>
              <a:t>Cerebellar</a:t>
            </a:r>
            <a:r>
              <a:rPr lang="es-ES_tradnl" sz="1400" dirty="0"/>
              <a:t> </a:t>
            </a:r>
            <a:r>
              <a:rPr lang="es-ES_tradnl" sz="1400" dirty="0" err="1"/>
              <a:t>Nuclei</a:t>
            </a:r>
            <a:r>
              <a:rPr lang="es-ES_tradnl" sz="1400" dirty="0"/>
              <a:t> </a:t>
            </a:r>
            <a:r>
              <a:rPr lang="es-ES_tradnl" sz="1400" dirty="0" err="1"/>
              <a:t>Cells</a:t>
            </a:r>
            <a:r>
              <a:rPr lang="es-ES_tradnl" sz="1400" dirty="0"/>
              <a:t> </a:t>
            </a:r>
            <a:r>
              <a:rPr lang="es-ES_tradnl" sz="1400" dirty="0" smtClean="0"/>
              <a:t>[24]</a:t>
            </a:r>
            <a:endParaRPr lang="es-ES_tradnl" sz="1400" dirty="0"/>
          </a:p>
        </p:txBody>
      </p:sp>
      <p:cxnSp>
        <p:nvCxnSpPr>
          <p:cNvPr id="144" name="91 Conector recto de flecha"/>
          <p:cNvCxnSpPr/>
          <p:nvPr/>
        </p:nvCxnSpPr>
        <p:spPr>
          <a:xfrm rot="5400000" flipH="1" flipV="1">
            <a:off x="8529332" y="19273545"/>
            <a:ext cx="1572430" cy="794"/>
          </a:xfrm>
          <a:prstGeom prst="straightConnector1">
            <a:avLst/>
          </a:prstGeom>
          <a:ln w="28575">
            <a:solidFill>
              <a:srgbClr val="FF0000"/>
            </a:solidFill>
            <a:headEnd type="oval" w="lg" len="lg"/>
            <a:tailEnd type="none" w="lg" len="med"/>
          </a:ln>
        </p:spPr>
        <p:style>
          <a:lnRef idx="1">
            <a:schemeClr val="accent1"/>
          </a:lnRef>
          <a:fillRef idx="0">
            <a:schemeClr val="accent1"/>
          </a:fillRef>
          <a:effectRef idx="0">
            <a:schemeClr val="accent1"/>
          </a:effectRef>
          <a:fontRef idx="minor">
            <a:schemeClr val="tx1"/>
          </a:fontRef>
        </p:style>
      </p:cxnSp>
      <p:cxnSp>
        <p:nvCxnSpPr>
          <p:cNvPr id="145" name="127 Conector recto de flecha"/>
          <p:cNvCxnSpPr/>
          <p:nvPr/>
        </p:nvCxnSpPr>
        <p:spPr>
          <a:xfrm rot="5400000" flipH="1" flipV="1">
            <a:off x="8101498" y="19273545"/>
            <a:ext cx="1572430" cy="794"/>
          </a:xfrm>
          <a:prstGeom prst="straightConnector1">
            <a:avLst/>
          </a:prstGeom>
          <a:ln w="28575">
            <a:solidFill>
              <a:srgbClr val="FF0000"/>
            </a:solidFill>
            <a:headEnd type="oval" w="lg" len="lg"/>
            <a:tailEnd type="none" w="lg" len="med"/>
          </a:ln>
        </p:spPr>
        <p:style>
          <a:lnRef idx="1">
            <a:schemeClr val="accent1"/>
          </a:lnRef>
          <a:fillRef idx="0">
            <a:schemeClr val="accent1"/>
          </a:fillRef>
          <a:effectRef idx="0">
            <a:schemeClr val="accent1"/>
          </a:effectRef>
          <a:fontRef idx="minor">
            <a:schemeClr val="tx1"/>
          </a:fontRef>
        </p:style>
      </p:cxnSp>
      <p:cxnSp>
        <p:nvCxnSpPr>
          <p:cNvPr id="146" name="128 Conector recto de flecha"/>
          <p:cNvCxnSpPr/>
          <p:nvPr/>
        </p:nvCxnSpPr>
        <p:spPr>
          <a:xfrm rot="5400000" flipH="1" flipV="1">
            <a:off x="7672870" y="19273545"/>
            <a:ext cx="1572430" cy="794"/>
          </a:xfrm>
          <a:prstGeom prst="straightConnector1">
            <a:avLst/>
          </a:prstGeom>
          <a:ln w="28575">
            <a:solidFill>
              <a:srgbClr val="FF0000"/>
            </a:solidFill>
            <a:headEnd type="oval" w="lg" len="lg"/>
            <a:tailEnd type="none" w="lg" len="med"/>
          </a:ln>
        </p:spPr>
        <p:style>
          <a:lnRef idx="1">
            <a:schemeClr val="accent1"/>
          </a:lnRef>
          <a:fillRef idx="0">
            <a:schemeClr val="accent1"/>
          </a:fillRef>
          <a:effectRef idx="0">
            <a:schemeClr val="accent1"/>
          </a:effectRef>
          <a:fontRef idx="minor">
            <a:schemeClr val="tx1"/>
          </a:fontRef>
        </p:style>
      </p:cxnSp>
      <p:cxnSp>
        <p:nvCxnSpPr>
          <p:cNvPr id="147" name="129 Conector recto de flecha"/>
          <p:cNvCxnSpPr/>
          <p:nvPr/>
        </p:nvCxnSpPr>
        <p:spPr>
          <a:xfrm rot="5400000" flipH="1" flipV="1">
            <a:off x="7244242" y="19273545"/>
            <a:ext cx="1572430" cy="794"/>
          </a:xfrm>
          <a:prstGeom prst="straightConnector1">
            <a:avLst/>
          </a:prstGeom>
          <a:ln w="28575">
            <a:solidFill>
              <a:srgbClr val="FF0000"/>
            </a:solidFill>
            <a:headEnd type="oval" w="lg" len="lg"/>
            <a:tailEnd type="none" w="lg" len="med"/>
          </a:ln>
        </p:spPr>
        <p:style>
          <a:lnRef idx="1">
            <a:schemeClr val="accent1"/>
          </a:lnRef>
          <a:fillRef idx="0">
            <a:schemeClr val="accent1"/>
          </a:fillRef>
          <a:effectRef idx="0">
            <a:schemeClr val="accent1"/>
          </a:effectRef>
          <a:fontRef idx="minor">
            <a:schemeClr val="tx1"/>
          </a:fontRef>
        </p:style>
      </p:cxnSp>
      <p:cxnSp>
        <p:nvCxnSpPr>
          <p:cNvPr id="148" name="130 Conector recto de flecha"/>
          <p:cNvCxnSpPr/>
          <p:nvPr/>
        </p:nvCxnSpPr>
        <p:spPr>
          <a:xfrm rot="5400000" flipH="1" flipV="1">
            <a:off x="6815614" y="19273545"/>
            <a:ext cx="1572430" cy="794"/>
          </a:xfrm>
          <a:prstGeom prst="straightConnector1">
            <a:avLst/>
          </a:prstGeom>
          <a:ln w="28575">
            <a:solidFill>
              <a:srgbClr val="FF0000"/>
            </a:solidFill>
            <a:headEnd type="oval" w="lg" len="lg"/>
            <a:tailEnd type="none" w="lg" len="med"/>
          </a:ln>
        </p:spPr>
        <p:style>
          <a:lnRef idx="1">
            <a:schemeClr val="accent1"/>
          </a:lnRef>
          <a:fillRef idx="0">
            <a:schemeClr val="accent1"/>
          </a:fillRef>
          <a:effectRef idx="0">
            <a:schemeClr val="accent1"/>
          </a:effectRef>
          <a:fontRef idx="minor">
            <a:schemeClr val="tx1"/>
          </a:fontRef>
        </p:style>
      </p:cxnSp>
      <p:cxnSp>
        <p:nvCxnSpPr>
          <p:cNvPr id="149" name="140 Conector recto de flecha"/>
          <p:cNvCxnSpPr/>
          <p:nvPr/>
        </p:nvCxnSpPr>
        <p:spPr>
          <a:xfrm rot="5400000" flipH="1" flipV="1">
            <a:off x="7852259" y="17522520"/>
            <a:ext cx="500066" cy="1588"/>
          </a:xfrm>
          <a:prstGeom prst="straightConnector1">
            <a:avLst/>
          </a:prstGeom>
          <a:ln w="28575">
            <a:solidFill>
              <a:schemeClr val="accent1"/>
            </a:solidFill>
            <a:headEnd type="oval" w="lg" len="lg"/>
            <a:tailEnd type="none" w="lg" len="med"/>
          </a:ln>
        </p:spPr>
        <p:style>
          <a:lnRef idx="1">
            <a:schemeClr val="accent1"/>
          </a:lnRef>
          <a:fillRef idx="0">
            <a:schemeClr val="accent1"/>
          </a:fillRef>
          <a:effectRef idx="0">
            <a:schemeClr val="accent1"/>
          </a:effectRef>
          <a:fontRef idx="minor">
            <a:schemeClr val="tx1"/>
          </a:fontRef>
        </p:style>
      </p:cxnSp>
      <p:sp>
        <p:nvSpPr>
          <p:cNvPr id="150" name="AutoShape 99"/>
          <p:cNvSpPr>
            <a:spLocks noChangeArrowheads="1"/>
          </p:cNvSpPr>
          <p:nvPr/>
        </p:nvSpPr>
        <p:spPr bwMode="auto">
          <a:xfrm>
            <a:off x="6479052" y="15944552"/>
            <a:ext cx="504825" cy="720725"/>
          </a:xfrm>
          <a:prstGeom prst="roundRect">
            <a:avLst>
              <a:gd name="adj" fmla="val 16667"/>
            </a:avLst>
          </a:prstGeom>
          <a:solidFill>
            <a:schemeClr val="accent2"/>
          </a:solidFill>
          <a:ln>
            <a:headEnd/>
            <a:tailEnd/>
          </a:ln>
        </p:spPr>
        <p:style>
          <a:lnRef idx="1">
            <a:schemeClr val="dk1"/>
          </a:lnRef>
          <a:fillRef idx="2">
            <a:schemeClr val="dk1"/>
          </a:fillRef>
          <a:effectRef idx="1">
            <a:schemeClr val="dk1"/>
          </a:effectRef>
          <a:fontRef idx="minor">
            <a:schemeClr val="dk1"/>
          </a:fontRef>
        </p:style>
        <p:txBody>
          <a:bodyPr wrap="none" anchor="ctr"/>
          <a:lstStyle/>
          <a:p>
            <a:pPr algn="ctr"/>
            <a:r>
              <a:rPr lang="es-ES_tradnl" sz="1400" dirty="0"/>
              <a:t>[8</a:t>
            </a:r>
            <a:r>
              <a:rPr lang="es-ES_tradnl" sz="1400" dirty="0" smtClean="0"/>
              <a:t>]</a:t>
            </a:r>
            <a:endParaRPr lang="es-ES_tradnl" sz="1400" dirty="0"/>
          </a:p>
        </p:txBody>
      </p:sp>
      <p:sp>
        <p:nvSpPr>
          <p:cNvPr id="151" name="AutoShape 99"/>
          <p:cNvSpPr>
            <a:spLocks noChangeArrowheads="1"/>
          </p:cNvSpPr>
          <p:nvPr/>
        </p:nvSpPr>
        <p:spPr bwMode="auto">
          <a:xfrm>
            <a:off x="7012452" y="15944552"/>
            <a:ext cx="504825" cy="720725"/>
          </a:xfrm>
          <a:prstGeom prst="roundRect">
            <a:avLst>
              <a:gd name="adj" fmla="val 16667"/>
            </a:avLst>
          </a:prstGeom>
          <a:solidFill>
            <a:schemeClr val="accent2"/>
          </a:solidFill>
          <a:ln>
            <a:headEnd/>
            <a:tailEnd/>
          </a:ln>
        </p:spPr>
        <p:style>
          <a:lnRef idx="1">
            <a:schemeClr val="dk1"/>
          </a:lnRef>
          <a:fillRef idx="2">
            <a:schemeClr val="dk1"/>
          </a:fillRef>
          <a:effectRef idx="1">
            <a:schemeClr val="dk1"/>
          </a:effectRef>
          <a:fontRef idx="minor">
            <a:schemeClr val="dk1"/>
          </a:fontRef>
        </p:style>
        <p:txBody>
          <a:bodyPr wrap="none" anchor="ctr"/>
          <a:lstStyle/>
          <a:p>
            <a:pPr algn="ctr"/>
            <a:r>
              <a:rPr lang="es-ES_tradnl" sz="1400" dirty="0"/>
              <a:t>[8</a:t>
            </a:r>
            <a:r>
              <a:rPr lang="es-ES_tradnl" sz="1400" dirty="0" smtClean="0"/>
              <a:t>]</a:t>
            </a:r>
            <a:endParaRPr lang="es-ES_tradnl" sz="1400" dirty="0"/>
          </a:p>
        </p:txBody>
      </p:sp>
      <p:sp>
        <p:nvSpPr>
          <p:cNvPr id="152" name="AutoShape 99"/>
          <p:cNvSpPr>
            <a:spLocks noChangeArrowheads="1"/>
          </p:cNvSpPr>
          <p:nvPr/>
        </p:nvSpPr>
        <p:spPr bwMode="auto">
          <a:xfrm>
            <a:off x="7545852" y="15944552"/>
            <a:ext cx="504825" cy="720725"/>
          </a:xfrm>
          <a:prstGeom prst="roundRect">
            <a:avLst>
              <a:gd name="adj" fmla="val 16667"/>
            </a:avLst>
          </a:prstGeom>
          <a:solidFill>
            <a:schemeClr val="accent2"/>
          </a:solidFill>
          <a:ln>
            <a:headEnd/>
            <a:tailEnd/>
          </a:ln>
        </p:spPr>
        <p:style>
          <a:lnRef idx="1">
            <a:schemeClr val="dk1"/>
          </a:lnRef>
          <a:fillRef idx="2">
            <a:schemeClr val="dk1"/>
          </a:fillRef>
          <a:effectRef idx="1">
            <a:schemeClr val="dk1"/>
          </a:effectRef>
          <a:fontRef idx="minor">
            <a:schemeClr val="dk1"/>
          </a:fontRef>
        </p:style>
        <p:txBody>
          <a:bodyPr wrap="none" anchor="ctr"/>
          <a:lstStyle/>
          <a:p>
            <a:pPr algn="ctr"/>
            <a:r>
              <a:rPr lang="es-ES_tradnl" sz="1400" dirty="0"/>
              <a:t>[8</a:t>
            </a:r>
            <a:r>
              <a:rPr lang="es-ES_tradnl" sz="1400" dirty="0" smtClean="0"/>
              <a:t>]</a:t>
            </a:r>
            <a:endParaRPr lang="es-ES_tradnl" sz="1400" dirty="0"/>
          </a:p>
        </p:txBody>
      </p:sp>
      <p:sp>
        <p:nvSpPr>
          <p:cNvPr id="153" name="AutoShape 99"/>
          <p:cNvSpPr>
            <a:spLocks noChangeArrowheads="1"/>
          </p:cNvSpPr>
          <p:nvPr/>
        </p:nvSpPr>
        <p:spPr bwMode="auto">
          <a:xfrm>
            <a:off x="8079252" y="15954077"/>
            <a:ext cx="504825" cy="720725"/>
          </a:xfrm>
          <a:prstGeom prst="roundRect">
            <a:avLst>
              <a:gd name="adj" fmla="val 16667"/>
            </a:avLst>
          </a:prstGeom>
          <a:solidFill>
            <a:schemeClr val="accent2"/>
          </a:solidFill>
          <a:ln>
            <a:headEnd/>
            <a:tailEnd/>
          </a:ln>
        </p:spPr>
        <p:style>
          <a:lnRef idx="1">
            <a:schemeClr val="dk1"/>
          </a:lnRef>
          <a:fillRef idx="2">
            <a:schemeClr val="dk1"/>
          </a:fillRef>
          <a:effectRef idx="1">
            <a:schemeClr val="dk1"/>
          </a:effectRef>
          <a:fontRef idx="minor">
            <a:schemeClr val="dk1"/>
          </a:fontRef>
        </p:style>
        <p:txBody>
          <a:bodyPr wrap="none" anchor="ctr"/>
          <a:lstStyle/>
          <a:p>
            <a:pPr algn="ctr"/>
            <a:r>
              <a:rPr lang="es-ES_tradnl" sz="1400" dirty="0"/>
              <a:t>[8</a:t>
            </a:r>
            <a:r>
              <a:rPr lang="es-ES_tradnl" sz="1400" dirty="0" smtClean="0"/>
              <a:t>]</a:t>
            </a:r>
            <a:endParaRPr lang="es-ES_tradnl" sz="1400" dirty="0"/>
          </a:p>
        </p:txBody>
      </p:sp>
      <p:sp>
        <p:nvSpPr>
          <p:cNvPr id="154" name="AutoShape 99"/>
          <p:cNvSpPr>
            <a:spLocks noChangeArrowheads="1"/>
          </p:cNvSpPr>
          <p:nvPr/>
        </p:nvSpPr>
        <p:spPr bwMode="auto">
          <a:xfrm>
            <a:off x="8612652" y="15954077"/>
            <a:ext cx="504825" cy="720725"/>
          </a:xfrm>
          <a:prstGeom prst="roundRect">
            <a:avLst>
              <a:gd name="adj" fmla="val 16667"/>
            </a:avLst>
          </a:prstGeom>
          <a:solidFill>
            <a:schemeClr val="accent2"/>
          </a:solidFill>
          <a:ln>
            <a:headEnd/>
            <a:tailEnd/>
          </a:ln>
        </p:spPr>
        <p:style>
          <a:lnRef idx="1">
            <a:schemeClr val="dk1"/>
          </a:lnRef>
          <a:fillRef idx="2">
            <a:schemeClr val="dk1"/>
          </a:fillRef>
          <a:effectRef idx="1">
            <a:schemeClr val="dk1"/>
          </a:effectRef>
          <a:fontRef idx="minor">
            <a:schemeClr val="dk1"/>
          </a:fontRef>
        </p:style>
        <p:txBody>
          <a:bodyPr wrap="none" anchor="ctr"/>
          <a:lstStyle/>
          <a:p>
            <a:pPr algn="ctr"/>
            <a:r>
              <a:rPr lang="es-ES_tradnl" sz="1400" dirty="0"/>
              <a:t>[8</a:t>
            </a:r>
            <a:r>
              <a:rPr lang="es-ES_tradnl" sz="1400" dirty="0" smtClean="0"/>
              <a:t>]</a:t>
            </a:r>
            <a:endParaRPr lang="es-ES_tradnl" sz="1400" dirty="0"/>
          </a:p>
        </p:txBody>
      </p:sp>
      <p:sp>
        <p:nvSpPr>
          <p:cNvPr id="155" name="AutoShape 99"/>
          <p:cNvSpPr>
            <a:spLocks noChangeArrowheads="1"/>
          </p:cNvSpPr>
          <p:nvPr/>
        </p:nvSpPr>
        <p:spPr bwMode="auto">
          <a:xfrm>
            <a:off x="9146052" y="15954077"/>
            <a:ext cx="504825" cy="720725"/>
          </a:xfrm>
          <a:prstGeom prst="roundRect">
            <a:avLst>
              <a:gd name="adj" fmla="val 13792"/>
            </a:avLst>
          </a:prstGeom>
          <a:solidFill>
            <a:schemeClr val="accent2"/>
          </a:solidFill>
          <a:ln>
            <a:headEnd/>
            <a:tailEnd/>
          </a:ln>
        </p:spPr>
        <p:style>
          <a:lnRef idx="1">
            <a:schemeClr val="dk1"/>
          </a:lnRef>
          <a:fillRef idx="2">
            <a:schemeClr val="dk1"/>
          </a:fillRef>
          <a:effectRef idx="1">
            <a:schemeClr val="dk1"/>
          </a:effectRef>
          <a:fontRef idx="minor">
            <a:schemeClr val="dk1"/>
          </a:fontRef>
        </p:style>
        <p:txBody>
          <a:bodyPr wrap="none" anchor="ctr"/>
          <a:lstStyle/>
          <a:p>
            <a:pPr algn="ctr"/>
            <a:r>
              <a:rPr lang="es-ES_tradnl" sz="1400" dirty="0"/>
              <a:t>[8</a:t>
            </a:r>
            <a:r>
              <a:rPr lang="es-ES_tradnl" sz="1400" dirty="0" smtClean="0"/>
              <a:t>]</a:t>
            </a:r>
            <a:endParaRPr lang="es-ES_tradnl" sz="1400" dirty="0"/>
          </a:p>
        </p:txBody>
      </p:sp>
      <p:sp>
        <p:nvSpPr>
          <p:cNvPr id="156" name="AutoShape 99"/>
          <p:cNvSpPr>
            <a:spLocks noChangeArrowheads="1"/>
          </p:cNvSpPr>
          <p:nvPr/>
        </p:nvSpPr>
        <p:spPr bwMode="auto">
          <a:xfrm>
            <a:off x="7364908" y="17949567"/>
            <a:ext cx="401643" cy="720725"/>
          </a:xfrm>
          <a:prstGeom prst="roundRect">
            <a:avLst>
              <a:gd name="adj" fmla="val 16667"/>
            </a:avLst>
          </a:prstGeom>
          <a:solidFill>
            <a:schemeClr val="accent2"/>
          </a:solidFill>
          <a:ln>
            <a:headEnd/>
            <a:tailEnd/>
          </a:ln>
        </p:spPr>
        <p:style>
          <a:lnRef idx="1">
            <a:schemeClr val="dk1"/>
          </a:lnRef>
          <a:fillRef idx="2">
            <a:schemeClr val="dk1"/>
          </a:fillRef>
          <a:effectRef idx="1">
            <a:schemeClr val="dk1"/>
          </a:effectRef>
          <a:fontRef idx="minor">
            <a:schemeClr val="dk1"/>
          </a:fontRef>
        </p:style>
        <p:txBody>
          <a:bodyPr wrap="none" anchor="ctr"/>
          <a:lstStyle/>
          <a:p>
            <a:r>
              <a:rPr lang="es-ES_tradnl" sz="1400" dirty="0"/>
              <a:t>[8</a:t>
            </a:r>
            <a:r>
              <a:rPr lang="es-ES_tradnl" sz="1400" dirty="0" smtClean="0"/>
              <a:t>]</a:t>
            </a:r>
            <a:endParaRPr lang="es-ES_tradnl" sz="1400" dirty="0"/>
          </a:p>
        </p:txBody>
      </p:sp>
      <p:sp>
        <p:nvSpPr>
          <p:cNvPr id="157" name="AutoShape 99"/>
          <p:cNvSpPr>
            <a:spLocks noChangeArrowheads="1"/>
          </p:cNvSpPr>
          <p:nvPr/>
        </p:nvSpPr>
        <p:spPr bwMode="auto">
          <a:xfrm>
            <a:off x="7803064" y="17949567"/>
            <a:ext cx="401643" cy="720725"/>
          </a:xfrm>
          <a:prstGeom prst="roundRect">
            <a:avLst>
              <a:gd name="adj" fmla="val 16667"/>
            </a:avLst>
          </a:prstGeom>
          <a:solidFill>
            <a:schemeClr val="accent2"/>
          </a:solidFill>
          <a:ln>
            <a:headEnd/>
            <a:tailEnd/>
          </a:ln>
        </p:spPr>
        <p:style>
          <a:lnRef idx="1">
            <a:schemeClr val="dk1"/>
          </a:lnRef>
          <a:fillRef idx="2">
            <a:schemeClr val="dk1"/>
          </a:fillRef>
          <a:effectRef idx="1">
            <a:schemeClr val="dk1"/>
          </a:effectRef>
          <a:fontRef idx="minor">
            <a:schemeClr val="dk1"/>
          </a:fontRef>
        </p:style>
        <p:txBody>
          <a:bodyPr wrap="none" anchor="ctr"/>
          <a:lstStyle/>
          <a:p>
            <a:r>
              <a:rPr lang="es-ES_tradnl" sz="1400" dirty="0"/>
              <a:t>[8</a:t>
            </a:r>
            <a:r>
              <a:rPr lang="es-ES_tradnl" sz="1400" dirty="0" smtClean="0"/>
              <a:t>]</a:t>
            </a:r>
            <a:endParaRPr lang="es-ES_tradnl" sz="1400" dirty="0"/>
          </a:p>
        </p:txBody>
      </p:sp>
      <p:sp>
        <p:nvSpPr>
          <p:cNvPr id="158" name="AutoShape 99"/>
          <p:cNvSpPr>
            <a:spLocks noChangeArrowheads="1"/>
          </p:cNvSpPr>
          <p:nvPr/>
        </p:nvSpPr>
        <p:spPr bwMode="auto">
          <a:xfrm>
            <a:off x="8241220" y="17949567"/>
            <a:ext cx="401643" cy="720725"/>
          </a:xfrm>
          <a:prstGeom prst="roundRect">
            <a:avLst>
              <a:gd name="adj" fmla="val 16667"/>
            </a:avLst>
          </a:prstGeom>
          <a:solidFill>
            <a:schemeClr val="accent2"/>
          </a:solidFill>
          <a:ln>
            <a:headEnd/>
            <a:tailEnd/>
          </a:ln>
        </p:spPr>
        <p:style>
          <a:lnRef idx="1">
            <a:schemeClr val="dk1"/>
          </a:lnRef>
          <a:fillRef idx="2">
            <a:schemeClr val="dk1"/>
          </a:fillRef>
          <a:effectRef idx="1">
            <a:schemeClr val="dk1"/>
          </a:effectRef>
          <a:fontRef idx="minor">
            <a:schemeClr val="dk1"/>
          </a:fontRef>
        </p:style>
        <p:txBody>
          <a:bodyPr wrap="none" anchor="ctr"/>
          <a:lstStyle/>
          <a:p>
            <a:r>
              <a:rPr lang="es-ES_tradnl" sz="1400" dirty="0" smtClean="0"/>
              <a:t>[8]</a:t>
            </a:r>
            <a:endParaRPr lang="es-ES_tradnl" sz="1400" dirty="0"/>
          </a:p>
        </p:txBody>
      </p:sp>
      <p:sp>
        <p:nvSpPr>
          <p:cNvPr id="159" name="AutoShape 99"/>
          <p:cNvSpPr>
            <a:spLocks noChangeArrowheads="1"/>
          </p:cNvSpPr>
          <p:nvPr/>
        </p:nvSpPr>
        <p:spPr bwMode="auto">
          <a:xfrm>
            <a:off x="8679376" y="17949567"/>
            <a:ext cx="401643" cy="720725"/>
          </a:xfrm>
          <a:prstGeom prst="roundRect">
            <a:avLst>
              <a:gd name="adj" fmla="val 16667"/>
            </a:avLst>
          </a:prstGeom>
          <a:solidFill>
            <a:schemeClr val="accent2"/>
          </a:solidFill>
          <a:ln>
            <a:headEnd/>
            <a:tailEnd/>
          </a:ln>
        </p:spPr>
        <p:style>
          <a:lnRef idx="1">
            <a:schemeClr val="dk1"/>
          </a:lnRef>
          <a:fillRef idx="2">
            <a:schemeClr val="dk1"/>
          </a:fillRef>
          <a:effectRef idx="1">
            <a:schemeClr val="dk1"/>
          </a:effectRef>
          <a:fontRef idx="minor">
            <a:schemeClr val="dk1"/>
          </a:fontRef>
        </p:style>
        <p:txBody>
          <a:bodyPr wrap="none" anchor="ctr"/>
          <a:lstStyle/>
          <a:p>
            <a:r>
              <a:rPr lang="es-ES_tradnl" sz="1400" dirty="0"/>
              <a:t>[8</a:t>
            </a:r>
            <a:r>
              <a:rPr lang="es-ES_tradnl" sz="1400" dirty="0" smtClean="0"/>
              <a:t>]</a:t>
            </a:r>
            <a:endParaRPr lang="es-ES_tradnl" sz="1400" dirty="0"/>
          </a:p>
        </p:txBody>
      </p:sp>
      <p:sp>
        <p:nvSpPr>
          <p:cNvPr id="160" name="AutoShape 99"/>
          <p:cNvSpPr>
            <a:spLocks noChangeArrowheads="1"/>
          </p:cNvSpPr>
          <p:nvPr/>
        </p:nvSpPr>
        <p:spPr bwMode="auto">
          <a:xfrm>
            <a:off x="9117532" y="17949567"/>
            <a:ext cx="401643" cy="720725"/>
          </a:xfrm>
          <a:prstGeom prst="roundRect">
            <a:avLst>
              <a:gd name="adj" fmla="val 16667"/>
            </a:avLst>
          </a:prstGeom>
          <a:solidFill>
            <a:schemeClr val="accent2"/>
          </a:solidFill>
          <a:ln>
            <a:headEnd/>
            <a:tailEnd/>
          </a:ln>
        </p:spPr>
        <p:style>
          <a:lnRef idx="1">
            <a:schemeClr val="dk1"/>
          </a:lnRef>
          <a:fillRef idx="2">
            <a:schemeClr val="dk1"/>
          </a:fillRef>
          <a:effectRef idx="1">
            <a:schemeClr val="dk1"/>
          </a:effectRef>
          <a:fontRef idx="minor">
            <a:schemeClr val="dk1"/>
          </a:fontRef>
        </p:style>
        <p:txBody>
          <a:bodyPr wrap="none" anchor="ctr"/>
          <a:lstStyle/>
          <a:p>
            <a:r>
              <a:rPr lang="es-ES_tradnl" sz="1400" dirty="0"/>
              <a:t>[8</a:t>
            </a:r>
            <a:r>
              <a:rPr lang="es-ES_tradnl" sz="1400" dirty="0" smtClean="0"/>
              <a:t>]</a:t>
            </a:r>
            <a:endParaRPr lang="es-ES_tradnl" sz="1400" dirty="0"/>
          </a:p>
        </p:txBody>
      </p:sp>
      <p:sp>
        <p:nvSpPr>
          <p:cNvPr id="161" name="AutoShape 99"/>
          <p:cNvSpPr>
            <a:spLocks noChangeArrowheads="1"/>
          </p:cNvSpPr>
          <p:nvPr/>
        </p:nvSpPr>
        <p:spPr bwMode="auto">
          <a:xfrm>
            <a:off x="6891412" y="20142423"/>
            <a:ext cx="401643" cy="720725"/>
          </a:xfrm>
          <a:prstGeom prst="roundRect">
            <a:avLst>
              <a:gd name="adj" fmla="val 16667"/>
            </a:avLst>
          </a:prstGeom>
          <a:solidFill>
            <a:schemeClr val="accent2"/>
          </a:solidFill>
          <a:ln>
            <a:headEnd/>
            <a:tailEnd/>
          </a:ln>
        </p:spPr>
        <p:style>
          <a:lnRef idx="1">
            <a:schemeClr val="dk1"/>
          </a:lnRef>
          <a:fillRef idx="2">
            <a:schemeClr val="dk1"/>
          </a:fillRef>
          <a:effectRef idx="1">
            <a:schemeClr val="dk1"/>
          </a:effectRef>
          <a:fontRef idx="minor">
            <a:schemeClr val="dk1"/>
          </a:fontRef>
        </p:style>
        <p:txBody>
          <a:bodyPr wrap="none" anchor="ctr"/>
          <a:lstStyle/>
          <a:p>
            <a:r>
              <a:rPr lang="es-ES_tradnl" sz="1400" dirty="0" smtClean="0"/>
              <a:t>[4]</a:t>
            </a:r>
            <a:endParaRPr lang="es-ES_tradnl" sz="1400" dirty="0"/>
          </a:p>
        </p:txBody>
      </p:sp>
      <p:sp>
        <p:nvSpPr>
          <p:cNvPr id="162" name="AutoShape 99"/>
          <p:cNvSpPr>
            <a:spLocks noChangeArrowheads="1"/>
          </p:cNvSpPr>
          <p:nvPr/>
        </p:nvSpPr>
        <p:spPr bwMode="auto">
          <a:xfrm>
            <a:off x="7364908" y="20130812"/>
            <a:ext cx="401643" cy="720725"/>
          </a:xfrm>
          <a:prstGeom prst="roundRect">
            <a:avLst>
              <a:gd name="adj" fmla="val 16667"/>
            </a:avLst>
          </a:prstGeom>
          <a:solidFill>
            <a:schemeClr val="accent2"/>
          </a:solidFill>
          <a:ln>
            <a:headEnd/>
            <a:tailEnd/>
          </a:ln>
        </p:spPr>
        <p:style>
          <a:lnRef idx="1">
            <a:schemeClr val="dk1"/>
          </a:lnRef>
          <a:fillRef idx="2">
            <a:schemeClr val="dk1"/>
          </a:fillRef>
          <a:effectRef idx="1">
            <a:schemeClr val="dk1"/>
          </a:effectRef>
          <a:fontRef idx="minor">
            <a:schemeClr val="dk1"/>
          </a:fontRef>
        </p:style>
        <p:txBody>
          <a:bodyPr wrap="none" anchor="ctr"/>
          <a:lstStyle/>
          <a:p>
            <a:r>
              <a:rPr lang="es-ES_tradnl" sz="1400" dirty="0" smtClean="0"/>
              <a:t>[4]</a:t>
            </a:r>
            <a:endParaRPr lang="es-ES_tradnl" sz="1400" dirty="0"/>
          </a:p>
        </p:txBody>
      </p:sp>
      <p:sp>
        <p:nvSpPr>
          <p:cNvPr id="163" name="AutoShape 99"/>
          <p:cNvSpPr>
            <a:spLocks noChangeArrowheads="1"/>
          </p:cNvSpPr>
          <p:nvPr/>
        </p:nvSpPr>
        <p:spPr bwMode="auto">
          <a:xfrm>
            <a:off x="7803064" y="20130812"/>
            <a:ext cx="401643" cy="720725"/>
          </a:xfrm>
          <a:prstGeom prst="roundRect">
            <a:avLst>
              <a:gd name="adj" fmla="val 16667"/>
            </a:avLst>
          </a:prstGeom>
          <a:solidFill>
            <a:schemeClr val="accent2"/>
          </a:solidFill>
          <a:ln>
            <a:headEnd/>
            <a:tailEnd/>
          </a:ln>
        </p:spPr>
        <p:style>
          <a:lnRef idx="1">
            <a:schemeClr val="dk1"/>
          </a:lnRef>
          <a:fillRef idx="2">
            <a:schemeClr val="dk1"/>
          </a:fillRef>
          <a:effectRef idx="1">
            <a:schemeClr val="dk1"/>
          </a:effectRef>
          <a:fontRef idx="minor">
            <a:schemeClr val="dk1"/>
          </a:fontRef>
        </p:style>
        <p:txBody>
          <a:bodyPr wrap="none" anchor="ctr"/>
          <a:lstStyle/>
          <a:p>
            <a:r>
              <a:rPr lang="es-ES_tradnl" sz="1400" dirty="0" smtClean="0"/>
              <a:t>[4]</a:t>
            </a:r>
            <a:endParaRPr lang="es-ES_tradnl" sz="1400" dirty="0"/>
          </a:p>
        </p:txBody>
      </p:sp>
      <p:sp>
        <p:nvSpPr>
          <p:cNvPr id="164" name="AutoShape 99"/>
          <p:cNvSpPr>
            <a:spLocks noChangeArrowheads="1"/>
          </p:cNvSpPr>
          <p:nvPr/>
        </p:nvSpPr>
        <p:spPr bwMode="auto">
          <a:xfrm>
            <a:off x="8241220" y="20130812"/>
            <a:ext cx="401643" cy="720725"/>
          </a:xfrm>
          <a:prstGeom prst="roundRect">
            <a:avLst>
              <a:gd name="adj" fmla="val 16667"/>
            </a:avLst>
          </a:prstGeom>
          <a:solidFill>
            <a:schemeClr val="accent2"/>
          </a:solidFill>
          <a:ln>
            <a:headEnd/>
            <a:tailEnd/>
          </a:ln>
        </p:spPr>
        <p:style>
          <a:lnRef idx="1">
            <a:schemeClr val="dk1"/>
          </a:lnRef>
          <a:fillRef idx="2">
            <a:schemeClr val="dk1"/>
          </a:fillRef>
          <a:effectRef idx="1">
            <a:schemeClr val="dk1"/>
          </a:effectRef>
          <a:fontRef idx="minor">
            <a:schemeClr val="dk1"/>
          </a:fontRef>
        </p:style>
        <p:txBody>
          <a:bodyPr wrap="none" anchor="ctr"/>
          <a:lstStyle/>
          <a:p>
            <a:r>
              <a:rPr lang="es-ES_tradnl" sz="1400" dirty="0" smtClean="0"/>
              <a:t>[4]</a:t>
            </a:r>
            <a:endParaRPr lang="es-ES_tradnl" sz="1400" dirty="0"/>
          </a:p>
        </p:txBody>
      </p:sp>
      <p:sp>
        <p:nvSpPr>
          <p:cNvPr id="165" name="AutoShape 99"/>
          <p:cNvSpPr>
            <a:spLocks noChangeArrowheads="1"/>
          </p:cNvSpPr>
          <p:nvPr/>
        </p:nvSpPr>
        <p:spPr bwMode="auto">
          <a:xfrm>
            <a:off x="8679376" y="20130812"/>
            <a:ext cx="401643" cy="720725"/>
          </a:xfrm>
          <a:prstGeom prst="roundRect">
            <a:avLst>
              <a:gd name="adj" fmla="val 16667"/>
            </a:avLst>
          </a:prstGeom>
          <a:solidFill>
            <a:schemeClr val="accent2"/>
          </a:solidFill>
          <a:ln>
            <a:headEnd/>
            <a:tailEnd/>
          </a:ln>
        </p:spPr>
        <p:style>
          <a:lnRef idx="1">
            <a:schemeClr val="dk1"/>
          </a:lnRef>
          <a:fillRef idx="2">
            <a:schemeClr val="dk1"/>
          </a:fillRef>
          <a:effectRef idx="1">
            <a:schemeClr val="dk1"/>
          </a:effectRef>
          <a:fontRef idx="minor">
            <a:schemeClr val="dk1"/>
          </a:fontRef>
        </p:style>
        <p:txBody>
          <a:bodyPr wrap="none" anchor="ctr"/>
          <a:lstStyle/>
          <a:p>
            <a:r>
              <a:rPr lang="es-ES_tradnl" sz="1400" dirty="0" smtClean="0"/>
              <a:t>[4]</a:t>
            </a:r>
            <a:endParaRPr lang="es-ES_tradnl" sz="1400" dirty="0"/>
          </a:p>
        </p:txBody>
      </p:sp>
      <p:sp>
        <p:nvSpPr>
          <p:cNvPr id="166" name="AutoShape 99"/>
          <p:cNvSpPr>
            <a:spLocks noChangeArrowheads="1"/>
          </p:cNvSpPr>
          <p:nvPr/>
        </p:nvSpPr>
        <p:spPr bwMode="auto">
          <a:xfrm>
            <a:off x="9117532" y="20130812"/>
            <a:ext cx="401643" cy="720725"/>
          </a:xfrm>
          <a:prstGeom prst="roundRect">
            <a:avLst>
              <a:gd name="adj" fmla="val 16667"/>
            </a:avLst>
          </a:prstGeom>
          <a:solidFill>
            <a:schemeClr val="accent2"/>
          </a:solidFill>
          <a:ln>
            <a:headEnd/>
            <a:tailEnd/>
          </a:ln>
        </p:spPr>
        <p:style>
          <a:lnRef idx="1">
            <a:schemeClr val="dk1"/>
          </a:lnRef>
          <a:fillRef idx="2">
            <a:schemeClr val="dk1"/>
          </a:fillRef>
          <a:effectRef idx="1">
            <a:schemeClr val="dk1"/>
          </a:effectRef>
          <a:fontRef idx="minor">
            <a:schemeClr val="dk1"/>
          </a:fontRef>
        </p:style>
        <p:txBody>
          <a:bodyPr wrap="none" anchor="ctr"/>
          <a:lstStyle/>
          <a:p>
            <a:r>
              <a:rPr lang="es-ES_tradnl" sz="1400" dirty="0" smtClean="0"/>
              <a:t>[4]</a:t>
            </a:r>
            <a:endParaRPr lang="es-ES_tradnl" sz="1400" dirty="0"/>
          </a:p>
        </p:txBody>
      </p:sp>
      <p:graphicFrame>
        <p:nvGraphicFramePr>
          <p:cNvPr id="167" name="99 Objeto"/>
          <p:cNvGraphicFramePr>
            <a:graphicFrameLocks noChangeAspect="1"/>
          </p:cNvGraphicFramePr>
          <p:nvPr/>
        </p:nvGraphicFramePr>
        <p:xfrm>
          <a:off x="6929487" y="20551998"/>
          <a:ext cx="814388" cy="311150"/>
        </p:xfrm>
        <a:graphic>
          <a:graphicData uri="http://schemas.openxmlformats.org/presentationml/2006/ole">
            <p:oleObj spid="_x0000_s2166" name="Equation" r:id="rId10" imgW="622080" imgH="228600" progId="Equation.3">
              <p:embed/>
            </p:oleObj>
          </a:graphicData>
        </a:graphic>
      </p:graphicFrame>
      <p:graphicFrame>
        <p:nvGraphicFramePr>
          <p:cNvPr id="169" name="Object 7"/>
          <p:cNvGraphicFramePr>
            <a:graphicFrameLocks noChangeAspect="1"/>
          </p:cNvGraphicFramePr>
          <p:nvPr/>
        </p:nvGraphicFramePr>
        <p:xfrm>
          <a:off x="7955427" y="20568940"/>
          <a:ext cx="614363" cy="311150"/>
        </p:xfrm>
        <a:graphic>
          <a:graphicData uri="http://schemas.openxmlformats.org/presentationml/2006/ole">
            <p:oleObj spid="_x0000_s2167" name="Equation" r:id="rId11" imgW="469800" imgH="228600" progId="Equation.3">
              <p:embed/>
            </p:oleObj>
          </a:graphicData>
        </a:graphic>
      </p:graphicFrame>
      <p:graphicFrame>
        <p:nvGraphicFramePr>
          <p:cNvPr id="170" name="Object 8"/>
          <p:cNvGraphicFramePr>
            <a:graphicFrameLocks noChangeAspect="1"/>
          </p:cNvGraphicFramePr>
          <p:nvPr/>
        </p:nvGraphicFramePr>
        <p:xfrm>
          <a:off x="8731715" y="20568972"/>
          <a:ext cx="814387" cy="328613"/>
        </p:xfrm>
        <a:graphic>
          <a:graphicData uri="http://schemas.openxmlformats.org/presentationml/2006/ole">
            <p:oleObj spid="_x0000_s2168" name="Equation" r:id="rId12" imgW="622080" imgH="241200" progId="Equation.3">
              <p:embed/>
            </p:oleObj>
          </a:graphicData>
        </a:graphic>
      </p:graphicFrame>
      <p:cxnSp>
        <p:nvCxnSpPr>
          <p:cNvPr id="173" name="131 Conector recto de flecha"/>
          <p:cNvCxnSpPr/>
          <p:nvPr/>
        </p:nvCxnSpPr>
        <p:spPr>
          <a:xfrm rot="5400000" flipH="1" flipV="1">
            <a:off x="6343396" y="19272702"/>
            <a:ext cx="1572430" cy="794"/>
          </a:xfrm>
          <a:prstGeom prst="straightConnector1">
            <a:avLst/>
          </a:prstGeom>
          <a:ln w="28575">
            <a:solidFill>
              <a:srgbClr val="FF0000"/>
            </a:solidFill>
            <a:headEnd type="oval" w="lg" len="lg"/>
            <a:tailEnd type="none" w="lg" len="med"/>
          </a:ln>
        </p:spPr>
        <p:style>
          <a:lnRef idx="1">
            <a:schemeClr val="accent1"/>
          </a:lnRef>
          <a:fillRef idx="0">
            <a:schemeClr val="accent1"/>
          </a:fillRef>
          <a:effectRef idx="0">
            <a:schemeClr val="accent1"/>
          </a:effectRef>
          <a:fontRef idx="minor">
            <a:schemeClr val="tx1"/>
          </a:fontRef>
        </p:style>
      </p:cxnSp>
      <p:sp>
        <p:nvSpPr>
          <p:cNvPr id="174" name="AutoShape 99"/>
          <p:cNvSpPr>
            <a:spLocks noChangeArrowheads="1"/>
          </p:cNvSpPr>
          <p:nvPr/>
        </p:nvSpPr>
        <p:spPr bwMode="auto">
          <a:xfrm>
            <a:off x="6891412" y="17961178"/>
            <a:ext cx="401643" cy="720725"/>
          </a:xfrm>
          <a:prstGeom prst="roundRect">
            <a:avLst>
              <a:gd name="adj" fmla="val 16667"/>
            </a:avLst>
          </a:prstGeom>
          <a:solidFill>
            <a:schemeClr val="accent2"/>
          </a:solidFill>
          <a:ln>
            <a:headEnd/>
            <a:tailEnd/>
          </a:ln>
        </p:spPr>
        <p:style>
          <a:lnRef idx="1">
            <a:schemeClr val="dk1"/>
          </a:lnRef>
          <a:fillRef idx="2">
            <a:schemeClr val="dk1"/>
          </a:fillRef>
          <a:effectRef idx="1">
            <a:schemeClr val="dk1"/>
          </a:effectRef>
          <a:fontRef idx="minor">
            <a:schemeClr val="dk1"/>
          </a:fontRef>
        </p:style>
        <p:txBody>
          <a:bodyPr wrap="none" anchor="ctr"/>
          <a:lstStyle/>
          <a:p>
            <a:r>
              <a:rPr lang="es-ES_tradnl" sz="1400" dirty="0"/>
              <a:t>[8</a:t>
            </a:r>
            <a:r>
              <a:rPr lang="es-ES_tradnl" sz="1400" dirty="0" smtClean="0"/>
              <a:t>]</a:t>
            </a:r>
            <a:endParaRPr lang="es-ES_tradnl" sz="1400" dirty="0"/>
          </a:p>
        </p:txBody>
      </p:sp>
      <p:grpSp>
        <p:nvGrpSpPr>
          <p:cNvPr id="176" name="Group 203"/>
          <p:cNvGrpSpPr>
            <a:grpSpLocks/>
          </p:cNvGrpSpPr>
          <p:nvPr/>
        </p:nvGrpSpPr>
        <p:grpSpPr bwMode="auto">
          <a:xfrm>
            <a:off x="2521496" y="16902708"/>
            <a:ext cx="4176464" cy="1584176"/>
            <a:chOff x="1130" y="1312"/>
            <a:chExt cx="2385" cy="1075"/>
          </a:xfrm>
        </p:grpSpPr>
        <p:sp>
          <p:nvSpPr>
            <p:cNvPr id="177" name="Freeform 173"/>
            <p:cNvSpPr>
              <a:spLocks/>
            </p:cNvSpPr>
            <p:nvPr/>
          </p:nvSpPr>
          <p:spPr bwMode="auto">
            <a:xfrm>
              <a:off x="1338" y="1714"/>
              <a:ext cx="2177" cy="673"/>
            </a:xfrm>
            <a:custGeom>
              <a:avLst/>
              <a:gdLst/>
              <a:ahLst/>
              <a:cxnLst>
                <a:cxn ang="0">
                  <a:pos x="0" y="446"/>
                </a:cxn>
                <a:cxn ang="0">
                  <a:pos x="408" y="38"/>
                </a:cxn>
                <a:cxn ang="0">
                  <a:pos x="2177" y="673"/>
                </a:cxn>
              </a:cxnLst>
              <a:rect l="0" t="0" r="r" b="b"/>
              <a:pathLst>
                <a:path w="2177" h="673">
                  <a:moveTo>
                    <a:pt x="0" y="446"/>
                  </a:moveTo>
                  <a:cubicBezTo>
                    <a:pt x="22" y="223"/>
                    <a:pt x="45" y="0"/>
                    <a:pt x="408" y="38"/>
                  </a:cubicBezTo>
                  <a:cubicBezTo>
                    <a:pt x="771" y="76"/>
                    <a:pt x="1474" y="374"/>
                    <a:pt x="2177" y="673"/>
                  </a:cubicBezTo>
                </a:path>
              </a:pathLst>
            </a:custGeom>
            <a:noFill/>
            <a:ln w="25400" cap="flat" cmpd="sng">
              <a:solidFill>
                <a:srgbClr val="00FF00"/>
              </a:solidFill>
              <a:prstDash val="solid"/>
              <a:round/>
              <a:headEnd type="none" w="med" len="med"/>
              <a:tailEnd type="triangle" w="med" len="med"/>
            </a:ln>
            <a:effectLst/>
          </p:spPr>
          <p:txBody>
            <a:bodyPr/>
            <a:lstStyle/>
            <a:p>
              <a:endParaRPr lang="es-ES" sz="1400"/>
            </a:p>
          </p:txBody>
        </p:sp>
        <p:sp>
          <p:nvSpPr>
            <p:cNvPr id="183" name="Freeform 175"/>
            <p:cNvSpPr>
              <a:spLocks/>
            </p:cNvSpPr>
            <p:nvPr/>
          </p:nvSpPr>
          <p:spPr bwMode="auto">
            <a:xfrm rot="-197736">
              <a:off x="1274" y="1578"/>
              <a:ext cx="2222" cy="764"/>
            </a:xfrm>
            <a:custGeom>
              <a:avLst/>
              <a:gdLst/>
              <a:ahLst/>
              <a:cxnLst>
                <a:cxn ang="0">
                  <a:pos x="0" y="446"/>
                </a:cxn>
                <a:cxn ang="0">
                  <a:pos x="408" y="38"/>
                </a:cxn>
                <a:cxn ang="0">
                  <a:pos x="2177" y="673"/>
                </a:cxn>
              </a:cxnLst>
              <a:rect l="0" t="0" r="r" b="b"/>
              <a:pathLst>
                <a:path w="2177" h="673">
                  <a:moveTo>
                    <a:pt x="0" y="446"/>
                  </a:moveTo>
                  <a:cubicBezTo>
                    <a:pt x="22" y="223"/>
                    <a:pt x="45" y="0"/>
                    <a:pt x="408" y="38"/>
                  </a:cubicBezTo>
                  <a:cubicBezTo>
                    <a:pt x="771" y="76"/>
                    <a:pt x="1474" y="374"/>
                    <a:pt x="2177" y="673"/>
                  </a:cubicBezTo>
                </a:path>
              </a:pathLst>
            </a:custGeom>
            <a:noFill/>
            <a:ln w="25400" cap="flat" cmpd="sng">
              <a:solidFill>
                <a:srgbClr val="00FF00"/>
              </a:solidFill>
              <a:prstDash val="solid"/>
              <a:round/>
              <a:headEnd type="none" w="med" len="med"/>
              <a:tailEnd type="triangle" w="med" len="med"/>
            </a:ln>
            <a:effectLst/>
          </p:spPr>
          <p:txBody>
            <a:bodyPr/>
            <a:lstStyle/>
            <a:p>
              <a:endParaRPr lang="es-ES" sz="1400"/>
            </a:p>
          </p:txBody>
        </p:sp>
        <p:sp>
          <p:nvSpPr>
            <p:cNvPr id="184" name="Freeform 176"/>
            <p:cNvSpPr>
              <a:spLocks/>
            </p:cNvSpPr>
            <p:nvPr/>
          </p:nvSpPr>
          <p:spPr bwMode="auto">
            <a:xfrm rot="-380523">
              <a:off x="1202" y="1434"/>
              <a:ext cx="2267" cy="901"/>
            </a:xfrm>
            <a:custGeom>
              <a:avLst/>
              <a:gdLst/>
              <a:ahLst/>
              <a:cxnLst>
                <a:cxn ang="0">
                  <a:pos x="0" y="446"/>
                </a:cxn>
                <a:cxn ang="0">
                  <a:pos x="408" y="38"/>
                </a:cxn>
                <a:cxn ang="0">
                  <a:pos x="2177" y="673"/>
                </a:cxn>
              </a:cxnLst>
              <a:rect l="0" t="0" r="r" b="b"/>
              <a:pathLst>
                <a:path w="2177" h="673">
                  <a:moveTo>
                    <a:pt x="0" y="446"/>
                  </a:moveTo>
                  <a:cubicBezTo>
                    <a:pt x="22" y="223"/>
                    <a:pt x="45" y="0"/>
                    <a:pt x="408" y="38"/>
                  </a:cubicBezTo>
                  <a:cubicBezTo>
                    <a:pt x="771" y="76"/>
                    <a:pt x="1474" y="374"/>
                    <a:pt x="2177" y="673"/>
                  </a:cubicBezTo>
                </a:path>
              </a:pathLst>
            </a:custGeom>
            <a:noFill/>
            <a:ln w="25400" cap="flat" cmpd="sng">
              <a:solidFill>
                <a:srgbClr val="00FF00"/>
              </a:solidFill>
              <a:prstDash val="solid"/>
              <a:round/>
              <a:headEnd type="none" w="med" len="med"/>
              <a:tailEnd type="triangle" w="med" len="med"/>
            </a:ln>
            <a:effectLst/>
          </p:spPr>
          <p:txBody>
            <a:bodyPr/>
            <a:lstStyle/>
            <a:p>
              <a:endParaRPr lang="es-ES" sz="1400"/>
            </a:p>
          </p:txBody>
        </p:sp>
        <p:sp>
          <p:nvSpPr>
            <p:cNvPr id="186" name="Freeform 177"/>
            <p:cNvSpPr>
              <a:spLocks/>
            </p:cNvSpPr>
            <p:nvPr/>
          </p:nvSpPr>
          <p:spPr bwMode="auto">
            <a:xfrm rot="-525913">
              <a:off x="1130" y="1312"/>
              <a:ext cx="2313" cy="993"/>
            </a:xfrm>
            <a:custGeom>
              <a:avLst/>
              <a:gdLst/>
              <a:ahLst/>
              <a:cxnLst>
                <a:cxn ang="0">
                  <a:pos x="0" y="446"/>
                </a:cxn>
                <a:cxn ang="0">
                  <a:pos x="408" y="38"/>
                </a:cxn>
                <a:cxn ang="0">
                  <a:pos x="2177" y="673"/>
                </a:cxn>
              </a:cxnLst>
              <a:rect l="0" t="0" r="r" b="b"/>
              <a:pathLst>
                <a:path w="2177" h="673">
                  <a:moveTo>
                    <a:pt x="0" y="446"/>
                  </a:moveTo>
                  <a:cubicBezTo>
                    <a:pt x="22" y="223"/>
                    <a:pt x="45" y="0"/>
                    <a:pt x="408" y="38"/>
                  </a:cubicBezTo>
                  <a:cubicBezTo>
                    <a:pt x="771" y="76"/>
                    <a:pt x="1474" y="374"/>
                    <a:pt x="2177" y="673"/>
                  </a:cubicBezTo>
                </a:path>
              </a:pathLst>
            </a:custGeom>
            <a:noFill/>
            <a:ln w="25400" cap="flat" cmpd="sng">
              <a:solidFill>
                <a:srgbClr val="00FF00"/>
              </a:solidFill>
              <a:prstDash val="solid"/>
              <a:round/>
              <a:headEnd type="none" w="med" len="med"/>
              <a:tailEnd type="triangle" w="med" len="med"/>
            </a:ln>
            <a:effectLst/>
          </p:spPr>
          <p:txBody>
            <a:bodyPr/>
            <a:lstStyle/>
            <a:p>
              <a:endParaRPr lang="es-ES" sz="1400"/>
            </a:p>
          </p:txBody>
        </p:sp>
      </p:grpSp>
      <p:sp>
        <p:nvSpPr>
          <p:cNvPr id="187" name="Rounded Rectangle 186"/>
          <p:cNvSpPr/>
          <p:nvPr/>
        </p:nvSpPr>
        <p:spPr>
          <a:xfrm>
            <a:off x="679558" y="15750580"/>
            <a:ext cx="2994066" cy="1314468"/>
          </a:xfrm>
          <a:prstGeom prst="roundRect">
            <a:avLst/>
          </a:prstGeom>
          <a:solidFill>
            <a:schemeClr val="bg1"/>
          </a:solidFill>
          <a:ln>
            <a:prstDash val="lgDashDot"/>
          </a:ln>
        </p:spPr>
        <p:style>
          <a:lnRef idx="1">
            <a:schemeClr val="dk1"/>
          </a:lnRef>
          <a:fillRef idx="2">
            <a:schemeClr val="dk1"/>
          </a:fillRef>
          <a:effectRef idx="1">
            <a:schemeClr val="dk1"/>
          </a:effectRef>
          <a:fontRef idx="minor">
            <a:schemeClr val="dk1"/>
          </a:fontRef>
        </p:style>
        <p:txBody>
          <a:bodyPr rtlCol="0" anchor="ctr"/>
          <a:lstStyle/>
          <a:p>
            <a:r>
              <a:rPr lang="es-ES_tradnl" sz="1400" dirty="0" err="1" smtClean="0"/>
              <a:t>Excitatory</a:t>
            </a:r>
            <a:r>
              <a:rPr lang="es-ES_tradnl" sz="1400" dirty="0" smtClean="0"/>
              <a:t> </a:t>
            </a:r>
            <a:r>
              <a:rPr lang="es-ES_tradnl" sz="1400" dirty="0" err="1" smtClean="0"/>
              <a:t>connections</a:t>
            </a:r>
            <a:endParaRPr lang="es-ES_tradnl" sz="1400" dirty="0" smtClean="0"/>
          </a:p>
          <a:p>
            <a:endParaRPr lang="es-ES_tradnl" sz="1400" dirty="0" smtClean="0"/>
          </a:p>
          <a:p>
            <a:r>
              <a:rPr lang="es-ES_tradnl" sz="1400" dirty="0" err="1" smtClean="0"/>
              <a:t>Inhibitory</a:t>
            </a:r>
            <a:r>
              <a:rPr lang="es-ES_tradnl" sz="1400" dirty="0" smtClean="0"/>
              <a:t> </a:t>
            </a:r>
            <a:r>
              <a:rPr lang="es-ES_tradnl" sz="1400" dirty="0" err="1" smtClean="0"/>
              <a:t>connections</a:t>
            </a:r>
            <a:endParaRPr lang="es-ES_tradnl" sz="1400" dirty="0" smtClean="0"/>
          </a:p>
          <a:p>
            <a:endParaRPr lang="es-ES_tradnl" sz="1400" dirty="0" smtClean="0"/>
          </a:p>
          <a:p>
            <a:r>
              <a:rPr lang="es-ES_tradnl" sz="1400" dirty="0" err="1" smtClean="0"/>
              <a:t>Teaching</a:t>
            </a:r>
            <a:r>
              <a:rPr lang="es-ES_tradnl" sz="1400" dirty="0" smtClean="0"/>
              <a:t> </a:t>
            </a:r>
            <a:r>
              <a:rPr lang="es-ES_tradnl" sz="1400" dirty="0" err="1" smtClean="0"/>
              <a:t>signal</a:t>
            </a:r>
            <a:endParaRPr lang="es-ES" sz="1400" dirty="0"/>
          </a:p>
        </p:txBody>
      </p:sp>
      <p:cxnSp>
        <p:nvCxnSpPr>
          <p:cNvPr id="188" name="Straight Arrow Connector 187"/>
          <p:cNvCxnSpPr/>
          <p:nvPr/>
        </p:nvCxnSpPr>
        <p:spPr>
          <a:xfrm>
            <a:off x="2541719" y="15965016"/>
            <a:ext cx="949338" cy="1588"/>
          </a:xfrm>
          <a:prstGeom prst="straightConnector1">
            <a:avLst/>
          </a:prstGeom>
          <a:ln w="28575">
            <a:solidFill>
              <a:srgbClr val="00FF00"/>
            </a:solidFill>
            <a:tailEnd type="arrow"/>
          </a:ln>
        </p:spPr>
        <p:style>
          <a:lnRef idx="1">
            <a:schemeClr val="dk1"/>
          </a:lnRef>
          <a:fillRef idx="0">
            <a:schemeClr val="dk1"/>
          </a:fillRef>
          <a:effectRef idx="0">
            <a:schemeClr val="dk1"/>
          </a:effectRef>
          <a:fontRef idx="minor">
            <a:schemeClr val="tx1"/>
          </a:fontRef>
        </p:style>
      </p:cxnSp>
      <p:cxnSp>
        <p:nvCxnSpPr>
          <p:cNvPr id="189" name="Straight Arrow Connector 188"/>
          <p:cNvCxnSpPr/>
          <p:nvPr/>
        </p:nvCxnSpPr>
        <p:spPr>
          <a:xfrm>
            <a:off x="2541719" y="16397064"/>
            <a:ext cx="949338" cy="1588"/>
          </a:xfrm>
          <a:prstGeom prst="straightConnector1">
            <a:avLst/>
          </a:prstGeom>
          <a:ln w="28575">
            <a:solidFill>
              <a:srgbClr val="FF0000"/>
            </a:solidFill>
            <a:tailEnd type="oval"/>
          </a:ln>
        </p:spPr>
        <p:style>
          <a:lnRef idx="1">
            <a:schemeClr val="dk1"/>
          </a:lnRef>
          <a:fillRef idx="0">
            <a:schemeClr val="dk1"/>
          </a:fillRef>
          <a:effectRef idx="0">
            <a:schemeClr val="dk1"/>
          </a:effectRef>
          <a:fontRef idx="minor">
            <a:schemeClr val="tx1"/>
          </a:fontRef>
        </p:style>
      </p:cxnSp>
      <p:cxnSp>
        <p:nvCxnSpPr>
          <p:cNvPr id="190" name="Straight Arrow Connector 189"/>
          <p:cNvCxnSpPr/>
          <p:nvPr/>
        </p:nvCxnSpPr>
        <p:spPr>
          <a:xfrm>
            <a:off x="2541719" y="16829112"/>
            <a:ext cx="949338" cy="1588"/>
          </a:xfrm>
          <a:prstGeom prst="straightConnector1">
            <a:avLst/>
          </a:prstGeom>
          <a:ln w="28575">
            <a:tailEnd type="oval"/>
          </a:ln>
        </p:spPr>
        <p:style>
          <a:lnRef idx="1">
            <a:schemeClr val="accent1"/>
          </a:lnRef>
          <a:fillRef idx="0">
            <a:schemeClr val="accent1"/>
          </a:fillRef>
          <a:effectRef idx="0">
            <a:schemeClr val="accent1"/>
          </a:effectRef>
          <a:fontRef idx="minor">
            <a:schemeClr val="tx1"/>
          </a:fontRef>
        </p:style>
      </p:cxnSp>
      <p:sp>
        <p:nvSpPr>
          <p:cNvPr id="191" name="Rounded Rectangle 190"/>
          <p:cNvSpPr/>
          <p:nvPr/>
        </p:nvSpPr>
        <p:spPr>
          <a:xfrm>
            <a:off x="649289" y="19563815"/>
            <a:ext cx="5256583" cy="2091421"/>
          </a:xfrm>
          <a:prstGeom prst="roundRect">
            <a:avLst/>
          </a:prstGeom>
          <a:solidFill>
            <a:schemeClr val="bg1"/>
          </a:solidFill>
          <a:ln w="57150">
            <a:solidFill>
              <a:schemeClr val="accent6"/>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s-ES" sz="1400"/>
          </a:p>
        </p:txBody>
      </p:sp>
      <p:sp>
        <p:nvSpPr>
          <p:cNvPr id="192" name="AutoShape 18"/>
          <p:cNvSpPr>
            <a:spLocks noChangeArrowheads="1"/>
          </p:cNvSpPr>
          <p:nvPr/>
        </p:nvSpPr>
        <p:spPr bwMode="auto">
          <a:xfrm>
            <a:off x="721296" y="17838812"/>
            <a:ext cx="3989447" cy="1301743"/>
          </a:xfrm>
          <a:prstGeom prst="roundRect">
            <a:avLst>
              <a:gd name="adj" fmla="val 16667"/>
            </a:avLst>
          </a:prstGeom>
          <a:solidFill>
            <a:schemeClr val="bg1"/>
          </a:solidFill>
          <a:ln w="38100">
            <a:solidFill>
              <a:schemeClr val="accent6"/>
            </a:solidFill>
            <a:headEnd/>
            <a:tailEnd/>
          </a:ln>
        </p:spPr>
        <p:style>
          <a:lnRef idx="1">
            <a:schemeClr val="accent1"/>
          </a:lnRef>
          <a:fillRef idx="2">
            <a:schemeClr val="accent1"/>
          </a:fillRef>
          <a:effectRef idx="1">
            <a:schemeClr val="accent1"/>
          </a:effectRef>
          <a:fontRef idx="minor">
            <a:schemeClr val="dk1"/>
          </a:fontRef>
        </p:style>
        <p:txBody>
          <a:bodyPr wrap="none"/>
          <a:lstStyle/>
          <a:p>
            <a:pPr marL="457200" indent="-457200" algn="ctr"/>
            <a:r>
              <a:rPr lang="es-ES_tradnl" sz="1400" dirty="0" smtClean="0"/>
              <a:t>Granule </a:t>
            </a:r>
            <a:r>
              <a:rPr lang="es-ES_tradnl" sz="1400" dirty="0" err="1" smtClean="0"/>
              <a:t>Cells</a:t>
            </a:r>
            <a:r>
              <a:rPr lang="es-ES_tradnl" sz="1400" dirty="0" smtClean="0"/>
              <a:t> [1500]</a:t>
            </a:r>
          </a:p>
        </p:txBody>
      </p:sp>
      <p:cxnSp>
        <p:nvCxnSpPr>
          <p:cNvPr id="193" name="90 Conector recto de flecha"/>
          <p:cNvCxnSpPr>
            <a:stCxn id="191" idx="3"/>
            <a:endCxn id="143" idx="1"/>
          </p:cNvCxnSpPr>
          <p:nvPr/>
        </p:nvCxnSpPr>
        <p:spPr>
          <a:xfrm>
            <a:off x="5905872" y="20609526"/>
            <a:ext cx="436673" cy="21336"/>
          </a:xfrm>
          <a:prstGeom prst="straightConnector1">
            <a:avLst/>
          </a:prstGeom>
          <a:ln w="28575">
            <a:solidFill>
              <a:srgbClr val="00FF00"/>
            </a:solidFill>
            <a:tailEnd type="triangle"/>
          </a:ln>
        </p:spPr>
        <p:style>
          <a:lnRef idx="1">
            <a:schemeClr val="dk1"/>
          </a:lnRef>
          <a:fillRef idx="0">
            <a:schemeClr val="dk1"/>
          </a:fillRef>
          <a:effectRef idx="0">
            <a:schemeClr val="dk1"/>
          </a:effectRef>
          <a:fontRef idx="minor">
            <a:schemeClr val="tx1"/>
          </a:fontRef>
        </p:style>
      </p:cxnSp>
      <p:sp>
        <p:nvSpPr>
          <p:cNvPr id="194" name="Oval 19"/>
          <p:cNvSpPr>
            <a:spLocks noChangeArrowheads="1"/>
          </p:cNvSpPr>
          <p:nvPr/>
        </p:nvSpPr>
        <p:spPr bwMode="auto">
          <a:xfrm>
            <a:off x="994497" y="18342868"/>
            <a:ext cx="360363" cy="360363"/>
          </a:xfrm>
          <a:prstGeom prst="ellipse">
            <a:avLst/>
          </a:prstGeom>
          <a:solidFill>
            <a:schemeClr val="accent2"/>
          </a:solidFill>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s-ES" sz="1400"/>
          </a:p>
        </p:txBody>
      </p:sp>
      <p:sp>
        <p:nvSpPr>
          <p:cNvPr id="195" name="Oval 20"/>
          <p:cNvSpPr>
            <a:spLocks noChangeArrowheads="1"/>
          </p:cNvSpPr>
          <p:nvPr/>
        </p:nvSpPr>
        <p:spPr bwMode="auto">
          <a:xfrm>
            <a:off x="1642197" y="18342868"/>
            <a:ext cx="360363" cy="360363"/>
          </a:xfrm>
          <a:prstGeom prst="ellipse">
            <a:avLst/>
          </a:prstGeom>
          <a:solidFill>
            <a:schemeClr val="accent2"/>
          </a:solidFill>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s-ES" sz="1400"/>
          </a:p>
        </p:txBody>
      </p:sp>
      <p:sp>
        <p:nvSpPr>
          <p:cNvPr id="196" name="Oval 19"/>
          <p:cNvSpPr>
            <a:spLocks noChangeArrowheads="1"/>
          </p:cNvSpPr>
          <p:nvPr/>
        </p:nvSpPr>
        <p:spPr bwMode="auto">
          <a:xfrm>
            <a:off x="3601293" y="18342545"/>
            <a:ext cx="360363" cy="360363"/>
          </a:xfrm>
          <a:prstGeom prst="ellipse">
            <a:avLst/>
          </a:prstGeom>
          <a:solidFill>
            <a:schemeClr val="accent2"/>
          </a:solidFill>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s-ES" sz="1400"/>
          </a:p>
        </p:txBody>
      </p:sp>
      <p:sp>
        <p:nvSpPr>
          <p:cNvPr id="197" name="Oval 20"/>
          <p:cNvSpPr>
            <a:spLocks noChangeArrowheads="1"/>
          </p:cNvSpPr>
          <p:nvPr/>
        </p:nvSpPr>
        <p:spPr bwMode="auto">
          <a:xfrm>
            <a:off x="4206034" y="18342868"/>
            <a:ext cx="360363" cy="360363"/>
          </a:xfrm>
          <a:prstGeom prst="ellipse">
            <a:avLst/>
          </a:prstGeom>
          <a:solidFill>
            <a:schemeClr val="accent2"/>
          </a:solidFill>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s-ES" sz="1400"/>
          </a:p>
        </p:txBody>
      </p:sp>
      <p:graphicFrame>
        <p:nvGraphicFramePr>
          <p:cNvPr id="198" name="92 Objeto"/>
          <p:cNvGraphicFramePr>
            <a:graphicFrameLocks noChangeAspect="1"/>
          </p:cNvGraphicFramePr>
          <p:nvPr/>
        </p:nvGraphicFramePr>
        <p:xfrm>
          <a:off x="5237164" y="18451835"/>
          <a:ext cx="114300" cy="215900"/>
        </p:xfrm>
        <a:graphic>
          <a:graphicData uri="http://schemas.openxmlformats.org/presentationml/2006/ole">
            <p:oleObj spid="_x0000_s2169" name="Ecuación" r:id="rId13" imgW="114120" imgH="215640" progId="Equation.3">
              <p:embed/>
            </p:oleObj>
          </a:graphicData>
        </a:graphic>
      </p:graphicFrame>
      <p:sp>
        <p:nvSpPr>
          <p:cNvPr id="199" name="AutoShape 5"/>
          <p:cNvSpPr>
            <a:spLocks noChangeArrowheads="1"/>
          </p:cNvSpPr>
          <p:nvPr/>
        </p:nvSpPr>
        <p:spPr bwMode="auto">
          <a:xfrm>
            <a:off x="3204927" y="19609355"/>
            <a:ext cx="2628937" cy="1901865"/>
          </a:xfrm>
          <a:prstGeom prst="roundRect">
            <a:avLst>
              <a:gd name="adj" fmla="val 16667"/>
            </a:avLst>
          </a:prstGeom>
          <a:solidFill>
            <a:schemeClr val="bg1"/>
          </a:solidFill>
          <a:ln>
            <a:solidFill>
              <a:schemeClr val="accent6"/>
            </a:solidFill>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b"/>
          <a:lstStyle/>
          <a:p>
            <a:r>
              <a:rPr lang="es-ES_tradnl" sz="1400" dirty="0" err="1" smtClean="0">
                <a:solidFill>
                  <a:schemeClr val="tx1"/>
                </a:solidFill>
              </a:rPr>
              <a:t>Joint</a:t>
            </a:r>
            <a:r>
              <a:rPr lang="es-ES_tradnl" sz="1400" dirty="0" smtClean="0">
                <a:solidFill>
                  <a:schemeClr val="tx1"/>
                </a:solidFill>
              </a:rPr>
              <a:t> </a:t>
            </a:r>
            <a:r>
              <a:rPr lang="es-ES_tradnl" sz="1400" dirty="0" err="1" smtClean="0">
                <a:solidFill>
                  <a:schemeClr val="tx1"/>
                </a:solidFill>
              </a:rPr>
              <a:t>related</a:t>
            </a:r>
            <a:r>
              <a:rPr lang="es-ES_tradnl" sz="1400" dirty="0" smtClean="0">
                <a:solidFill>
                  <a:schemeClr val="tx1"/>
                </a:solidFill>
              </a:rPr>
              <a:t> </a:t>
            </a:r>
            <a:r>
              <a:rPr lang="es-ES_tradnl" sz="1400" dirty="0" err="1" smtClean="0">
                <a:solidFill>
                  <a:schemeClr val="tx1"/>
                </a:solidFill>
              </a:rPr>
              <a:t>Mossy</a:t>
            </a:r>
            <a:r>
              <a:rPr lang="es-ES_tradnl" sz="1400" dirty="0" smtClean="0">
                <a:solidFill>
                  <a:schemeClr val="tx1"/>
                </a:solidFill>
              </a:rPr>
              <a:t> [120]</a:t>
            </a:r>
            <a:endParaRPr lang="es-ES" sz="1400" dirty="0">
              <a:solidFill>
                <a:schemeClr val="tx1"/>
              </a:solidFill>
            </a:endParaRPr>
          </a:p>
        </p:txBody>
      </p:sp>
      <p:graphicFrame>
        <p:nvGraphicFramePr>
          <p:cNvPr id="200" name="93 Objeto"/>
          <p:cNvGraphicFramePr>
            <a:graphicFrameLocks noChangeAspect="1"/>
          </p:cNvGraphicFramePr>
          <p:nvPr/>
        </p:nvGraphicFramePr>
        <p:xfrm>
          <a:off x="3271567" y="20513154"/>
          <a:ext cx="2440604" cy="548760"/>
        </p:xfrm>
        <a:graphic>
          <a:graphicData uri="http://schemas.openxmlformats.org/presentationml/2006/ole">
            <p:oleObj spid="_x0000_s2170" name="Ecuación" r:id="rId14" imgW="1790640" imgH="533160" progId="Equation.3">
              <p:embed/>
            </p:oleObj>
          </a:graphicData>
        </a:graphic>
      </p:graphicFrame>
      <p:cxnSp>
        <p:nvCxnSpPr>
          <p:cNvPr id="201" name="101 Conector recto"/>
          <p:cNvCxnSpPr/>
          <p:nvPr/>
        </p:nvCxnSpPr>
        <p:spPr>
          <a:xfrm>
            <a:off x="2178762" y="18629312"/>
            <a:ext cx="1314468" cy="1588"/>
          </a:xfrm>
          <a:prstGeom prst="line">
            <a:avLst/>
          </a:prstGeom>
          <a:ln w="25400">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202" name="AutoShape 5"/>
          <p:cNvSpPr>
            <a:spLocks noChangeArrowheads="1"/>
          </p:cNvSpPr>
          <p:nvPr/>
        </p:nvSpPr>
        <p:spPr bwMode="auto">
          <a:xfrm>
            <a:off x="695149" y="19620941"/>
            <a:ext cx="2474419" cy="1878063"/>
          </a:xfrm>
          <a:prstGeom prst="roundRect">
            <a:avLst>
              <a:gd name="adj" fmla="val 16667"/>
            </a:avLst>
          </a:prstGeom>
          <a:solidFill>
            <a:schemeClr val="bg1"/>
          </a:solidFill>
          <a:ln>
            <a:solidFill>
              <a:schemeClr val="accent6"/>
            </a:solidFill>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b"/>
          <a:lstStyle/>
          <a:p>
            <a:r>
              <a:rPr lang="es-ES_tradnl" sz="1400" dirty="0" smtClean="0"/>
              <a:t>             </a:t>
            </a:r>
          </a:p>
          <a:p>
            <a:endParaRPr lang="es-ES_tradnl" sz="1400" dirty="0" smtClean="0"/>
          </a:p>
          <a:p>
            <a:pPr algn="ctr"/>
            <a:r>
              <a:rPr lang="es-ES_tradnl" sz="1400" dirty="0" err="1" smtClean="0">
                <a:solidFill>
                  <a:schemeClr val="tx1"/>
                </a:solidFill>
              </a:rPr>
              <a:t>Joint</a:t>
            </a:r>
            <a:r>
              <a:rPr lang="es-ES_tradnl" sz="1400" dirty="0" smtClean="0">
                <a:solidFill>
                  <a:schemeClr val="tx1"/>
                </a:solidFill>
              </a:rPr>
              <a:t> </a:t>
            </a:r>
            <a:r>
              <a:rPr lang="es-ES_tradnl" sz="1400" dirty="0" err="1" smtClean="0">
                <a:solidFill>
                  <a:schemeClr val="tx1"/>
                </a:solidFill>
              </a:rPr>
              <a:t>related</a:t>
            </a:r>
            <a:r>
              <a:rPr lang="es-ES_tradnl" sz="1400" dirty="0" smtClean="0">
                <a:solidFill>
                  <a:schemeClr val="tx1"/>
                </a:solidFill>
              </a:rPr>
              <a:t> </a:t>
            </a:r>
            <a:r>
              <a:rPr lang="es-ES_tradnl" sz="1400" dirty="0" err="1" smtClean="0">
                <a:solidFill>
                  <a:schemeClr val="tx1"/>
                </a:solidFill>
              </a:rPr>
              <a:t>Mossy</a:t>
            </a:r>
            <a:r>
              <a:rPr lang="es-ES_tradnl" sz="1400" dirty="0" smtClean="0">
                <a:solidFill>
                  <a:schemeClr val="tx1"/>
                </a:solidFill>
              </a:rPr>
              <a:t> [120]</a:t>
            </a:r>
            <a:endParaRPr lang="es-ES" sz="1400" dirty="0">
              <a:solidFill>
                <a:schemeClr val="tx1"/>
              </a:solidFill>
            </a:endParaRPr>
          </a:p>
        </p:txBody>
      </p:sp>
      <p:graphicFrame>
        <p:nvGraphicFramePr>
          <p:cNvPr id="203" name="187 Objeto"/>
          <p:cNvGraphicFramePr>
            <a:graphicFrameLocks noChangeAspect="1"/>
          </p:cNvGraphicFramePr>
          <p:nvPr/>
        </p:nvGraphicFramePr>
        <p:xfrm>
          <a:off x="1387423" y="20521077"/>
          <a:ext cx="1343025" cy="723900"/>
        </p:xfrm>
        <a:graphic>
          <a:graphicData uri="http://schemas.openxmlformats.org/presentationml/2006/ole">
            <p:oleObj spid="_x0000_s2171" name="Equation" r:id="rId15" imgW="1231560" imgH="774360" progId="Equation.3">
              <p:embed/>
            </p:oleObj>
          </a:graphicData>
        </a:graphic>
      </p:graphicFrame>
      <p:grpSp>
        <p:nvGrpSpPr>
          <p:cNvPr id="204" name="209 Grupo"/>
          <p:cNvGrpSpPr/>
          <p:nvPr/>
        </p:nvGrpSpPr>
        <p:grpSpPr>
          <a:xfrm>
            <a:off x="1558041" y="18774916"/>
            <a:ext cx="547695" cy="1438411"/>
            <a:chOff x="336492" y="3436936"/>
            <a:chExt cx="547695" cy="1928451"/>
          </a:xfrm>
        </p:grpSpPr>
        <p:cxnSp>
          <p:nvCxnSpPr>
            <p:cNvPr id="205" name="210 Conector recto de flecha"/>
            <p:cNvCxnSpPr/>
            <p:nvPr/>
          </p:nvCxnSpPr>
          <p:spPr>
            <a:xfrm rot="5400000" flipH="1" flipV="1">
              <a:off x="57496" y="3971523"/>
              <a:ext cx="1087455" cy="18281"/>
            </a:xfrm>
            <a:prstGeom prst="straightConnector1">
              <a:avLst/>
            </a:prstGeom>
            <a:ln>
              <a:solidFill>
                <a:srgbClr val="00FF00"/>
              </a:solidFill>
              <a:tailEnd type="arrow"/>
            </a:ln>
          </p:spPr>
          <p:style>
            <a:lnRef idx="2">
              <a:schemeClr val="dk1"/>
            </a:lnRef>
            <a:fillRef idx="0">
              <a:schemeClr val="dk1"/>
            </a:fillRef>
            <a:effectRef idx="1">
              <a:schemeClr val="dk1"/>
            </a:effectRef>
            <a:fontRef idx="minor">
              <a:schemeClr val="tx1"/>
            </a:fontRef>
          </p:style>
        </p:cxnSp>
        <p:cxnSp>
          <p:nvCxnSpPr>
            <p:cNvPr id="206" name="211 Conector recto"/>
            <p:cNvCxnSpPr/>
            <p:nvPr/>
          </p:nvCxnSpPr>
          <p:spPr>
            <a:xfrm>
              <a:off x="519057" y="4013208"/>
              <a:ext cx="219078" cy="109538"/>
            </a:xfrm>
            <a:prstGeom prst="line">
              <a:avLst/>
            </a:prstGeom>
            <a:ln>
              <a:solidFill>
                <a:srgbClr val="00FF00"/>
              </a:solidFill>
            </a:ln>
          </p:spPr>
          <p:style>
            <a:lnRef idx="2">
              <a:schemeClr val="dk1"/>
            </a:lnRef>
            <a:fillRef idx="0">
              <a:schemeClr val="dk1"/>
            </a:fillRef>
            <a:effectRef idx="1">
              <a:schemeClr val="dk1"/>
            </a:effectRef>
            <a:fontRef idx="minor">
              <a:schemeClr val="tx1"/>
            </a:fontRef>
          </p:style>
        </p:cxnSp>
        <p:sp>
          <p:nvSpPr>
            <p:cNvPr id="207" name="212 CuadroTexto"/>
            <p:cNvSpPr txBox="1"/>
            <p:nvPr/>
          </p:nvSpPr>
          <p:spPr>
            <a:xfrm>
              <a:off x="336492" y="4086233"/>
              <a:ext cx="547695" cy="1279154"/>
            </a:xfrm>
            <a:prstGeom prst="rect">
              <a:avLst/>
            </a:prstGeom>
            <a:noFill/>
            <a:ln>
              <a:noFill/>
            </a:ln>
          </p:spPr>
          <p:txBody>
            <a:bodyPr wrap="square" rtlCol="0">
              <a:spAutoFit/>
            </a:bodyPr>
            <a:lstStyle/>
            <a:p>
              <a:pPr algn="ctr"/>
              <a:r>
                <a:rPr lang="es-ES" sz="1400" dirty="0" smtClean="0"/>
                <a:t>4 rand </a:t>
              </a:r>
            </a:p>
            <a:p>
              <a:pPr algn="ctr"/>
              <a:r>
                <a:rPr lang="es-ES" sz="1400" dirty="0" err="1" smtClean="0"/>
                <a:t>mossy</a:t>
              </a:r>
              <a:endParaRPr lang="es-ES" sz="1400" dirty="0"/>
            </a:p>
          </p:txBody>
        </p:sp>
      </p:grpSp>
      <p:grpSp>
        <p:nvGrpSpPr>
          <p:cNvPr id="208" name="213 Grupo"/>
          <p:cNvGrpSpPr/>
          <p:nvPr/>
        </p:nvGrpSpPr>
        <p:grpSpPr>
          <a:xfrm>
            <a:off x="3493230" y="18774916"/>
            <a:ext cx="547695" cy="1395417"/>
            <a:chOff x="336492" y="3436936"/>
            <a:chExt cx="547695" cy="2053073"/>
          </a:xfrm>
        </p:grpSpPr>
        <p:cxnSp>
          <p:nvCxnSpPr>
            <p:cNvPr id="209" name="214 Conector recto de flecha"/>
            <p:cNvCxnSpPr/>
            <p:nvPr/>
          </p:nvCxnSpPr>
          <p:spPr>
            <a:xfrm rot="5400000" flipH="1" flipV="1">
              <a:off x="57496" y="3971523"/>
              <a:ext cx="1087455" cy="18281"/>
            </a:xfrm>
            <a:prstGeom prst="straightConnector1">
              <a:avLst/>
            </a:prstGeom>
            <a:ln>
              <a:solidFill>
                <a:srgbClr val="00FF00"/>
              </a:solidFill>
              <a:tailEnd type="arrow"/>
            </a:ln>
          </p:spPr>
          <p:style>
            <a:lnRef idx="2">
              <a:schemeClr val="dk1"/>
            </a:lnRef>
            <a:fillRef idx="0">
              <a:schemeClr val="dk1"/>
            </a:fillRef>
            <a:effectRef idx="1">
              <a:schemeClr val="dk1"/>
            </a:effectRef>
            <a:fontRef idx="minor">
              <a:schemeClr val="tx1"/>
            </a:fontRef>
          </p:style>
        </p:cxnSp>
        <p:cxnSp>
          <p:nvCxnSpPr>
            <p:cNvPr id="210" name="215 Conector recto"/>
            <p:cNvCxnSpPr/>
            <p:nvPr/>
          </p:nvCxnSpPr>
          <p:spPr>
            <a:xfrm>
              <a:off x="519057" y="4013208"/>
              <a:ext cx="219078" cy="109538"/>
            </a:xfrm>
            <a:prstGeom prst="line">
              <a:avLst/>
            </a:prstGeom>
            <a:ln>
              <a:solidFill>
                <a:srgbClr val="00FF00"/>
              </a:solidFill>
            </a:ln>
          </p:spPr>
          <p:style>
            <a:lnRef idx="2">
              <a:schemeClr val="dk1"/>
            </a:lnRef>
            <a:fillRef idx="0">
              <a:schemeClr val="dk1"/>
            </a:fillRef>
            <a:effectRef idx="1">
              <a:schemeClr val="dk1"/>
            </a:effectRef>
            <a:fontRef idx="minor">
              <a:schemeClr val="tx1"/>
            </a:fontRef>
          </p:style>
        </p:cxnSp>
        <p:sp>
          <p:nvSpPr>
            <p:cNvPr id="211" name="216 CuadroTexto"/>
            <p:cNvSpPr txBox="1"/>
            <p:nvPr/>
          </p:nvSpPr>
          <p:spPr>
            <a:xfrm>
              <a:off x="336492" y="4086234"/>
              <a:ext cx="547695" cy="1403775"/>
            </a:xfrm>
            <a:prstGeom prst="rect">
              <a:avLst/>
            </a:prstGeom>
            <a:noFill/>
            <a:ln>
              <a:noFill/>
            </a:ln>
          </p:spPr>
          <p:txBody>
            <a:bodyPr wrap="square" rtlCol="0">
              <a:spAutoFit/>
            </a:bodyPr>
            <a:lstStyle/>
            <a:p>
              <a:pPr algn="ctr"/>
              <a:r>
                <a:rPr lang="es-ES" sz="1400" dirty="0" smtClean="0"/>
                <a:t>4 rand </a:t>
              </a:r>
            </a:p>
            <a:p>
              <a:pPr algn="ctr"/>
              <a:r>
                <a:rPr lang="es-ES" sz="1400" dirty="0" err="1" smtClean="0"/>
                <a:t>mossy</a:t>
              </a:r>
              <a:endParaRPr lang="es-ES" sz="1400" dirty="0"/>
            </a:p>
          </p:txBody>
        </p:sp>
      </p:grpSp>
      <p:grpSp>
        <p:nvGrpSpPr>
          <p:cNvPr id="212" name="217 Grupo"/>
          <p:cNvGrpSpPr/>
          <p:nvPr/>
        </p:nvGrpSpPr>
        <p:grpSpPr>
          <a:xfrm>
            <a:off x="4113951" y="18747947"/>
            <a:ext cx="547695" cy="1400154"/>
            <a:chOff x="336492" y="3436936"/>
            <a:chExt cx="547695" cy="2038162"/>
          </a:xfrm>
        </p:grpSpPr>
        <p:cxnSp>
          <p:nvCxnSpPr>
            <p:cNvPr id="213" name="218 Conector recto de flecha"/>
            <p:cNvCxnSpPr/>
            <p:nvPr/>
          </p:nvCxnSpPr>
          <p:spPr>
            <a:xfrm rot="5400000" flipH="1" flipV="1">
              <a:off x="57496" y="3971523"/>
              <a:ext cx="1087455" cy="18281"/>
            </a:xfrm>
            <a:prstGeom prst="straightConnector1">
              <a:avLst/>
            </a:prstGeom>
            <a:ln>
              <a:solidFill>
                <a:srgbClr val="00FF00"/>
              </a:solidFill>
              <a:tailEnd type="arrow"/>
            </a:ln>
          </p:spPr>
          <p:style>
            <a:lnRef idx="2">
              <a:schemeClr val="dk1"/>
            </a:lnRef>
            <a:fillRef idx="0">
              <a:schemeClr val="dk1"/>
            </a:fillRef>
            <a:effectRef idx="1">
              <a:schemeClr val="dk1"/>
            </a:effectRef>
            <a:fontRef idx="minor">
              <a:schemeClr val="tx1"/>
            </a:fontRef>
          </p:style>
        </p:cxnSp>
        <p:cxnSp>
          <p:nvCxnSpPr>
            <p:cNvPr id="214" name="219 Conector recto"/>
            <p:cNvCxnSpPr/>
            <p:nvPr/>
          </p:nvCxnSpPr>
          <p:spPr>
            <a:xfrm>
              <a:off x="519057" y="4013208"/>
              <a:ext cx="219078" cy="109538"/>
            </a:xfrm>
            <a:prstGeom prst="line">
              <a:avLst/>
            </a:prstGeom>
            <a:ln>
              <a:solidFill>
                <a:srgbClr val="00FF00"/>
              </a:solidFill>
            </a:ln>
          </p:spPr>
          <p:style>
            <a:lnRef idx="2">
              <a:schemeClr val="dk1"/>
            </a:lnRef>
            <a:fillRef idx="0">
              <a:schemeClr val="dk1"/>
            </a:fillRef>
            <a:effectRef idx="1">
              <a:schemeClr val="dk1"/>
            </a:effectRef>
            <a:fontRef idx="minor">
              <a:schemeClr val="tx1"/>
            </a:fontRef>
          </p:style>
        </p:cxnSp>
        <p:sp>
          <p:nvSpPr>
            <p:cNvPr id="215" name="220 CuadroTexto"/>
            <p:cNvSpPr txBox="1"/>
            <p:nvPr/>
          </p:nvSpPr>
          <p:spPr>
            <a:xfrm>
              <a:off x="336492" y="4086234"/>
              <a:ext cx="547695" cy="1388864"/>
            </a:xfrm>
            <a:prstGeom prst="rect">
              <a:avLst/>
            </a:prstGeom>
            <a:noFill/>
            <a:ln>
              <a:noFill/>
            </a:ln>
          </p:spPr>
          <p:txBody>
            <a:bodyPr wrap="square" rtlCol="0">
              <a:spAutoFit/>
            </a:bodyPr>
            <a:lstStyle/>
            <a:p>
              <a:pPr algn="ctr"/>
              <a:r>
                <a:rPr lang="es-ES" sz="1400" dirty="0" smtClean="0"/>
                <a:t>4 rand </a:t>
              </a:r>
            </a:p>
            <a:p>
              <a:pPr algn="ctr"/>
              <a:r>
                <a:rPr lang="es-ES" sz="1400" dirty="0" err="1" smtClean="0"/>
                <a:t>mossy</a:t>
              </a:r>
              <a:endParaRPr lang="es-ES" sz="1400" dirty="0"/>
            </a:p>
          </p:txBody>
        </p:sp>
      </p:grpSp>
      <p:cxnSp>
        <p:nvCxnSpPr>
          <p:cNvPr id="216" name="221 Conector recto"/>
          <p:cNvCxnSpPr/>
          <p:nvPr/>
        </p:nvCxnSpPr>
        <p:spPr>
          <a:xfrm>
            <a:off x="2161456" y="19349392"/>
            <a:ext cx="1314468" cy="1588"/>
          </a:xfrm>
          <a:prstGeom prst="line">
            <a:avLst/>
          </a:prstGeom>
          <a:ln w="25400">
            <a:solidFill>
              <a:srgbClr val="00FF00"/>
            </a:solidFill>
            <a:prstDash val="dash"/>
          </a:ln>
        </p:spPr>
        <p:style>
          <a:lnRef idx="1">
            <a:schemeClr val="accent1"/>
          </a:lnRef>
          <a:fillRef idx="0">
            <a:schemeClr val="accent1"/>
          </a:fillRef>
          <a:effectRef idx="0">
            <a:schemeClr val="accent1"/>
          </a:effectRef>
          <a:fontRef idx="minor">
            <a:schemeClr val="tx1"/>
          </a:fontRef>
        </p:style>
      </p:cxnSp>
      <p:grpSp>
        <p:nvGrpSpPr>
          <p:cNvPr id="217" name="Group 216"/>
          <p:cNvGrpSpPr/>
          <p:nvPr/>
        </p:nvGrpSpPr>
        <p:grpSpPr>
          <a:xfrm>
            <a:off x="721296" y="19819406"/>
            <a:ext cx="2390606" cy="511182"/>
            <a:chOff x="273092" y="3757617"/>
            <a:chExt cx="2390606" cy="511182"/>
          </a:xfrm>
          <a:solidFill>
            <a:schemeClr val="accent2"/>
          </a:solidFill>
        </p:grpSpPr>
        <p:sp>
          <p:nvSpPr>
            <p:cNvPr id="218" name="AutoShape 6"/>
            <p:cNvSpPr>
              <a:spLocks noChangeArrowheads="1"/>
            </p:cNvSpPr>
            <p:nvPr/>
          </p:nvSpPr>
          <p:spPr bwMode="auto">
            <a:xfrm>
              <a:off x="273092" y="3757617"/>
              <a:ext cx="392017" cy="509575"/>
            </a:xfrm>
            <a:prstGeom prst="roundRect">
              <a:avLst>
                <a:gd name="adj" fmla="val 16667"/>
              </a:avLst>
            </a:prstGeom>
            <a:grpFill/>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s-ES_tradnl" sz="1400" dirty="0" smtClean="0"/>
            </a:p>
            <a:p>
              <a:pPr algn="ctr"/>
              <a:r>
                <a:rPr lang="es-ES_tradnl" sz="1400" dirty="0" smtClean="0"/>
                <a:t>[20]</a:t>
              </a:r>
            </a:p>
            <a:p>
              <a:endParaRPr lang="es-ES_tradnl" sz="1400" dirty="0"/>
            </a:p>
          </p:txBody>
        </p:sp>
        <p:sp>
          <p:nvSpPr>
            <p:cNvPr id="219" name="AutoShape 6"/>
            <p:cNvSpPr>
              <a:spLocks noChangeArrowheads="1"/>
            </p:cNvSpPr>
            <p:nvPr/>
          </p:nvSpPr>
          <p:spPr bwMode="auto">
            <a:xfrm>
              <a:off x="674735" y="3759224"/>
              <a:ext cx="392017" cy="509575"/>
            </a:xfrm>
            <a:prstGeom prst="roundRect">
              <a:avLst>
                <a:gd name="adj" fmla="val 16667"/>
              </a:avLst>
            </a:prstGeom>
            <a:grpFill/>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s-ES_tradnl" sz="1400" dirty="0" smtClean="0"/>
            </a:p>
            <a:p>
              <a:pPr algn="ctr"/>
              <a:r>
                <a:rPr lang="es-ES_tradnl" sz="1400" dirty="0" smtClean="0"/>
                <a:t>[20]</a:t>
              </a:r>
            </a:p>
            <a:p>
              <a:endParaRPr lang="es-ES_tradnl" sz="1400" dirty="0"/>
            </a:p>
          </p:txBody>
        </p:sp>
        <p:sp>
          <p:nvSpPr>
            <p:cNvPr id="220" name="AutoShape 6"/>
            <p:cNvSpPr>
              <a:spLocks noChangeArrowheads="1"/>
            </p:cNvSpPr>
            <p:nvPr/>
          </p:nvSpPr>
          <p:spPr bwMode="auto">
            <a:xfrm>
              <a:off x="1066752" y="3759224"/>
              <a:ext cx="392017" cy="509575"/>
            </a:xfrm>
            <a:prstGeom prst="roundRect">
              <a:avLst>
                <a:gd name="adj" fmla="val 16667"/>
              </a:avLst>
            </a:prstGeom>
            <a:grpFill/>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s-ES_tradnl" sz="1400" dirty="0" smtClean="0"/>
            </a:p>
            <a:p>
              <a:pPr algn="ctr"/>
              <a:r>
                <a:rPr lang="es-ES_tradnl" sz="1400" dirty="0" smtClean="0"/>
                <a:t>[20]</a:t>
              </a:r>
            </a:p>
            <a:p>
              <a:endParaRPr lang="es-ES_tradnl" sz="1400" dirty="0"/>
            </a:p>
          </p:txBody>
        </p:sp>
        <p:sp>
          <p:nvSpPr>
            <p:cNvPr id="221" name="AutoShape 6"/>
            <p:cNvSpPr>
              <a:spLocks noChangeArrowheads="1"/>
            </p:cNvSpPr>
            <p:nvPr/>
          </p:nvSpPr>
          <p:spPr bwMode="auto">
            <a:xfrm>
              <a:off x="1468395" y="3757617"/>
              <a:ext cx="392017" cy="509575"/>
            </a:xfrm>
            <a:prstGeom prst="roundRect">
              <a:avLst>
                <a:gd name="adj" fmla="val 16667"/>
              </a:avLst>
            </a:prstGeom>
            <a:grpFill/>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s-ES_tradnl" sz="1400" dirty="0" smtClean="0"/>
            </a:p>
            <a:p>
              <a:pPr algn="ctr"/>
              <a:r>
                <a:rPr lang="es-ES_tradnl" sz="1400" dirty="0" smtClean="0"/>
                <a:t>[20]</a:t>
              </a:r>
            </a:p>
            <a:p>
              <a:endParaRPr lang="es-ES_tradnl" sz="1400" dirty="0"/>
            </a:p>
          </p:txBody>
        </p:sp>
        <p:sp>
          <p:nvSpPr>
            <p:cNvPr id="222" name="AutoShape 6"/>
            <p:cNvSpPr>
              <a:spLocks noChangeArrowheads="1"/>
            </p:cNvSpPr>
            <p:nvPr/>
          </p:nvSpPr>
          <p:spPr bwMode="auto">
            <a:xfrm>
              <a:off x="1870038" y="3757617"/>
              <a:ext cx="392017" cy="509575"/>
            </a:xfrm>
            <a:prstGeom prst="roundRect">
              <a:avLst>
                <a:gd name="adj" fmla="val 16667"/>
              </a:avLst>
            </a:prstGeom>
            <a:grpFill/>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s-ES_tradnl" sz="1400" dirty="0" smtClean="0"/>
            </a:p>
            <a:p>
              <a:pPr algn="ctr"/>
              <a:r>
                <a:rPr lang="es-ES_tradnl" sz="1400" dirty="0" smtClean="0"/>
                <a:t>[20]</a:t>
              </a:r>
            </a:p>
            <a:p>
              <a:endParaRPr lang="es-ES_tradnl" sz="1400" dirty="0"/>
            </a:p>
          </p:txBody>
        </p:sp>
        <p:sp>
          <p:nvSpPr>
            <p:cNvPr id="223" name="AutoShape 6"/>
            <p:cNvSpPr>
              <a:spLocks noChangeArrowheads="1"/>
            </p:cNvSpPr>
            <p:nvPr/>
          </p:nvSpPr>
          <p:spPr bwMode="auto">
            <a:xfrm>
              <a:off x="2271681" y="3759224"/>
              <a:ext cx="392017" cy="509575"/>
            </a:xfrm>
            <a:prstGeom prst="roundRect">
              <a:avLst>
                <a:gd name="adj" fmla="val 16667"/>
              </a:avLst>
            </a:prstGeom>
            <a:grpFill/>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s-ES_tradnl" sz="1400" dirty="0" smtClean="0"/>
            </a:p>
            <a:p>
              <a:pPr algn="ctr"/>
              <a:r>
                <a:rPr lang="es-ES_tradnl" sz="1400" dirty="0" smtClean="0"/>
                <a:t>[20]</a:t>
              </a:r>
            </a:p>
            <a:p>
              <a:endParaRPr lang="es-ES_tradnl" sz="1400" dirty="0"/>
            </a:p>
          </p:txBody>
        </p:sp>
      </p:grpSp>
      <p:grpSp>
        <p:nvGrpSpPr>
          <p:cNvPr id="224" name="Group 223"/>
          <p:cNvGrpSpPr/>
          <p:nvPr/>
        </p:nvGrpSpPr>
        <p:grpSpPr>
          <a:xfrm>
            <a:off x="3350524" y="19819406"/>
            <a:ext cx="2390606" cy="511182"/>
            <a:chOff x="273092" y="3757617"/>
            <a:chExt cx="2390606" cy="511182"/>
          </a:xfrm>
        </p:grpSpPr>
        <p:sp>
          <p:nvSpPr>
            <p:cNvPr id="225" name="AutoShape 6"/>
            <p:cNvSpPr>
              <a:spLocks noChangeArrowheads="1"/>
            </p:cNvSpPr>
            <p:nvPr/>
          </p:nvSpPr>
          <p:spPr bwMode="auto">
            <a:xfrm>
              <a:off x="273092" y="3757617"/>
              <a:ext cx="392017" cy="509575"/>
            </a:xfrm>
            <a:prstGeom prst="roundRect">
              <a:avLst>
                <a:gd name="adj" fmla="val 16667"/>
              </a:avLst>
            </a:prstGeom>
            <a:solidFill>
              <a:schemeClr val="accent2"/>
            </a:solidFill>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s-ES_tradnl" sz="1400" dirty="0" smtClean="0"/>
            </a:p>
            <a:p>
              <a:pPr algn="ctr"/>
              <a:r>
                <a:rPr lang="es-ES_tradnl" sz="1400" dirty="0" smtClean="0"/>
                <a:t>[20]</a:t>
              </a:r>
            </a:p>
            <a:p>
              <a:endParaRPr lang="es-ES_tradnl" sz="1400" dirty="0"/>
            </a:p>
          </p:txBody>
        </p:sp>
        <p:sp>
          <p:nvSpPr>
            <p:cNvPr id="226" name="AutoShape 6"/>
            <p:cNvSpPr>
              <a:spLocks noChangeArrowheads="1"/>
            </p:cNvSpPr>
            <p:nvPr/>
          </p:nvSpPr>
          <p:spPr bwMode="auto">
            <a:xfrm>
              <a:off x="674735" y="3759224"/>
              <a:ext cx="392017" cy="509575"/>
            </a:xfrm>
            <a:prstGeom prst="roundRect">
              <a:avLst>
                <a:gd name="adj" fmla="val 16667"/>
              </a:avLst>
            </a:prstGeom>
            <a:solidFill>
              <a:schemeClr val="accent2"/>
            </a:solidFill>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s-ES_tradnl" sz="1400" dirty="0" smtClean="0"/>
            </a:p>
            <a:p>
              <a:pPr algn="ctr"/>
              <a:r>
                <a:rPr lang="es-ES_tradnl" sz="1400" dirty="0" smtClean="0"/>
                <a:t>[20]</a:t>
              </a:r>
            </a:p>
            <a:p>
              <a:endParaRPr lang="es-ES_tradnl" sz="1400" dirty="0"/>
            </a:p>
          </p:txBody>
        </p:sp>
        <p:sp>
          <p:nvSpPr>
            <p:cNvPr id="227" name="AutoShape 6"/>
            <p:cNvSpPr>
              <a:spLocks noChangeArrowheads="1"/>
            </p:cNvSpPr>
            <p:nvPr/>
          </p:nvSpPr>
          <p:spPr bwMode="auto">
            <a:xfrm>
              <a:off x="1066752" y="3759224"/>
              <a:ext cx="392017" cy="509575"/>
            </a:xfrm>
            <a:prstGeom prst="roundRect">
              <a:avLst>
                <a:gd name="adj" fmla="val 16667"/>
              </a:avLst>
            </a:prstGeom>
            <a:solidFill>
              <a:schemeClr val="accent2"/>
            </a:solidFill>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s-ES_tradnl" sz="1400" dirty="0" smtClean="0"/>
            </a:p>
            <a:p>
              <a:pPr algn="ctr"/>
              <a:r>
                <a:rPr lang="es-ES_tradnl" sz="1400" dirty="0" smtClean="0"/>
                <a:t>[20]</a:t>
              </a:r>
            </a:p>
            <a:p>
              <a:endParaRPr lang="es-ES_tradnl" sz="1400" dirty="0"/>
            </a:p>
          </p:txBody>
        </p:sp>
        <p:sp>
          <p:nvSpPr>
            <p:cNvPr id="228" name="AutoShape 6"/>
            <p:cNvSpPr>
              <a:spLocks noChangeArrowheads="1"/>
            </p:cNvSpPr>
            <p:nvPr/>
          </p:nvSpPr>
          <p:spPr bwMode="auto">
            <a:xfrm>
              <a:off x="1468395" y="3757617"/>
              <a:ext cx="392017" cy="509575"/>
            </a:xfrm>
            <a:prstGeom prst="roundRect">
              <a:avLst>
                <a:gd name="adj" fmla="val 16667"/>
              </a:avLst>
            </a:prstGeom>
            <a:solidFill>
              <a:schemeClr val="accent2"/>
            </a:solidFill>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s-ES_tradnl" sz="1400" dirty="0" smtClean="0"/>
            </a:p>
            <a:p>
              <a:pPr algn="ctr"/>
              <a:r>
                <a:rPr lang="es-ES_tradnl" sz="1400" dirty="0" smtClean="0"/>
                <a:t>[20]</a:t>
              </a:r>
            </a:p>
            <a:p>
              <a:endParaRPr lang="es-ES_tradnl" sz="1400" dirty="0"/>
            </a:p>
          </p:txBody>
        </p:sp>
        <p:sp>
          <p:nvSpPr>
            <p:cNvPr id="229" name="AutoShape 6"/>
            <p:cNvSpPr>
              <a:spLocks noChangeArrowheads="1"/>
            </p:cNvSpPr>
            <p:nvPr/>
          </p:nvSpPr>
          <p:spPr bwMode="auto">
            <a:xfrm>
              <a:off x="1870038" y="3757617"/>
              <a:ext cx="392017" cy="509575"/>
            </a:xfrm>
            <a:prstGeom prst="roundRect">
              <a:avLst>
                <a:gd name="adj" fmla="val 16667"/>
              </a:avLst>
            </a:prstGeom>
            <a:solidFill>
              <a:schemeClr val="accent2"/>
            </a:solidFill>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s-ES_tradnl" sz="1400" dirty="0" smtClean="0"/>
            </a:p>
            <a:p>
              <a:pPr algn="ctr"/>
              <a:r>
                <a:rPr lang="es-ES_tradnl" sz="1400" dirty="0" smtClean="0"/>
                <a:t>[20]</a:t>
              </a:r>
            </a:p>
            <a:p>
              <a:endParaRPr lang="es-ES_tradnl" sz="1400" dirty="0"/>
            </a:p>
          </p:txBody>
        </p:sp>
        <p:sp>
          <p:nvSpPr>
            <p:cNvPr id="230" name="AutoShape 6"/>
            <p:cNvSpPr>
              <a:spLocks noChangeArrowheads="1"/>
            </p:cNvSpPr>
            <p:nvPr/>
          </p:nvSpPr>
          <p:spPr bwMode="auto">
            <a:xfrm>
              <a:off x="2271681" y="3759224"/>
              <a:ext cx="392017" cy="509575"/>
            </a:xfrm>
            <a:prstGeom prst="roundRect">
              <a:avLst>
                <a:gd name="adj" fmla="val 16667"/>
              </a:avLst>
            </a:prstGeom>
            <a:solidFill>
              <a:schemeClr val="accent2"/>
            </a:solidFill>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s-ES_tradnl" sz="1400" dirty="0" smtClean="0"/>
            </a:p>
            <a:p>
              <a:pPr algn="ctr"/>
              <a:r>
                <a:rPr lang="es-ES_tradnl" sz="1400" dirty="0" smtClean="0"/>
                <a:t>[20]</a:t>
              </a:r>
            </a:p>
            <a:p>
              <a:endParaRPr lang="es-ES_tradnl" sz="1400" dirty="0"/>
            </a:p>
          </p:txBody>
        </p:sp>
      </p:grpSp>
      <p:sp>
        <p:nvSpPr>
          <p:cNvPr id="231" name="Oval 213"/>
          <p:cNvSpPr>
            <a:spLocks noChangeArrowheads="1"/>
          </p:cNvSpPr>
          <p:nvPr/>
        </p:nvSpPr>
        <p:spPr bwMode="auto">
          <a:xfrm>
            <a:off x="6481936" y="17766804"/>
            <a:ext cx="358775" cy="1152525"/>
          </a:xfrm>
          <a:prstGeom prst="ellipse">
            <a:avLst/>
          </a:prstGeom>
          <a:noFill/>
          <a:ln w="25400" algn="ctr">
            <a:solidFill>
              <a:srgbClr val="3366FF"/>
            </a:solidFill>
            <a:round/>
            <a:headEnd/>
            <a:tailEnd/>
          </a:ln>
          <a:effectLst/>
        </p:spPr>
        <p:txBody>
          <a:bodyPr wrap="none" anchor="ctr"/>
          <a:lstStyle/>
          <a:p>
            <a:endParaRPr lang="es-ES" sz="1400"/>
          </a:p>
        </p:txBody>
      </p:sp>
      <p:sp>
        <p:nvSpPr>
          <p:cNvPr id="232" name="Text Box 214"/>
          <p:cNvSpPr txBox="1">
            <a:spLocks noChangeArrowheads="1"/>
          </p:cNvSpPr>
          <p:nvPr/>
        </p:nvSpPr>
        <p:spPr bwMode="auto">
          <a:xfrm>
            <a:off x="5617443" y="18342868"/>
            <a:ext cx="1152525" cy="523220"/>
          </a:xfrm>
          <a:prstGeom prst="rect">
            <a:avLst/>
          </a:prstGeom>
          <a:noFill/>
          <a:ln w="9525" algn="ctr">
            <a:noFill/>
            <a:miter lim="800000"/>
            <a:headEnd/>
            <a:tailEnd/>
          </a:ln>
          <a:effectLst/>
        </p:spPr>
        <p:txBody>
          <a:bodyPr>
            <a:spAutoFit/>
          </a:bodyPr>
          <a:lstStyle/>
          <a:p>
            <a:pPr>
              <a:spcBef>
                <a:spcPct val="50000"/>
              </a:spcBef>
            </a:pPr>
            <a:r>
              <a:rPr lang="en-US" sz="1400" dirty="0"/>
              <a:t>Plastic synapses</a:t>
            </a:r>
          </a:p>
        </p:txBody>
      </p:sp>
      <p:sp>
        <p:nvSpPr>
          <p:cNvPr id="233" name="Text Box 193"/>
          <p:cNvSpPr txBox="1">
            <a:spLocks noChangeArrowheads="1"/>
          </p:cNvSpPr>
          <p:nvPr/>
        </p:nvSpPr>
        <p:spPr bwMode="auto">
          <a:xfrm>
            <a:off x="4322117" y="17472100"/>
            <a:ext cx="1655763" cy="307777"/>
          </a:xfrm>
          <a:prstGeom prst="rect">
            <a:avLst/>
          </a:prstGeom>
          <a:noFill/>
          <a:ln w="9525" algn="ctr">
            <a:noFill/>
            <a:miter lim="800000"/>
            <a:headEnd/>
            <a:tailEnd/>
          </a:ln>
          <a:effectLst/>
        </p:spPr>
        <p:txBody>
          <a:bodyPr>
            <a:spAutoFit/>
          </a:bodyPr>
          <a:lstStyle/>
          <a:p>
            <a:pPr>
              <a:spcBef>
                <a:spcPct val="50000"/>
              </a:spcBef>
            </a:pPr>
            <a:r>
              <a:rPr lang="en-US" sz="1400" dirty="0"/>
              <a:t>Parallel fibers</a:t>
            </a:r>
          </a:p>
        </p:txBody>
      </p:sp>
      <p:sp>
        <p:nvSpPr>
          <p:cNvPr id="234" name="Rectangle 2"/>
          <p:cNvSpPr txBox="1">
            <a:spLocks noChangeArrowheads="1"/>
          </p:cNvSpPr>
          <p:nvPr/>
        </p:nvSpPr>
        <p:spPr>
          <a:xfrm>
            <a:off x="3652936" y="15489932"/>
            <a:ext cx="2756992" cy="620688"/>
          </a:xfrm>
          <a:prstGeom prst="rect">
            <a:avLst/>
          </a:prstGeom>
        </p:spPr>
        <p:txBody>
          <a:bodyPr vert="horz" lIns="431962" tIns="215983" rIns="431962" bIns="215983" rtlCol="0" anchor="ctr">
            <a:noAutofit/>
          </a:bodyPr>
          <a:lstStyle/>
          <a:p>
            <a:pPr marL="0" marR="0" lvl="0" indent="0" algn="ctr" defTabSz="4319636" rtl="0" eaLnBrk="1" fontAlgn="auto" latinLnBrk="0" hangingPunct="1">
              <a:lnSpc>
                <a:spcPct val="100000"/>
              </a:lnSpc>
              <a:spcBef>
                <a:spcPct val="0"/>
              </a:spcBef>
              <a:spcAft>
                <a:spcPts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mj-lt"/>
                <a:ea typeface="+mj-ea"/>
                <a:cs typeface="+mj-cs"/>
              </a:rPr>
              <a:t>Network topology</a:t>
            </a:r>
            <a:endParaRPr kumimoji="0" lang="en-US" sz="1400" b="0" i="0" u="none" strike="noStrike" kern="1200" cap="none" spc="0" normalizeH="0" baseline="0" noProof="0" dirty="0">
              <a:ln>
                <a:noFill/>
              </a:ln>
              <a:solidFill>
                <a:schemeClr val="tx1"/>
              </a:solidFill>
              <a:effectLst/>
              <a:uLnTx/>
              <a:uFillTx/>
              <a:latin typeface="+mj-lt"/>
              <a:ea typeface="+mj-ea"/>
              <a:cs typeface="+mj-cs"/>
            </a:endParaRPr>
          </a:p>
        </p:txBody>
      </p:sp>
      <p:sp>
        <p:nvSpPr>
          <p:cNvPr id="235" name="AutoShape 130"/>
          <p:cNvSpPr>
            <a:spLocks noChangeArrowheads="1"/>
          </p:cNvSpPr>
          <p:nvPr/>
        </p:nvSpPr>
        <p:spPr bwMode="auto">
          <a:xfrm flipV="1">
            <a:off x="2953544" y="21556663"/>
            <a:ext cx="360363" cy="503237"/>
          </a:xfrm>
          <a:prstGeom prst="downArrow">
            <a:avLst>
              <a:gd name="adj1" fmla="val 50000"/>
              <a:gd name="adj2" fmla="val 34912"/>
            </a:avLst>
          </a:prstGeom>
          <a:solidFill>
            <a:srgbClr val="00FF00"/>
          </a:solidFill>
          <a:ln w="9525" algn="ctr">
            <a:solidFill>
              <a:schemeClr val="tx1"/>
            </a:solidFill>
            <a:miter lim="800000"/>
            <a:headEnd/>
            <a:tailEnd/>
          </a:ln>
          <a:effectLst/>
        </p:spPr>
        <p:txBody>
          <a:bodyPr wrap="none" anchor="ctr"/>
          <a:lstStyle/>
          <a:p>
            <a:endParaRPr lang="es-ES" sz="1400"/>
          </a:p>
        </p:txBody>
      </p:sp>
      <p:sp>
        <p:nvSpPr>
          <p:cNvPr id="236" name="AutoShape 154"/>
          <p:cNvSpPr>
            <a:spLocks noChangeArrowheads="1"/>
          </p:cNvSpPr>
          <p:nvPr/>
        </p:nvSpPr>
        <p:spPr bwMode="auto">
          <a:xfrm rot="10800000" flipV="1">
            <a:off x="7922096" y="15201900"/>
            <a:ext cx="360362" cy="496888"/>
          </a:xfrm>
          <a:prstGeom prst="downArrow">
            <a:avLst>
              <a:gd name="adj1" fmla="val 50000"/>
              <a:gd name="adj2" fmla="val 34471"/>
            </a:avLst>
          </a:prstGeom>
          <a:solidFill>
            <a:srgbClr val="00FF00"/>
          </a:solidFill>
          <a:ln w="9525" algn="ctr">
            <a:solidFill>
              <a:schemeClr val="tx1"/>
            </a:solidFill>
            <a:miter lim="800000"/>
            <a:headEnd/>
            <a:tailEnd/>
          </a:ln>
          <a:effectLst/>
        </p:spPr>
        <p:txBody>
          <a:bodyPr wrap="none" anchor="ctr"/>
          <a:lstStyle/>
          <a:p>
            <a:endParaRPr lang="es-ES" sz="1400"/>
          </a:p>
        </p:txBody>
      </p:sp>
      <p:sp>
        <p:nvSpPr>
          <p:cNvPr id="237" name="AutoShape 194"/>
          <p:cNvSpPr>
            <a:spLocks noChangeArrowheads="1"/>
          </p:cNvSpPr>
          <p:nvPr/>
        </p:nvSpPr>
        <p:spPr bwMode="auto">
          <a:xfrm rot="10800000" flipV="1">
            <a:off x="7850088" y="21367204"/>
            <a:ext cx="360363" cy="503237"/>
          </a:xfrm>
          <a:prstGeom prst="downArrow">
            <a:avLst>
              <a:gd name="adj1" fmla="val 50000"/>
              <a:gd name="adj2" fmla="val 34912"/>
            </a:avLst>
          </a:prstGeom>
          <a:solidFill>
            <a:srgbClr val="00FF00"/>
          </a:solidFill>
          <a:ln w="9525" algn="ctr">
            <a:solidFill>
              <a:schemeClr val="tx1"/>
            </a:solidFill>
            <a:miter lim="800000"/>
            <a:headEnd/>
            <a:tailEnd/>
          </a:ln>
          <a:effectLst/>
        </p:spPr>
        <p:txBody>
          <a:bodyPr wrap="none" anchor="ctr"/>
          <a:lstStyle/>
          <a:p>
            <a:endParaRPr lang="es-ES" sz="1400"/>
          </a:p>
        </p:txBody>
      </p:sp>
      <p:sp>
        <p:nvSpPr>
          <p:cNvPr id="238" name="Text Box 155"/>
          <p:cNvSpPr txBox="1">
            <a:spLocks noChangeArrowheads="1"/>
          </p:cNvSpPr>
          <p:nvPr/>
        </p:nvSpPr>
        <p:spPr bwMode="auto">
          <a:xfrm>
            <a:off x="6121673" y="15281697"/>
            <a:ext cx="2376487" cy="307777"/>
          </a:xfrm>
          <a:prstGeom prst="rect">
            <a:avLst/>
          </a:prstGeom>
          <a:noFill/>
          <a:ln w="9525" algn="ctr">
            <a:noFill/>
            <a:miter lim="800000"/>
            <a:headEnd/>
            <a:tailEnd/>
          </a:ln>
          <a:effectLst/>
        </p:spPr>
        <p:txBody>
          <a:bodyPr>
            <a:spAutoFit/>
          </a:bodyPr>
          <a:lstStyle/>
          <a:p>
            <a:pPr>
              <a:spcBef>
                <a:spcPct val="50000"/>
              </a:spcBef>
            </a:pPr>
            <a:r>
              <a:rPr lang="en-US" sz="1400" dirty="0"/>
              <a:t>teaching signal</a:t>
            </a:r>
            <a:endParaRPr lang="en-US" sz="1400" baseline="-25000" dirty="0">
              <a:solidFill>
                <a:schemeClr val="hlink"/>
              </a:solidFill>
            </a:endParaRPr>
          </a:p>
        </p:txBody>
      </p:sp>
      <p:sp>
        <p:nvSpPr>
          <p:cNvPr id="239" name="Slide Number Placeholder 285"/>
          <p:cNvSpPr>
            <a:spLocks noGrp="1"/>
          </p:cNvSpPr>
          <p:nvPr>
            <p:ph type="sldNum" sz="quarter" idx="12"/>
          </p:nvPr>
        </p:nvSpPr>
        <p:spPr>
          <a:xfrm>
            <a:off x="7239000" y="21558250"/>
            <a:ext cx="2133600" cy="365125"/>
          </a:xfrm>
        </p:spPr>
        <p:txBody>
          <a:bodyPr/>
          <a:lstStyle/>
          <a:p>
            <a:fld id="{C62B4A75-4AAF-4C93-A603-E27B2029DE6C}" type="slidenum">
              <a:rPr lang="es-ES" sz="1400" smtClean="0"/>
              <a:pPr/>
              <a:t>1</a:t>
            </a:fld>
            <a:endParaRPr lang="es-ES" sz="1400" dirty="0"/>
          </a:p>
        </p:txBody>
      </p:sp>
      <p:pic>
        <p:nvPicPr>
          <p:cNvPr id="240" name="Picture 239"/>
          <p:cNvPicPr>
            <a:picLocks noChangeAspect="1" noChangeArrowheads="1"/>
          </p:cNvPicPr>
          <p:nvPr/>
        </p:nvPicPr>
        <p:blipFill>
          <a:blip r:embed="rId16" cstate="print"/>
          <a:srcRect/>
          <a:stretch>
            <a:fillRect/>
          </a:stretch>
        </p:blipFill>
        <p:spPr bwMode="auto">
          <a:xfrm>
            <a:off x="3366667" y="29268837"/>
            <a:ext cx="4965452" cy="3600400"/>
          </a:xfrm>
          <a:prstGeom prst="rect">
            <a:avLst/>
          </a:prstGeom>
          <a:noFill/>
          <a:ln w="9525">
            <a:noFill/>
            <a:miter lim="800000"/>
            <a:headEnd/>
            <a:tailEnd/>
          </a:ln>
          <a:effectLst/>
        </p:spPr>
      </p:pic>
      <p:sp>
        <p:nvSpPr>
          <p:cNvPr id="241" name="17 CuadroTexto"/>
          <p:cNvSpPr txBox="1"/>
          <p:nvPr/>
        </p:nvSpPr>
        <p:spPr>
          <a:xfrm>
            <a:off x="5109183" y="29621326"/>
            <a:ext cx="1714512" cy="369332"/>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ES" dirty="0" smtClean="0"/>
              <a:t>. . .</a:t>
            </a:r>
            <a:endParaRPr lang="es-ES" dirty="0"/>
          </a:p>
        </p:txBody>
      </p:sp>
      <p:sp>
        <p:nvSpPr>
          <p:cNvPr id="242" name="18 Flecha abajo"/>
          <p:cNvSpPr/>
          <p:nvPr/>
        </p:nvSpPr>
        <p:spPr>
          <a:xfrm>
            <a:off x="3859144" y="32895175"/>
            <a:ext cx="142876" cy="428628"/>
          </a:xfrm>
          <a:prstGeom prst="downArrow">
            <a:avLst/>
          </a:prstGeom>
          <a:solidFill>
            <a:srgbClr val="00FF00"/>
          </a:solidFill>
          <a:ln w="12700" cmpd="sng">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43" name="22 Flecha abajo"/>
          <p:cNvSpPr/>
          <p:nvPr/>
        </p:nvSpPr>
        <p:spPr>
          <a:xfrm>
            <a:off x="4644962" y="32895175"/>
            <a:ext cx="142876" cy="428628"/>
          </a:xfrm>
          <a:prstGeom prst="downArrow">
            <a:avLst/>
          </a:prstGeom>
          <a:solidFill>
            <a:srgbClr val="00FF00"/>
          </a:solidFill>
          <a:ln w="12700" cmpd="sng">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44" name="23 CuadroTexto"/>
          <p:cNvSpPr txBox="1"/>
          <p:nvPr/>
        </p:nvSpPr>
        <p:spPr>
          <a:xfrm>
            <a:off x="5216466" y="32323671"/>
            <a:ext cx="1214446" cy="369332"/>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ES" dirty="0" smtClean="0"/>
              <a:t>. . .</a:t>
            </a:r>
            <a:endParaRPr lang="es-ES" dirty="0"/>
          </a:p>
        </p:txBody>
      </p:sp>
      <p:sp>
        <p:nvSpPr>
          <p:cNvPr id="245" name="25 Flecha abajo"/>
          <p:cNvSpPr/>
          <p:nvPr/>
        </p:nvSpPr>
        <p:spPr>
          <a:xfrm>
            <a:off x="6716664" y="32895175"/>
            <a:ext cx="142876" cy="428628"/>
          </a:xfrm>
          <a:prstGeom prst="downArrow">
            <a:avLst/>
          </a:prstGeom>
          <a:solidFill>
            <a:srgbClr val="00FF00"/>
          </a:solidFill>
          <a:ln w="12700" cmpd="sng">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46" name="27 Flecha abajo"/>
          <p:cNvSpPr/>
          <p:nvPr/>
        </p:nvSpPr>
        <p:spPr>
          <a:xfrm>
            <a:off x="7645358" y="32895175"/>
            <a:ext cx="142876" cy="428628"/>
          </a:xfrm>
          <a:prstGeom prst="downArrow">
            <a:avLst/>
          </a:prstGeom>
          <a:solidFill>
            <a:srgbClr val="00FF00"/>
          </a:solidFill>
          <a:ln w="12700" cmpd="sng">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pic>
        <p:nvPicPr>
          <p:cNvPr id="247" name="Picture 246"/>
          <p:cNvPicPr>
            <a:picLocks noChangeAspect="1" noChangeArrowheads="1"/>
          </p:cNvPicPr>
          <p:nvPr/>
        </p:nvPicPr>
        <p:blipFill>
          <a:blip r:embed="rId17" cstate="print"/>
          <a:srcRect/>
          <a:stretch>
            <a:fillRect/>
          </a:stretch>
        </p:blipFill>
        <p:spPr bwMode="auto">
          <a:xfrm>
            <a:off x="3644904" y="33466679"/>
            <a:ext cx="457200" cy="390525"/>
          </a:xfrm>
          <a:prstGeom prst="rect">
            <a:avLst/>
          </a:prstGeom>
          <a:noFill/>
          <a:ln w="9525">
            <a:noFill/>
            <a:miter lim="800000"/>
            <a:headEnd/>
            <a:tailEnd/>
          </a:ln>
          <a:effectLst/>
        </p:spPr>
      </p:pic>
      <p:pic>
        <p:nvPicPr>
          <p:cNvPr id="248" name="Picture 247"/>
          <p:cNvPicPr>
            <a:picLocks noChangeAspect="1" noChangeArrowheads="1"/>
          </p:cNvPicPr>
          <p:nvPr/>
        </p:nvPicPr>
        <p:blipFill>
          <a:blip r:embed="rId17" cstate="print"/>
          <a:srcRect/>
          <a:stretch>
            <a:fillRect/>
          </a:stretch>
        </p:blipFill>
        <p:spPr bwMode="auto">
          <a:xfrm>
            <a:off x="4502086" y="33466679"/>
            <a:ext cx="457200" cy="390525"/>
          </a:xfrm>
          <a:prstGeom prst="rect">
            <a:avLst/>
          </a:prstGeom>
          <a:noFill/>
          <a:ln w="9525">
            <a:noFill/>
            <a:miter lim="800000"/>
            <a:headEnd/>
            <a:tailEnd/>
          </a:ln>
          <a:effectLst/>
        </p:spPr>
      </p:pic>
      <p:pic>
        <p:nvPicPr>
          <p:cNvPr id="249" name="Picture 248"/>
          <p:cNvPicPr>
            <a:picLocks noChangeAspect="1" noChangeArrowheads="1"/>
          </p:cNvPicPr>
          <p:nvPr/>
        </p:nvPicPr>
        <p:blipFill>
          <a:blip r:embed="rId17" cstate="print"/>
          <a:srcRect/>
          <a:stretch>
            <a:fillRect/>
          </a:stretch>
        </p:blipFill>
        <p:spPr bwMode="auto">
          <a:xfrm>
            <a:off x="6573788" y="33466679"/>
            <a:ext cx="457200" cy="390525"/>
          </a:xfrm>
          <a:prstGeom prst="rect">
            <a:avLst/>
          </a:prstGeom>
          <a:noFill/>
          <a:ln w="9525">
            <a:noFill/>
            <a:miter lim="800000"/>
            <a:headEnd/>
            <a:tailEnd/>
          </a:ln>
          <a:effectLst/>
        </p:spPr>
      </p:pic>
      <p:pic>
        <p:nvPicPr>
          <p:cNvPr id="250" name="Picture 249"/>
          <p:cNvPicPr>
            <a:picLocks noChangeAspect="1" noChangeArrowheads="1"/>
          </p:cNvPicPr>
          <p:nvPr/>
        </p:nvPicPr>
        <p:blipFill>
          <a:blip r:embed="rId17" cstate="print"/>
          <a:srcRect/>
          <a:stretch>
            <a:fillRect/>
          </a:stretch>
        </p:blipFill>
        <p:spPr bwMode="auto">
          <a:xfrm>
            <a:off x="7502482" y="33466679"/>
            <a:ext cx="457200" cy="390525"/>
          </a:xfrm>
          <a:prstGeom prst="rect">
            <a:avLst/>
          </a:prstGeom>
          <a:noFill/>
          <a:ln w="9525">
            <a:noFill/>
            <a:miter lim="800000"/>
            <a:headEnd/>
            <a:tailEnd/>
          </a:ln>
          <a:effectLst/>
        </p:spPr>
      </p:pic>
      <p:sp>
        <p:nvSpPr>
          <p:cNvPr id="251" name="33 CuadroTexto"/>
          <p:cNvSpPr txBox="1"/>
          <p:nvPr/>
        </p:nvSpPr>
        <p:spPr>
          <a:xfrm>
            <a:off x="5216466" y="33252365"/>
            <a:ext cx="1214446" cy="369332"/>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ES" dirty="0" smtClean="0"/>
              <a:t>. . .</a:t>
            </a:r>
            <a:endParaRPr lang="es-ES" dirty="0"/>
          </a:p>
        </p:txBody>
      </p:sp>
      <p:sp>
        <p:nvSpPr>
          <p:cNvPr id="252" name="34 Rectángulo redondeado"/>
          <p:cNvSpPr/>
          <p:nvPr/>
        </p:nvSpPr>
        <p:spPr>
          <a:xfrm>
            <a:off x="3430516" y="33395241"/>
            <a:ext cx="4714908" cy="500066"/>
          </a:xfrm>
          <a:prstGeom prst="roundRect">
            <a:avLst/>
          </a:prstGeom>
          <a:solidFill>
            <a:schemeClr val="bg1">
              <a:alpha val="40000"/>
            </a:schemeClr>
          </a:solidFill>
          <a:ln w="571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53" name="35 Flecha abajo"/>
          <p:cNvSpPr/>
          <p:nvPr/>
        </p:nvSpPr>
        <p:spPr>
          <a:xfrm>
            <a:off x="3859144" y="34038183"/>
            <a:ext cx="142876" cy="428628"/>
          </a:xfrm>
          <a:prstGeom prst="downArrow">
            <a:avLst/>
          </a:prstGeom>
          <a:solidFill>
            <a:srgbClr val="00FF00"/>
          </a:solidFill>
          <a:ln w="12700" cmpd="sng">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54" name="36 Flecha abajo"/>
          <p:cNvSpPr/>
          <p:nvPr/>
        </p:nvSpPr>
        <p:spPr>
          <a:xfrm>
            <a:off x="4644962" y="34038183"/>
            <a:ext cx="142876" cy="428628"/>
          </a:xfrm>
          <a:prstGeom prst="downArrow">
            <a:avLst/>
          </a:prstGeom>
          <a:solidFill>
            <a:srgbClr val="00FF00"/>
          </a:solidFill>
          <a:ln w="12700" cmpd="sng">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55" name="37 Flecha abajo"/>
          <p:cNvSpPr/>
          <p:nvPr/>
        </p:nvSpPr>
        <p:spPr>
          <a:xfrm>
            <a:off x="6716664" y="34038183"/>
            <a:ext cx="142876" cy="428628"/>
          </a:xfrm>
          <a:prstGeom prst="downArrow">
            <a:avLst/>
          </a:prstGeom>
          <a:solidFill>
            <a:srgbClr val="00FF00"/>
          </a:solidFill>
          <a:ln w="12700" cmpd="sng">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56" name="38 Flecha abajo"/>
          <p:cNvSpPr/>
          <p:nvPr/>
        </p:nvSpPr>
        <p:spPr>
          <a:xfrm>
            <a:off x="7645358" y="34038183"/>
            <a:ext cx="142876" cy="428628"/>
          </a:xfrm>
          <a:prstGeom prst="downArrow">
            <a:avLst/>
          </a:prstGeom>
          <a:solidFill>
            <a:srgbClr val="00FF00"/>
          </a:solidFill>
          <a:ln w="12700" cmpd="sng">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cxnSp>
        <p:nvCxnSpPr>
          <p:cNvPr id="257" name="40 Conector recto"/>
          <p:cNvCxnSpPr/>
          <p:nvPr/>
        </p:nvCxnSpPr>
        <p:spPr>
          <a:xfrm rot="5400000">
            <a:off x="3575176" y="34751993"/>
            <a:ext cx="428628"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8" name="42 Conector recto"/>
          <p:cNvCxnSpPr/>
          <p:nvPr/>
        </p:nvCxnSpPr>
        <p:spPr>
          <a:xfrm rot="5400000">
            <a:off x="3512243" y="34751199"/>
            <a:ext cx="428628"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9" name="43 Conector recto"/>
          <p:cNvCxnSpPr/>
          <p:nvPr/>
        </p:nvCxnSpPr>
        <p:spPr>
          <a:xfrm rot="5400000">
            <a:off x="3858350" y="34751199"/>
            <a:ext cx="428628"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0" name="44 Conector recto"/>
          <p:cNvCxnSpPr/>
          <p:nvPr/>
        </p:nvCxnSpPr>
        <p:spPr>
          <a:xfrm rot="5400000">
            <a:off x="3929788" y="34751199"/>
            <a:ext cx="428628"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1" name="45 Conector recto"/>
          <p:cNvCxnSpPr/>
          <p:nvPr/>
        </p:nvCxnSpPr>
        <p:spPr>
          <a:xfrm rot="5400000">
            <a:off x="3657847" y="34751199"/>
            <a:ext cx="428628"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2" name="47 Conector recto"/>
          <p:cNvCxnSpPr/>
          <p:nvPr/>
        </p:nvCxnSpPr>
        <p:spPr>
          <a:xfrm>
            <a:off x="3583335" y="34966307"/>
            <a:ext cx="642942"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3" name="49 Conector recto"/>
          <p:cNvCxnSpPr/>
          <p:nvPr/>
        </p:nvCxnSpPr>
        <p:spPr>
          <a:xfrm rot="5400000">
            <a:off x="4216334" y="34751993"/>
            <a:ext cx="428628"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4" name="50 Conector recto"/>
          <p:cNvCxnSpPr/>
          <p:nvPr/>
        </p:nvCxnSpPr>
        <p:spPr>
          <a:xfrm rot="5400000">
            <a:off x="4288566" y="34751199"/>
            <a:ext cx="428628"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5" name="51 Conector recto"/>
          <p:cNvCxnSpPr/>
          <p:nvPr/>
        </p:nvCxnSpPr>
        <p:spPr>
          <a:xfrm rot="5400000">
            <a:off x="4644168" y="34751199"/>
            <a:ext cx="428628"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6" name="52 Conector recto"/>
          <p:cNvCxnSpPr/>
          <p:nvPr/>
        </p:nvCxnSpPr>
        <p:spPr>
          <a:xfrm rot="5400000">
            <a:off x="4715606" y="34751199"/>
            <a:ext cx="428628"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7" name="53 Conector recto"/>
          <p:cNvCxnSpPr/>
          <p:nvPr/>
        </p:nvCxnSpPr>
        <p:spPr>
          <a:xfrm rot="5400000">
            <a:off x="4360004" y="34751199"/>
            <a:ext cx="428628"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8" name="54 Conector recto"/>
          <p:cNvCxnSpPr/>
          <p:nvPr/>
        </p:nvCxnSpPr>
        <p:spPr>
          <a:xfrm>
            <a:off x="4359210" y="34966307"/>
            <a:ext cx="642942"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9" name="58 Conector recto"/>
          <p:cNvCxnSpPr/>
          <p:nvPr/>
        </p:nvCxnSpPr>
        <p:spPr>
          <a:xfrm rot="5400000">
            <a:off x="6288036" y="34751993"/>
            <a:ext cx="428628"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0" name="59 Conector recto"/>
          <p:cNvCxnSpPr/>
          <p:nvPr/>
        </p:nvCxnSpPr>
        <p:spPr>
          <a:xfrm rot="5400000">
            <a:off x="6360268" y="34751199"/>
            <a:ext cx="428628"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1" name="60 Conector recto"/>
          <p:cNvCxnSpPr/>
          <p:nvPr/>
        </p:nvCxnSpPr>
        <p:spPr>
          <a:xfrm rot="5400000">
            <a:off x="6715870" y="34751199"/>
            <a:ext cx="428628"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2" name="61 Conector recto"/>
          <p:cNvCxnSpPr/>
          <p:nvPr/>
        </p:nvCxnSpPr>
        <p:spPr>
          <a:xfrm rot="5400000">
            <a:off x="6787308" y="34751199"/>
            <a:ext cx="428628"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3" name="62 Conector recto"/>
          <p:cNvCxnSpPr/>
          <p:nvPr/>
        </p:nvCxnSpPr>
        <p:spPr>
          <a:xfrm rot="5400000">
            <a:off x="6431706" y="34751199"/>
            <a:ext cx="428628"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4" name="63 Conector recto"/>
          <p:cNvCxnSpPr/>
          <p:nvPr/>
        </p:nvCxnSpPr>
        <p:spPr>
          <a:xfrm>
            <a:off x="6430912" y="34966307"/>
            <a:ext cx="642942"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5" name="64 Conector recto"/>
          <p:cNvCxnSpPr/>
          <p:nvPr/>
        </p:nvCxnSpPr>
        <p:spPr>
          <a:xfrm rot="5400000">
            <a:off x="7216730" y="34751993"/>
            <a:ext cx="428628"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6" name="65 Conector recto"/>
          <p:cNvCxnSpPr/>
          <p:nvPr/>
        </p:nvCxnSpPr>
        <p:spPr>
          <a:xfrm rot="5400000">
            <a:off x="7288962" y="34751199"/>
            <a:ext cx="428628"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7" name="66 Conector recto"/>
          <p:cNvCxnSpPr/>
          <p:nvPr/>
        </p:nvCxnSpPr>
        <p:spPr>
          <a:xfrm rot="5400000">
            <a:off x="7644564" y="34751199"/>
            <a:ext cx="428628"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8" name="67 Conector recto"/>
          <p:cNvCxnSpPr/>
          <p:nvPr/>
        </p:nvCxnSpPr>
        <p:spPr>
          <a:xfrm rot="5400000">
            <a:off x="7716002" y="34751199"/>
            <a:ext cx="428628"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9" name="68 Conector recto"/>
          <p:cNvCxnSpPr/>
          <p:nvPr/>
        </p:nvCxnSpPr>
        <p:spPr>
          <a:xfrm rot="5400000">
            <a:off x="7360400" y="34751199"/>
            <a:ext cx="428628"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0" name="69 Conector recto"/>
          <p:cNvCxnSpPr/>
          <p:nvPr/>
        </p:nvCxnSpPr>
        <p:spPr>
          <a:xfrm>
            <a:off x="7359606" y="34966307"/>
            <a:ext cx="642942"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81" name="Rectangle 280"/>
          <p:cNvSpPr>
            <a:spLocks noChangeArrowheads="1"/>
          </p:cNvSpPr>
          <p:nvPr/>
        </p:nvSpPr>
        <p:spPr bwMode="auto">
          <a:xfrm>
            <a:off x="1855143" y="34453413"/>
            <a:ext cx="1479892" cy="369332"/>
          </a:xfrm>
          <a:prstGeom prst="rect">
            <a:avLst/>
          </a:prstGeom>
          <a:noFill/>
          <a:ln w="9525" algn="ctr">
            <a:noFill/>
            <a:miter lim="800000"/>
            <a:headEnd/>
            <a:tailEnd/>
          </a:ln>
          <a:effectLst/>
        </p:spPr>
        <p:txBody>
          <a:bodyPr wrap="none">
            <a:spAutoFit/>
          </a:bodyPr>
          <a:lstStyle/>
          <a:p>
            <a:pPr marL="342900" indent="-342900" algn="l"/>
            <a:r>
              <a:rPr lang="en-US" sz="1800" dirty="0">
                <a:solidFill>
                  <a:schemeClr val="tx2"/>
                </a:solidFill>
                <a:effectLst>
                  <a:outerShdw blurRad="38100" dist="38100" dir="2700000" algn="tl">
                    <a:srgbClr val="000000">
                      <a:alpha val="43137"/>
                    </a:srgbClr>
                  </a:outerShdw>
                </a:effectLst>
              </a:rPr>
              <a:t>Mossy fibers</a:t>
            </a:r>
          </a:p>
        </p:txBody>
      </p:sp>
      <p:sp>
        <p:nvSpPr>
          <p:cNvPr id="282" name="Rectangle 281"/>
          <p:cNvSpPr>
            <a:spLocks noChangeArrowheads="1"/>
          </p:cNvSpPr>
          <p:nvPr/>
        </p:nvSpPr>
        <p:spPr bwMode="auto">
          <a:xfrm>
            <a:off x="4776564" y="35130705"/>
            <a:ext cx="2018501" cy="369332"/>
          </a:xfrm>
          <a:prstGeom prst="rect">
            <a:avLst/>
          </a:prstGeom>
          <a:noFill/>
          <a:ln w="9525" algn="ctr">
            <a:noFill/>
            <a:miter lim="800000"/>
            <a:headEnd/>
            <a:tailEnd/>
          </a:ln>
          <a:effectLst/>
        </p:spPr>
        <p:txBody>
          <a:bodyPr wrap="none">
            <a:spAutoFit/>
          </a:bodyPr>
          <a:lstStyle/>
          <a:p>
            <a:pPr marL="342900" indent="-342900" algn="l"/>
            <a:r>
              <a:rPr lang="en-US" sz="1800" dirty="0">
                <a:effectLst>
                  <a:outerShdw blurRad="38100" dist="38100" dir="2700000" algn="tl">
                    <a:srgbClr val="000000">
                      <a:alpha val="43137"/>
                    </a:srgbClr>
                  </a:outerShdw>
                </a:effectLst>
              </a:rPr>
              <a:t>Population coding</a:t>
            </a:r>
          </a:p>
        </p:txBody>
      </p:sp>
      <p:sp>
        <p:nvSpPr>
          <p:cNvPr id="283" name="Rectangle 282"/>
          <p:cNvSpPr/>
          <p:nvPr/>
        </p:nvSpPr>
        <p:spPr>
          <a:xfrm>
            <a:off x="1148680" y="33257852"/>
            <a:ext cx="2108269" cy="784830"/>
          </a:xfrm>
          <a:prstGeom prst="rect">
            <a:avLst/>
          </a:prstGeom>
        </p:spPr>
        <p:txBody>
          <a:bodyPr wrap="none">
            <a:spAutoFit/>
          </a:bodyPr>
          <a:lstStyle/>
          <a:p>
            <a:pPr>
              <a:spcBef>
                <a:spcPct val="50000"/>
              </a:spcBef>
            </a:pPr>
            <a:r>
              <a:rPr lang="en-US" sz="1800" dirty="0" smtClean="0">
                <a:effectLst>
                  <a:outerShdw blurRad="38100" dist="38100" dir="2700000" algn="tl">
                    <a:srgbClr val="000000">
                      <a:alpha val="43137"/>
                    </a:srgbClr>
                  </a:outerShdw>
                </a:effectLst>
              </a:rPr>
              <a:t>Leakage integrate-</a:t>
            </a:r>
          </a:p>
          <a:p>
            <a:pPr>
              <a:spcBef>
                <a:spcPct val="50000"/>
              </a:spcBef>
            </a:pPr>
            <a:r>
              <a:rPr lang="en-US" sz="1800" dirty="0" smtClean="0">
                <a:effectLst>
                  <a:outerShdw blurRad="38100" dist="38100" dir="2700000" algn="tl">
                    <a:srgbClr val="000000">
                      <a:alpha val="43137"/>
                    </a:srgbClr>
                  </a:outerShdw>
                </a:effectLst>
              </a:rPr>
              <a:t>and-fire neurons</a:t>
            </a:r>
            <a:endParaRPr lang="en-US" sz="1800" dirty="0">
              <a:effectLst>
                <a:outerShdw blurRad="38100" dist="38100" dir="2700000" algn="tl">
                  <a:srgbClr val="000000">
                    <a:alpha val="43137"/>
                  </a:srgbClr>
                </a:outerShdw>
              </a:effectLst>
            </a:endParaRPr>
          </a:p>
        </p:txBody>
      </p:sp>
      <p:sp>
        <p:nvSpPr>
          <p:cNvPr id="284" name="Text Box 23"/>
          <p:cNvSpPr txBox="1">
            <a:spLocks noChangeArrowheads="1"/>
          </p:cNvSpPr>
          <p:nvPr/>
        </p:nvSpPr>
        <p:spPr bwMode="auto">
          <a:xfrm>
            <a:off x="6175623" y="28620765"/>
            <a:ext cx="1944216" cy="784830"/>
          </a:xfrm>
          <a:prstGeom prst="rect">
            <a:avLst/>
          </a:prstGeom>
          <a:noFill/>
          <a:ln w="9525" algn="ctr">
            <a:noFill/>
            <a:miter lim="800000"/>
            <a:headEnd/>
            <a:tailEnd/>
          </a:ln>
          <a:effectLst/>
        </p:spPr>
        <p:txBody>
          <a:bodyPr wrap="square">
            <a:spAutoFit/>
          </a:bodyPr>
          <a:lstStyle/>
          <a:p>
            <a:pPr>
              <a:spcBef>
                <a:spcPct val="50000"/>
              </a:spcBef>
            </a:pPr>
            <a:r>
              <a:rPr lang="en-US" sz="1800" dirty="0" smtClean="0">
                <a:solidFill>
                  <a:schemeClr val="tx2"/>
                </a:solidFill>
                <a:effectLst>
                  <a:outerShdw blurRad="38100" dist="38100" dir="2700000" algn="tl">
                    <a:srgbClr val="000000">
                      <a:alpha val="43137"/>
                    </a:srgbClr>
                  </a:outerShdw>
                </a:effectLst>
              </a:rPr>
              <a:t>trajectory </a:t>
            </a:r>
            <a:r>
              <a:rPr lang="en-US" sz="1800" dirty="0">
                <a:solidFill>
                  <a:schemeClr val="tx2"/>
                </a:solidFill>
                <a:effectLst>
                  <a:outerShdw blurRad="38100" dist="38100" dir="2700000" algn="tl">
                    <a:srgbClr val="000000">
                      <a:alpha val="43137"/>
                    </a:srgbClr>
                  </a:outerShdw>
                </a:effectLst>
              </a:rPr>
              <a:t>in </a:t>
            </a:r>
            <a:endParaRPr lang="en-US" sz="1800" dirty="0" smtClean="0">
              <a:solidFill>
                <a:schemeClr val="tx2"/>
              </a:solidFill>
              <a:effectLst>
                <a:outerShdw blurRad="38100" dist="38100" dir="2700000" algn="tl">
                  <a:srgbClr val="000000">
                    <a:alpha val="43137"/>
                  </a:srgbClr>
                </a:outerShdw>
              </a:effectLst>
            </a:endParaRPr>
          </a:p>
          <a:p>
            <a:pPr>
              <a:spcBef>
                <a:spcPct val="50000"/>
              </a:spcBef>
            </a:pPr>
            <a:r>
              <a:rPr lang="en-US" sz="1800" dirty="0" smtClean="0">
                <a:solidFill>
                  <a:schemeClr val="tx2"/>
                </a:solidFill>
                <a:effectLst>
                  <a:outerShdw blurRad="38100" dist="38100" dir="2700000" algn="tl">
                    <a:srgbClr val="000000">
                      <a:alpha val="43137"/>
                    </a:srgbClr>
                  </a:outerShdw>
                </a:effectLst>
              </a:rPr>
              <a:t>joint coordinate</a:t>
            </a:r>
            <a:endParaRPr lang="en-US" sz="1800" baseline="-25000" dirty="0">
              <a:solidFill>
                <a:schemeClr val="tx2"/>
              </a:solidFill>
              <a:effectLst>
                <a:outerShdw blurRad="38100" dist="38100" dir="2700000" algn="tl">
                  <a:srgbClr val="000000">
                    <a:alpha val="43137"/>
                  </a:srgbClr>
                </a:outerShdw>
              </a:effectLst>
            </a:endParaRPr>
          </a:p>
        </p:txBody>
      </p:sp>
      <p:sp>
        <p:nvSpPr>
          <p:cNvPr id="285" name="Line 24"/>
          <p:cNvSpPr>
            <a:spLocks noChangeShapeType="1"/>
          </p:cNvSpPr>
          <p:nvPr/>
        </p:nvSpPr>
        <p:spPr bwMode="auto">
          <a:xfrm flipH="1">
            <a:off x="5959153" y="28908797"/>
            <a:ext cx="446" cy="649287"/>
          </a:xfrm>
          <a:prstGeom prst="line">
            <a:avLst/>
          </a:prstGeom>
          <a:noFill/>
          <a:ln w="50800">
            <a:solidFill>
              <a:srgbClr val="00FF00"/>
            </a:solidFill>
            <a:round/>
            <a:headEnd/>
            <a:tailEnd type="triangle" w="med" len="med"/>
          </a:ln>
          <a:effectLst/>
        </p:spPr>
        <p:txBody>
          <a:bodyPr/>
          <a:lstStyle/>
          <a:p>
            <a:endParaRPr lang="es-ES" sz="1800"/>
          </a:p>
        </p:txBody>
      </p:sp>
      <p:sp>
        <p:nvSpPr>
          <p:cNvPr id="286" name="Rectangle 4"/>
          <p:cNvSpPr txBox="1">
            <a:spLocks noChangeArrowheads="1"/>
          </p:cNvSpPr>
          <p:nvPr/>
        </p:nvSpPr>
        <p:spPr>
          <a:xfrm>
            <a:off x="714375" y="28778498"/>
            <a:ext cx="4572000" cy="1143000"/>
          </a:xfrm>
          <a:prstGeom prst="rect">
            <a:avLst/>
          </a:prstGeom>
        </p:spPr>
        <p:txBody>
          <a:bodyPr vert="horz" lIns="431962" tIns="215983" rIns="431962" bIns="215983" rtlCol="0" anchor="ctr">
            <a:noAutofit/>
          </a:bodyPr>
          <a:lstStyle/>
          <a:p>
            <a:pPr marL="0" marR="0" lvl="0" indent="0" algn="l" defTabSz="4319636"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mj-lt"/>
                <a:ea typeface="+mj-ea"/>
                <a:cs typeface="+mj-cs"/>
              </a:rPr>
              <a:t>Translation of coordinates into spike trains</a:t>
            </a:r>
            <a:endParaRPr kumimoji="0" lang="en-US" sz="2800" b="0" i="0" u="none" strike="noStrike" kern="1200" cap="none" spc="0" normalizeH="0" baseline="0" noProof="0" dirty="0">
              <a:ln>
                <a:noFill/>
              </a:ln>
              <a:solidFill>
                <a:schemeClr val="tx2"/>
              </a:solidFill>
              <a:effectLst>
                <a:outerShdw blurRad="38100" dist="38100" dir="2700000" algn="tl">
                  <a:srgbClr val="000000">
                    <a:alpha val="43137"/>
                  </a:srgbClr>
                </a:outerShdw>
              </a:effectLst>
              <a:uLnTx/>
              <a:uFillTx/>
              <a:latin typeface="+mj-lt"/>
              <a:ea typeface="+mj-ea"/>
              <a:cs typeface="+mj-cs"/>
            </a:endParaRPr>
          </a:p>
        </p:txBody>
      </p:sp>
      <p:sp>
        <p:nvSpPr>
          <p:cNvPr id="287" name="Text Box 15"/>
          <p:cNvSpPr txBox="1">
            <a:spLocks noChangeArrowheads="1"/>
          </p:cNvSpPr>
          <p:nvPr/>
        </p:nvSpPr>
        <p:spPr bwMode="auto">
          <a:xfrm>
            <a:off x="3511327" y="32509197"/>
            <a:ext cx="863600" cy="369332"/>
          </a:xfrm>
          <a:prstGeom prst="rect">
            <a:avLst/>
          </a:prstGeom>
          <a:noFill/>
          <a:ln w="9525" algn="ctr">
            <a:noFill/>
            <a:miter lim="800000"/>
            <a:headEnd/>
            <a:tailEnd/>
          </a:ln>
          <a:effectLst/>
        </p:spPr>
        <p:txBody>
          <a:bodyPr>
            <a:spAutoFit/>
          </a:bodyPr>
          <a:lstStyle/>
          <a:p>
            <a:pPr marL="342900" indent="-342900" algn="l">
              <a:spcBef>
                <a:spcPct val="50000"/>
              </a:spcBef>
            </a:pPr>
            <a:r>
              <a:rPr lang="en-US" sz="1800" dirty="0"/>
              <a:t>I</a:t>
            </a:r>
            <a:r>
              <a:rPr lang="en-US" sz="1800" baseline="-25000" dirty="0"/>
              <a:t>N1</a:t>
            </a:r>
            <a:r>
              <a:rPr lang="en-US" sz="1800" dirty="0"/>
              <a:t>(t)</a:t>
            </a:r>
          </a:p>
        </p:txBody>
      </p:sp>
      <p:sp>
        <p:nvSpPr>
          <p:cNvPr id="288" name="Text Box 15"/>
          <p:cNvSpPr txBox="1">
            <a:spLocks noChangeArrowheads="1"/>
          </p:cNvSpPr>
          <p:nvPr/>
        </p:nvSpPr>
        <p:spPr bwMode="auto">
          <a:xfrm>
            <a:off x="4303415" y="32499905"/>
            <a:ext cx="863600" cy="369332"/>
          </a:xfrm>
          <a:prstGeom prst="rect">
            <a:avLst/>
          </a:prstGeom>
          <a:noFill/>
          <a:ln w="9525" algn="ctr">
            <a:noFill/>
            <a:miter lim="800000"/>
            <a:headEnd/>
            <a:tailEnd/>
          </a:ln>
          <a:effectLst/>
        </p:spPr>
        <p:txBody>
          <a:bodyPr>
            <a:spAutoFit/>
          </a:bodyPr>
          <a:lstStyle/>
          <a:p>
            <a:pPr marL="342900" indent="-342900" algn="l">
              <a:spcBef>
                <a:spcPct val="50000"/>
              </a:spcBef>
            </a:pPr>
            <a:r>
              <a:rPr lang="en-US" sz="1800" dirty="0" smtClean="0"/>
              <a:t>I</a:t>
            </a:r>
            <a:r>
              <a:rPr lang="en-US" sz="1800" baseline="-25000" dirty="0" smtClean="0"/>
              <a:t>N2</a:t>
            </a:r>
            <a:r>
              <a:rPr lang="en-US" sz="1800" dirty="0" smtClean="0"/>
              <a:t>(t</a:t>
            </a:r>
            <a:r>
              <a:rPr lang="en-US" sz="1800" dirty="0"/>
              <a:t>)</a:t>
            </a:r>
          </a:p>
        </p:txBody>
      </p:sp>
      <p:sp>
        <p:nvSpPr>
          <p:cNvPr id="289" name="Text Box 15"/>
          <p:cNvSpPr txBox="1">
            <a:spLocks noChangeArrowheads="1"/>
          </p:cNvSpPr>
          <p:nvPr/>
        </p:nvSpPr>
        <p:spPr bwMode="auto">
          <a:xfrm>
            <a:off x="6319639" y="32518489"/>
            <a:ext cx="863600" cy="369332"/>
          </a:xfrm>
          <a:prstGeom prst="rect">
            <a:avLst/>
          </a:prstGeom>
          <a:noFill/>
          <a:ln w="9525" algn="ctr">
            <a:noFill/>
            <a:miter lim="800000"/>
            <a:headEnd/>
            <a:tailEnd/>
          </a:ln>
          <a:effectLst/>
        </p:spPr>
        <p:txBody>
          <a:bodyPr>
            <a:spAutoFit/>
          </a:bodyPr>
          <a:lstStyle/>
          <a:p>
            <a:pPr marL="342900" indent="-342900" algn="l">
              <a:spcBef>
                <a:spcPct val="50000"/>
              </a:spcBef>
            </a:pPr>
            <a:r>
              <a:rPr lang="en-US" sz="1800" dirty="0" smtClean="0"/>
              <a:t>I</a:t>
            </a:r>
            <a:r>
              <a:rPr lang="en-US" sz="1800" baseline="-25000" dirty="0" smtClean="0"/>
              <a:t>N-1</a:t>
            </a:r>
            <a:r>
              <a:rPr lang="en-US" sz="1800" dirty="0" smtClean="0"/>
              <a:t>(t</a:t>
            </a:r>
            <a:r>
              <a:rPr lang="en-US" sz="1800" dirty="0"/>
              <a:t>)</a:t>
            </a:r>
          </a:p>
        </p:txBody>
      </p:sp>
      <p:sp>
        <p:nvSpPr>
          <p:cNvPr id="290" name="Text Box 15"/>
          <p:cNvSpPr txBox="1">
            <a:spLocks noChangeArrowheads="1"/>
          </p:cNvSpPr>
          <p:nvPr/>
        </p:nvSpPr>
        <p:spPr bwMode="auto">
          <a:xfrm>
            <a:off x="7327751" y="32509197"/>
            <a:ext cx="863600" cy="369332"/>
          </a:xfrm>
          <a:prstGeom prst="rect">
            <a:avLst/>
          </a:prstGeom>
          <a:noFill/>
          <a:ln w="9525" algn="ctr">
            <a:noFill/>
            <a:miter lim="800000"/>
            <a:headEnd/>
            <a:tailEnd/>
          </a:ln>
          <a:effectLst/>
        </p:spPr>
        <p:txBody>
          <a:bodyPr>
            <a:spAutoFit/>
          </a:bodyPr>
          <a:lstStyle/>
          <a:p>
            <a:pPr marL="342900" indent="-342900" algn="l">
              <a:spcBef>
                <a:spcPct val="50000"/>
              </a:spcBef>
            </a:pPr>
            <a:r>
              <a:rPr lang="en-US" sz="1800" dirty="0" smtClean="0"/>
              <a:t>I</a:t>
            </a:r>
            <a:r>
              <a:rPr lang="en-US" sz="1800" baseline="-25000" dirty="0" smtClean="0"/>
              <a:t>N</a:t>
            </a:r>
            <a:r>
              <a:rPr lang="en-US" sz="1800" dirty="0" smtClean="0"/>
              <a:t>(t</a:t>
            </a:r>
            <a:r>
              <a:rPr lang="en-US" sz="1800" dirty="0"/>
              <a:t>)</a:t>
            </a:r>
          </a:p>
        </p:txBody>
      </p:sp>
      <p:sp>
        <p:nvSpPr>
          <p:cNvPr id="291" name="Text Box 6"/>
          <p:cNvSpPr txBox="1">
            <a:spLocks noChangeArrowheads="1"/>
          </p:cNvSpPr>
          <p:nvPr/>
        </p:nvSpPr>
        <p:spPr bwMode="auto">
          <a:xfrm>
            <a:off x="765175" y="35725100"/>
            <a:ext cx="8713788" cy="3554819"/>
          </a:xfrm>
          <a:prstGeom prst="rect">
            <a:avLst/>
          </a:prstGeom>
          <a:noFill/>
          <a:ln w="9525" algn="ctr">
            <a:noFill/>
            <a:miter lim="800000"/>
            <a:headEnd/>
            <a:tailEnd/>
          </a:ln>
          <a:effectLst/>
        </p:spPr>
        <p:txBody>
          <a:bodyPr>
            <a:spAutoFit/>
          </a:bodyPr>
          <a:lstStyle/>
          <a:p>
            <a:pPr marL="342900" indent="-342900" algn="l">
              <a:spcBef>
                <a:spcPct val="50000"/>
              </a:spcBef>
            </a:pPr>
            <a:r>
              <a:rPr lang="en-US" sz="3000" dirty="0" smtClean="0">
                <a:solidFill>
                  <a:srgbClr val="C00000"/>
                </a:solidFill>
                <a:effectLst>
                  <a:outerShdw blurRad="38100" dist="38100" dir="2700000" algn="tl">
                    <a:srgbClr val="000000">
                      <a:alpha val="43137"/>
                    </a:srgbClr>
                  </a:outerShdw>
                </a:effectLst>
              </a:rPr>
              <a:t>Advantages: </a:t>
            </a:r>
            <a:r>
              <a:rPr lang="en-US" sz="3000" dirty="0">
                <a:effectLst>
                  <a:outerShdw blurRad="38100" dist="38100" dir="2700000" algn="tl">
                    <a:srgbClr val="000000">
                      <a:alpha val="43137"/>
                    </a:srgbClr>
                  </a:outerShdw>
                </a:effectLst>
              </a:rPr>
              <a:t>Spikes of biological neurons are well localized in time and not very </a:t>
            </a:r>
            <a:r>
              <a:rPr lang="en-US" sz="3000" dirty="0" smtClean="0">
                <a:effectLst>
                  <a:outerShdw blurRad="38100" dist="38100" dir="2700000" algn="tl">
                    <a:srgbClr val="000000">
                      <a:alpha val="43137"/>
                    </a:srgbClr>
                  </a:outerShdw>
                </a:effectLst>
              </a:rPr>
              <a:t>frequent. Thus low </a:t>
            </a:r>
            <a:r>
              <a:rPr lang="en-US" sz="3000" dirty="0">
                <a:effectLst>
                  <a:outerShdw blurRad="38100" dist="38100" dir="2700000" algn="tl">
                    <a:srgbClr val="000000">
                      <a:alpha val="43137"/>
                    </a:srgbClr>
                  </a:outerShdw>
                </a:effectLst>
              </a:rPr>
              <a:t>number of events (</a:t>
            </a:r>
            <a:r>
              <a:rPr lang="en-US" sz="3000" dirty="0">
                <a:solidFill>
                  <a:srgbClr val="C00000"/>
                </a:solidFill>
                <a:effectLst>
                  <a:outerShdw blurRad="38100" dist="38100" dir="2700000" algn="tl">
                    <a:srgbClr val="000000">
                      <a:alpha val="43137"/>
                    </a:srgbClr>
                  </a:outerShdw>
                </a:effectLst>
              </a:rPr>
              <a:t>sparse coding</a:t>
            </a:r>
            <a:r>
              <a:rPr lang="en-US" sz="3000" dirty="0">
                <a:effectLst>
                  <a:outerShdw blurRad="38100" dist="38100" dir="2700000" algn="tl">
                    <a:srgbClr val="000000">
                      <a:alpha val="43137"/>
                    </a:srgbClr>
                  </a:outerShdw>
                </a:effectLst>
              </a:rPr>
              <a:t>).</a:t>
            </a:r>
          </a:p>
          <a:p>
            <a:pPr marL="342900" indent="-342900" algn="l">
              <a:spcBef>
                <a:spcPct val="50000"/>
              </a:spcBef>
            </a:pPr>
            <a:r>
              <a:rPr lang="en-US" sz="3000" dirty="0">
                <a:solidFill>
                  <a:srgbClr val="C00000"/>
                </a:solidFill>
                <a:effectLst>
                  <a:outerShdw blurRad="38100" dist="38100" dir="2700000" algn="tl">
                    <a:srgbClr val="000000">
                      <a:alpha val="43137"/>
                    </a:srgbClr>
                  </a:outerShdw>
                </a:effectLst>
              </a:rPr>
              <a:t>Disadvantages: </a:t>
            </a:r>
            <a:r>
              <a:rPr lang="en-US" sz="3000" dirty="0">
                <a:effectLst>
                  <a:outerShdw blurRad="38100" dist="38100" dir="2700000" algn="tl">
                    <a:srgbClr val="000000">
                      <a:alpha val="43137"/>
                    </a:srgbClr>
                  </a:outerShdw>
                </a:effectLst>
              </a:rPr>
              <a:t>We need a mathematical expression (or method) to calculate the value of each state variable after an arbitrary time (the time of the next event).</a:t>
            </a:r>
          </a:p>
        </p:txBody>
      </p:sp>
      <p:graphicFrame>
        <p:nvGraphicFramePr>
          <p:cNvPr id="292" name="Diagram 291"/>
          <p:cNvGraphicFramePr/>
          <p:nvPr/>
        </p:nvGraphicFramePr>
        <p:xfrm>
          <a:off x="14604106" y="8086725"/>
          <a:ext cx="5712719" cy="5514975"/>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293" name="Text Box 14"/>
          <p:cNvSpPr txBox="1">
            <a:spLocks noChangeArrowheads="1"/>
          </p:cNvSpPr>
          <p:nvPr/>
        </p:nvSpPr>
        <p:spPr bwMode="auto">
          <a:xfrm>
            <a:off x="10721380" y="9587483"/>
            <a:ext cx="3711677" cy="400110"/>
          </a:xfrm>
          <a:prstGeom prst="rect">
            <a:avLst/>
          </a:prstGeom>
          <a:noFill/>
          <a:ln w="9525" algn="ctr">
            <a:noFill/>
            <a:miter lim="800000"/>
            <a:headEnd/>
            <a:tailEnd/>
          </a:ln>
          <a:effectLst/>
        </p:spPr>
        <p:txBody>
          <a:bodyPr wrap="square">
            <a:spAutoFit/>
          </a:bodyPr>
          <a:lstStyle/>
          <a:p>
            <a:pPr marL="342900" indent="-342900" algn="l">
              <a:spcBef>
                <a:spcPct val="50000"/>
              </a:spcBef>
            </a:pPr>
            <a:r>
              <a:rPr lang="en-US" sz="2000" dirty="0">
                <a:effectLst>
                  <a:outerShdw blurRad="38100" dist="38100" dir="2700000" algn="tl">
                    <a:srgbClr val="000000">
                      <a:alpha val="43137"/>
                    </a:srgbClr>
                  </a:outerShdw>
                </a:effectLst>
              </a:rPr>
              <a:t>Before the simulation</a:t>
            </a:r>
          </a:p>
        </p:txBody>
      </p:sp>
      <p:sp>
        <p:nvSpPr>
          <p:cNvPr id="294" name="Text Box 15"/>
          <p:cNvSpPr txBox="1">
            <a:spLocks noChangeArrowheads="1"/>
          </p:cNvSpPr>
          <p:nvPr/>
        </p:nvSpPr>
        <p:spPr bwMode="auto">
          <a:xfrm>
            <a:off x="10706522" y="12532965"/>
            <a:ext cx="3711678" cy="400110"/>
          </a:xfrm>
          <a:prstGeom prst="rect">
            <a:avLst/>
          </a:prstGeom>
          <a:noFill/>
          <a:ln w="9525" algn="ctr">
            <a:noFill/>
            <a:miter lim="800000"/>
            <a:headEnd/>
            <a:tailEnd/>
          </a:ln>
          <a:effectLst/>
        </p:spPr>
        <p:txBody>
          <a:bodyPr wrap="square">
            <a:spAutoFit/>
          </a:bodyPr>
          <a:lstStyle/>
          <a:p>
            <a:pPr marL="342900" indent="-342900" algn="l">
              <a:spcBef>
                <a:spcPct val="50000"/>
              </a:spcBef>
            </a:pPr>
            <a:r>
              <a:rPr lang="en-US" sz="2000" dirty="0">
                <a:effectLst>
                  <a:outerShdw blurRad="38100" dist="38100" dir="2700000" algn="tl">
                    <a:srgbClr val="000000">
                      <a:alpha val="43137"/>
                    </a:srgbClr>
                  </a:outerShdw>
                </a:effectLst>
              </a:rPr>
              <a:t>During the simulation</a:t>
            </a:r>
          </a:p>
        </p:txBody>
      </p:sp>
      <p:sp>
        <p:nvSpPr>
          <p:cNvPr id="295" name="Left Brace 294"/>
          <p:cNvSpPr/>
          <p:nvPr/>
        </p:nvSpPr>
        <p:spPr>
          <a:xfrm>
            <a:off x="13686283" y="8165603"/>
            <a:ext cx="515492" cy="3207247"/>
          </a:xfrm>
          <a:prstGeom prst="leftBrace">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296" name="Left Brace 295"/>
          <p:cNvSpPr/>
          <p:nvPr/>
        </p:nvSpPr>
        <p:spPr>
          <a:xfrm>
            <a:off x="13800584" y="11687174"/>
            <a:ext cx="401192" cy="2028825"/>
          </a:xfrm>
          <a:prstGeom prst="leftBrace">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graphicFrame>
        <p:nvGraphicFramePr>
          <p:cNvPr id="297" name="Object 27"/>
          <p:cNvGraphicFramePr>
            <a:graphicFrameLocks noChangeAspect="1"/>
          </p:cNvGraphicFramePr>
          <p:nvPr/>
        </p:nvGraphicFramePr>
        <p:xfrm>
          <a:off x="14106896" y="25168870"/>
          <a:ext cx="4124489" cy="1348730"/>
        </p:xfrm>
        <a:graphic>
          <a:graphicData uri="http://schemas.openxmlformats.org/presentationml/2006/ole">
            <p:oleObj spid="_x0000_s2172" name="Ecuación" r:id="rId23" imgW="1396800" imgH="457200" progId="Equation.3">
              <p:embed/>
            </p:oleObj>
          </a:graphicData>
        </a:graphic>
      </p:graphicFrame>
      <p:pic>
        <p:nvPicPr>
          <p:cNvPr id="298" name="Picture 29" descr="inpexp"/>
          <p:cNvPicPr>
            <a:picLocks noChangeAspect="1" noChangeArrowheads="1"/>
          </p:cNvPicPr>
          <p:nvPr/>
        </p:nvPicPr>
        <p:blipFill>
          <a:blip r:embed="rId24" cstate="print">
            <a:duotone>
              <a:prstClr val="black"/>
              <a:schemeClr val="accent6">
                <a:tint val="45000"/>
                <a:satMod val="400000"/>
              </a:schemeClr>
            </a:duotone>
          </a:blip>
          <a:srcRect/>
          <a:stretch>
            <a:fillRect/>
          </a:stretch>
        </p:blipFill>
        <p:spPr bwMode="auto">
          <a:xfrm>
            <a:off x="11953732" y="20248239"/>
            <a:ext cx="7734443" cy="4874244"/>
          </a:xfrm>
          <a:prstGeom prst="rect">
            <a:avLst/>
          </a:prstGeom>
          <a:noFill/>
        </p:spPr>
      </p:pic>
      <p:sp>
        <p:nvSpPr>
          <p:cNvPr id="299" name="Rectangle 2"/>
          <p:cNvSpPr txBox="1">
            <a:spLocks noChangeArrowheads="1"/>
          </p:cNvSpPr>
          <p:nvPr/>
        </p:nvSpPr>
        <p:spPr>
          <a:xfrm>
            <a:off x="10680254" y="26620788"/>
            <a:ext cx="8229600" cy="1143000"/>
          </a:xfrm>
          <a:prstGeom prst="rect">
            <a:avLst/>
          </a:prstGeom>
        </p:spPr>
        <p:txBody>
          <a:bodyPr vert="horz" lIns="431962" tIns="215983" rIns="431962" bIns="215983" rtlCol="0" anchor="ctr">
            <a:normAutofit/>
          </a:bodyPr>
          <a:lstStyle/>
          <a:p>
            <a:pPr marL="0" marR="0" lvl="0" indent="0" defTabSz="4319636" rtl="0" eaLnBrk="1" fontAlgn="auto" latinLnBrk="0" hangingPunct="1">
              <a:lnSpc>
                <a:spcPct val="100000"/>
              </a:lnSpc>
              <a:spcBef>
                <a:spcPct val="0"/>
              </a:spcBef>
              <a:spcAft>
                <a:spcPts val="0"/>
              </a:spcAft>
              <a:buClrTx/>
              <a:buSzTx/>
              <a:buFont typeface="Wingdings" pitchFamily="2" charset="2"/>
              <a:buChar char="q"/>
              <a:tabLst/>
              <a:defRPr/>
            </a:pPr>
            <a:r>
              <a:rPr kumimoji="0" lang="en-US" sz="32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Conductance-based synaptic input</a:t>
            </a:r>
            <a:endParaRPr kumimoji="0" lang="en-US" sz="32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j-lt"/>
              <a:ea typeface="+mj-ea"/>
              <a:cs typeface="+mj-cs"/>
            </a:endParaRPr>
          </a:p>
        </p:txBody>
      </p:sp>
      <p:sp>
        <p:nvSpPr>
          <p:cNvPr id="300" name="Rectangle 3"/>
          <p:cNvSpPr txBox="1">
            <a:spLocks noChangeArrowheads="1"/>
          </p:cNvSpPr>
          <p:nvPr/>
        </p:nvSpPr>
        <p:spPr>
          <a:xfrm>
            <a:off x="10955338" y="27433588"/>
            <a:ext cx="8147050" cy="1008062"/>
          </a:xfrm>
          <a:prstGeom prst="rect">
            <a:avLst/>
          </a:prstGeom>
        </p:spPr>
        <p:txBody>
          <a:bodyPr vert="horz" lIns="431962" tIns="215983" rIns="431962" bIns="215983" rtlCol="0">
            <a:noAutofit/>
          </a:bodyPr>
          <a:lstStyle/>
          <a:p>
            <a:pPr marL="0" marR="0" lvl="0" indent="0" defTabSz="4319636" rtl="0" eaLnBrk="1" fontAlgn="auto" latinLnBrk="0" hangingPunct="1">
              <a:lnSpc>
                <a:spcPct val="100000"/>
              </a:lnSpc>
              <a:spcBef>
                <a:spcPct val="20000"/>
              </a:spcBef>
              <a:spcAft>
                <a:spcPts val="0"/>
              </a:spcAft>
              <a:buClrTx/>
              <a:buSzTx/>
              <a:buFont typeface="Wingdings" pitchFamily="2" charset="2"/>
              <a:buChar char="q"/>
              <a:tabLst/>
              <a:defRPr/>
            </a:pPr>
            <a:r>
              <a:rPr kumimoji="0" lang="en-US" sz="3200" b="0" i="0" u="none" strike="noStrike" kern="1200" cap="none" spc="0" normalizeH="0" baseline="0" noProof="0" dirty="0" smtClean="0">
                <a:ln>
                  <a:noFill/>
                </a:ln>
                <a:solidFill>
                  <a:schemeClr val="accent2"/>
                </a:solidFill>
                <a:effectLst>
                  <a:outerShdw blurRad="38100" dist="38100" dir="2700000" algn="tl">
                    <a:srgbClr val="000000">
                      <a:alpha val="43137"/>
                    </a:srgbClr>
                  </a:outerShdw>
                </a:effectLst>
                <a:uLnTx/>
                <a:uFillTx/>
                <a:latin typeface="+mn-lt"/>
                <a:ea typeface="+mn-ea"/>
                <a:cs typeface="+mn-cs"/>
              </a:rPr>
              <a:t>Neural parameters</a:t>
            </a:r>
            <a:r>
              <a:rPr kumimoji="0" lang="en-US" sz="3200" b="0" i="0" u="none" strike="noStrike" kern="1200" cap="none" spc="0" normalizeH="0" baseline="0" noProof="0" dirty="0" smtClean="0">
                <a:ln>
                  <a:noFill/>
                </a:ln>
                <a:solidFill>
                  <a:schemeClr val="tx1">
                    <a:tint val="75000"/>
                  </a:schemeClr>
                </a:solidFill>
                <a:effectLst>
                  <a:outerShdw blurRad="38100" dist="38100" dir="2700000" algn="tl">
                    <a:srgbClr val="000000">
                      <a:alpha val="43137"/>
                    </a:srgbClr>
                  </a:outerShdw>
                </a:effectLst>
                <a:uLnTx/>
                <a:uFillTx/>
                <a:latin typeface="+mn-lt"/>
                <a:ea typeface="+mn-ea"/>
                <a:cs typeface="+mn-cs"/>
              </a:rPr>
              <a:t>: C</a:t>
            </a:r>
            <a:r>
              <a:rPr kumimoji="0" lang="en-US" sz="3200" b="0" i="0" u="none" strike="noStrike" kern="1200" cap="none" spc="0" normalizeH="0" baseline="-25000" noProof="0" dirty="0" smtClean="0">
                <a:ln>
                  <a:noFill/>
                </a:ln>
                <a:solidFill>
                  <a:schemeClr val="tx1">
                    <a:tint val="75000"/>
                  </a:schemeClr>
                </a:solidFill>
                <a:effectLst>
                  <a:outerShdw blurRad="38100" dist="38100" dir="2700000" algn="tl">
                    <a:srgbClr val="000000">
                      <a:alpha val="43137"/>
                    </a:srgbClr>
                  </a:outerShdw>
                </a:effectLst>
                <a:uLnTx/>
                <a:uFillTx/>
                <a:latin typeface="+mn-lt"/>
                <a:ea typeface="+mn-ea"/>
                <a:cs typeface="+mn-cs"/>
              </a:rPr>
              <a:t>m</a:t>
            </a:r>
            <a:r>
              <a:rPr kumimoji="0" lang="en-US" sz="3200" b="0" i="0" u="none" strike="noStrike" kern="1200" cap="none" spc="0" normalizeH="0" baseline="0" noProof="0" dirty="0" smtClean="0">
                <a:ln>
                  <a:noFill/>
                </a:ln>
                <a:solidFill>
                  <a:schemeClr val="tx1">
                    <a:tint val="75000"/>
                  </a:schemeClr>
                </a:solidFill>
                <a:effectLst>
                  <a:outerShdw blurRad="38100" dist="38100" dir="2700000" algn="tl">
                    <a:srgbClr val="000000">
                      <a:alpha val="43137"/>
                    </a:srgbClr>
                  </a:outerShdw>
                </a:effectLst>
                <a:uLnTx/>
                <a:uFillTx/>
                <a:latin typeface="+mn-lt"/>
                <a:ea typeface="+mn-ea"/>
                <a:cs typeface="+mn-cs"/>
              </a:rPr>
              <a:t>, E</a:t>
            </a:r>
            <a:r>
              <a:rPr kumimoji="0" lang="en-US" sz="3200" b="0" i="0" u="none" strike="noStrike" kern="1200" cap="none" spc="0" normalizeH="0" baseline="-25000" noProof="0" dirty="0" smtClean="0">
                <a:ln>
                  <a:noFill/>
                </a:ln>
                <a:solidFill>
                  <a:schemeClr val="tx1">
                    <a:tint val="75000"/>
                  </a:schemeClr>
                </a:solidFill>
                <a:effectLst>
                  <a:outerShdw blurRad="38100" dist="38100" dir="2700000" algn="tl">
                    <a:srgbClr val="000000">
                      <a:alpha val="43137"/>
                    </a:srgbClr>
                  </a:outerShdw>
                </a:effectLst>
                <a:uLnTx/>
                <a:uFillTx/>
                <a:latin typeface="+mn-lt"/>
                <a:ea typeface="+mn-ea"/>
                <a:cs typeface="+mn-cs"/>
              </a:rPr>
              <a:t>exc</a:t>
            </a:r>
            <a:r>
              <a:rPr kumimoji="0" lang="en-US" sz="3200" b="0" i="0" u="none" strike="noStrike" kern="1200" cap="none" spc="0" normalizeH="0" baseline="0" noProof="0" dirty="0" smtClean="0">
                <a:ln>
                  <a:noFill/>
                </a:ln>
                <a:solidFill>
                  <a:schemeClr val="tx1">
                    <a:tint val="75000"/>
                  </a:schemeClr>
                </a:solidFill>
                <a:effectLst>
                  <a:outerShdw blurRad="38100" dist="38100" dir="2700000" algn="tl">
                    <a:srgbClr val="000000">
                      <a:alpha val="43137"/>
                    </a:srgbClr>
                  </a:outerShdw>
                </a:effectLst>
                <a:uLnTx/>
                <a:uFillTx/>
                <a:latin typeface="+mn-lt"/>
                <a:ea typeface="+mn-ea"/>
                <a:cs typeface="+mn-cs"/>
              </a:rPr>
              <a:t>, </a:t>
            </a:r>
            <a:r>
              <a:rPr kumimoji="0" lang="el-GR" sz="3200" b="0" i="0" u="none" strike="noStrike" kern="1200" cap="none" spc="0" normalizeH="0" baseline="0" noProof="0" dirty="0" smtClean="0">
                <a:ln>
                  <a:noFill/>
                </a:ln>
                <a:solidFill>
                  <a:schemeClr val="tx1">
                    <a:tint val="75000"/>
                  </a:schemeClr>
                </a:solidFill>
                <a:effectLst>
                  <a:outerShdw blurRad="38100" dist="38100" dir="2700000" algn="tl">
                    <a:srgbClr val="000000">
                      <a:alpha val="43137"/>
                    </a:srgbClr>
                  </a:outerShdw>
                </a:effectLst>
                <a:uLnTx/>
                <a:uFillTx/>
                <a:latin typeface="+mn-lt"/>
                <a:ea typeface="+mn-ea"/>
                <a:cs typeface="Times New Roman" pitchFamily="18" charset="0"/>
              </a:rPr>
              <a:t>τ</a:t>
            </a:r>
            <a:r>
              <a:rPr kumimoji="0" lang="es-ES" sz="3200" b="0" i="0" u="none" strike="noStrike" kern="1200" cap="none" spc="0" normalizeH="0" baseline="-25000" noProof="0" dirty="0" err="1" smtClean="0">
                <a:ln>
                  <a:noFill/>
                </a:ln>
                <a:solidFill>
                  <a:schemeClr val="tx1">
                    <a:tint val="75000"/>
                  </a:schemeClr>
                </a:solidFill>
                <a:effectLst>
                  <a:outerShdw blurRad="38100" dist="38100" dir="2700000" algn="tl">
                    <a:srgbClr val="000000">
                      <a:alpha val="43137"/>
                    </a:srgbClr>
                  </a:outerShdw>
                </a:effectLst>
                <a:uLnTx/>
                <a:uFillTx/>
                <a:latin typeface="+mn-lt"/>
                <a:ea typeface="+mn-ea"/>
                <a:cs typeface="Times New Roman" pitchFamily="18" charset="0"/>
              </a:rPr>
              <a:t>exc</a:t>
            </a:r>
            <a:r>
              <a:rPr kumimoji="0" lang="en-US" sz="3200" b="0" i="0" u="none" strike="noStrike" kern="1200" cap="none" spc="0" normalizeH="0" baseline="0" noProof="0" dirty="0" smtClean="0">
                <a:ln>
                  <a:noFill/>
                </a:ln>
                <a:solidFill>
                  <a:schemeClr val="tx1">
                    <a:tint val="75000"/>
                  </a:schemeClr>
                </a:solidFill>
                <a:effectLst>
                  <a:outerShdw blurRad="38100" dist="38100" dir="2700000" algn="tl">
                    <a:srgbClr val="000000">
                      <a:alpha val="43137"/>
                    </a:srgbClr>
                  </a:outerShdw>
                </a:effectLst>
                <a:uLnTx/>
                <a:uFillTx/>
                <a:latin typeface="+mn-lt"/>
                <a:ea typeface="+mn-ea"/>
                <a:cs typeface="+mn-cs"/>
              </a:rPr>
              <a:t>, E</a:t>
            </a:r>
            <a:r>
              <a:rPr kumimoji="0" lang="en-US" sz="3200" b="0" i="0" u="none" strike="noStrike" kern="1200" cap="none" spc="0" normalizeH="0" baseline="-25000" noProof="0" dirty="0" smtClean="0">
                <a:ln>
                  <a:noFill/>
                </a:ln>
                <a:solidFill>
                  <a:schemeClr val="tx1">
                    <a:tint val="75000"/>
                  </a:schemeClr>
                </a:solidFill>
                <a:effectLst>
                  <a:outerShdw blurRad="38100" dist="38100" dir="2700000" algn="tl">
                    <a:srgbClr val="000000">
                      <a:alpha val="43137"/>
                    </a:srgbClr>
                  </a:outerShdw>
                </a:effectLst>
                <a:uLnTx/>
                <a:uFillTx/>
                <a:latin typeface="+mn-lt"/>
                <a:ea typeface="+mn-ea"/>
                <a:cs typeface="+mn-cs"/>
              </a:rPr>
              <a:t>inh</a:t>
            </a:r>
            <a:r>
              <a:rPr kumimoji="0" lang="en-US" sz="3200" b="0" i="0" u="none" strike="noStrike" kern="1200" cap="none" spc="0" normalizeH="0" baseline="0" noProof="0" dirty="0" smtClean="0">
                <a:ln>
                  <a:noFill/>
                </a:ln>
                <a:solidFill>
                  <a:schemeClr val="tx1">
                    <a:tint val="75000"/>
                  </a:schemeClr>
                </a:solidFill>
                <a:effectLst>
                  <a:outerShdw blurRad="38100" dist="38100" dir="2700000" algn="tl">
                    <a:srgbClr val="000000">
                      <a:alpha val="43137"/>
                    </a:srgbClr>
                  </a:outerShdw>
                </a:effectLst>
                <a:uLnTx/>
                <a:uFillTx/>
                <a:latin typeface="+mn-lt"/>
                <a:ea typeface="+mn-ea"/>
                <a:cs typeface="+mn-cs"/>
              </a:rPr>
              <a:t>, </a:t>
            </a:r>
            <a:r>
              <a:rPr kumimoji="0" lang="el-GR" sz="3200" b="0" i="0" u="none" strike="noStrike" kern="1200" cap="none" spc="0" normalizeH="0" baseline="0" noProof="0" dirty="0" smtClean="0">
                <a:ln>
                  <a:noFill/>
                </a:ln>
                <a:solidFill>
                  <a:schemeClr val="tx1">
                    <a:tint val="75000"/>
                  </a:schemeClr>
                </a:solidFill>
                <a:effectLst>
                  <a:outerShdw blurRad="38100" dist="38100" dir="2700000" algn="tl">
                    <a:srgbClr val="000000">
                      <a:alpha val="43137"/>
                    </a:srgbClr>
                  </a:outerShdw>
                </a:effectLst>
                <a:uLnTx/>
                <a:uFillTx/>
                <a:latin typeface="+mn-lt"/>
                <a:ea typeface="+mn-ea"/>
                <a:cs typeface="Times New Roman" pitchFamily="18" charset="0"/>
              </a:rPr>
              <a:t>τ</a:t>
            </a:r>
            <a:r>
              <a:rPr kumimoji="0" lang="es-ES" sz="3200" b="0" i="0" u="none" strike="noStrike" kern="1200" cap="none" spc="0" normalizeH="0" baseline="-25000" noProof="0" dirty="0" err="1" smtClean="0">
                <a:ln>
                  <a:noFill/>
                </a:ln>
                <a:solidFill>
                  <a:schemeClr val="tx1">
                    <a:tint val="75000"/>
                  </a:schemeClr>
                </a:solidFill>
                <a:effectLst>
                  <a:outerShdw blurRad="38100" dist="38100" dir="2700000" algn="tl">
                    <a:srgbClr val="000000">
                      <a:alpha val="43137"/>
                    </a:srgbClr>
                  </a:outerShdw>
                </a:effectLst>
                <a:uLnTx/>
                <a:uFillTx/>
                <a:latin typeface="+mn-lt"/>
                <a:ea typeface="+mn-ea"/>
                <a:cs typeface="Times New Roman" pitchFamily="18" charset="0"/>
              </a:rPr>
              <a:t>inh</a:t>
            </a:r>
            <a:r>
              <a:rPr kumimoji="0" lang="es-ES" sz="3200" b="0" i="0" u="none" strike="noStrike" kern="1200" cap="none" spc="0" normalizeH="0" baseline="0" noProof="0" dirty="0" smtClean="0">
                <a:ln>
                  <a:noFill/>
                </a:ln>
                <a:solidFill>
                  <a:schemeClr val="tx1">
                    <a:tint val="75000"/>
                  </a:schemeClr>
                </a:solidFill>
                <a:effectLst>
                  <a:outerShdw blurRad="38100" dist="38100" dir="2700000" algn="tl">
                    <a:srgbClr val="000000">
                      <a:alpha val="43137"/>
                    </a:srgbClr>
                  </a:outerShdw>
                </a:effectLst>
                <a:uLnTx/>
                <a:uFillTx/>
                <a:latin typeface="+mn-lt"/>
                <a:ea typeface="+mn-ea"/>
                <a:cs typeface="Times New Roman" pitchFamily="18" charset="0"/>
              </a:rPr>
              <a:t>, E</a:t>
            </a:r>
            <a:r>
              <a:rPr kumimoji="0" lang="es-ES" sz="3200" b="0" i="0" u="none" strike="noStrike" kern="1200" cap="none" spc="0" normalizeH="0" baseline="-25000" noProof="0" dirty="0" smtClean="0">
                <a:ln>
                  <a:noFill/>
                </a:ln>
                <a:solidFill>
                  <a:schemeClr val="tx1">
                    <a:tint val="75000"/>
                  </a:schemeClr>
                </a:solidFill>
                <a:effectLst>
                  <a:outerShdw blurRad="38100" dist="38100" dir="2700000" algn="tl">
                    <a:srgbClr val="000000">
                      <a:alpha val="43137"/>
                    </a:srgbClr>
                  </a:outerShdw>
                </a:effectLst>
                <a:uLnTx/>
                <a:uFillTx/>
                <a:latin typeface="+mn-lt"/>
                <a:ea typeface="+mn-ea"/>
                <a:cs typeface="Times New Roman" pitchFamily="18" charset="0"/>
              </a:rPr>
              <a:t>rest</a:t>
            </a:r>
            <a:r>
              <a:rPr kumimoji="0" lang="es-ES" sz="32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rPr>
              <a:t>, </a:t>
            </a:r>
            <a:r>
              <a:rPr kumimoji="0" lang="es-ES" sz="3200" b="0" i="0" u="none" strike="noStrike" kern="1200" cap="none" spc="0" normalizeH="0" baseline="0" noProof="0" dirty="0" err="1" smtClean="0">
                <a:ln>
                  <a:noFill/>
                </a:ln>
                <a:solidFill>
                  <a:schemeClr val="tx1">
                    <a:tint val="75000"/>
                  </a:schemeClr>
                </a:solidFill>
                <a:effectLst>
                  <a:outerShdw blurRad="38100" dist="38100" dir="2700000" algn="tl">
                    <a:srgbClr val="000000">
                      <a:alpha val="43137"/>
                    </a:srgbClr>
                  </a:outerShdw>
                </a:effectLst>
                <a:uLnTx/>
                <a:uFillTx/>
                <a:latin typeface="+mn-lt"/>
                <a:ea typeface="+mn-ea"/>
                <a:cs typeface="Times New Roman" pitchFamily="18" charset="0"/>
              </a:rPr>
              <a:t>g</a:t>
            </a:r>
            <a:r>
              <a:rPr kumimoji="0" lang="es-ES" sz="3200" b="0" i="0" u="none" strike="noStrike" kern="1200" cap="none" spc="0" normalizeH="0" baseline="-25000" noProof="0" dirty="0" err="1" smtClean="0">
                <a:ln>
                  <a:noFill/>
                </a:ln>
                <a:solidFill>
                  <a:schemeClr val="tx1">
                    <a:tint val="75000"/>
                  </a:schemeClr>
                </a:solidFill>
                <a:effectLst>
                  <a:outerShdw blurRad="38100" dist="38100" dir="2700000" algn="tl">
                    <a:srgbClr val="000000">
                      <a:alpha val="43137"/>
                    </a:srgbClr>
                  </a:outerShdw>
                </a:effectLst>
                <a:uLnTx/>
                <a:uFillTx/>
                <a:latin typeface="+mn-lt"/>
                <a:ea typeface="+mn-ea"/>
                <a:cs typeface="Times New Roman" pitchFamily="18" charset="0"/>
              </a:rPr>
              <a:t>rest</a:t>
            </a:r>
            <a:endParaRPr kumimoji="0" lang="es-ES" sz="3200" b="0" i="0" u="none" strike="noStrike" kern="1200" cap="none" spc="0" normalizeH="0" baseline="0" noProof="0" dirty="0" smtClean="0">
              <a:ln>
                <a:noFill/>
              </a:ln>
              <a:solidFill>
                <a:schemeClr val="tx1">
                  <a:tint val="75000"/>
                </a:schemeClr>
              </a:solidFill>
              <a:effectLst>
                <a:outerShdw blurRad="38100" dist="38100" dir="2700000" algn="tl">
                  <a:srgbClr val="000000">
                    <a:alpha val="43137"/>
                  </a:srgbClr>
                </a:outerShdw>
              </a:effectLst>
              <a:uLnTx/>
              <a:uFillTx/>
              <a:latin typeface="+mn-lt"/>
              <a:ea typeface="+mn-ea"/>
              <a:cs typeface="Times New Roman" pitchFamily="18" charset="0"/>
            </a:endParaRPr>
          </a:p>
          <a:p>
            <a:pPr marL="0" marR="0" lvl="0" indent="0" defTabSz="4319636" rtl="0" eaLnBrk="1" fontAlgn="auto" latinLnBrk="0" hangingPunct="1">
              <a:lnSpc>
                <a:spcPct val="100000"/>
              </a:lnSpc>
              <a:spcBef>
                <a:spcPct val="20000"/>
              </a:spcBef>
              <a:spcAft>
                <a:spcPts val="0"/>
              </a:spcAft>
              <a:buClrTx/>
              <a:buSzTx/>
              <a:buFont typeface="Wingdings" pitchFamily="2" charset="2"/>
              <a:buChar char="q"/>
              <a:tabLst/>
              <a:defRPr/>
            </a:pPr>
            <a:r>
              <a:rPr kumimoji="0" lang="en-US" sz="3200" b="0" i="0" u="none" strike="noStrike" kern="1200" cap="none" spc="0" normalizeH="0" baseline="0" noProof="0" dirty="0" smtClean="0">
                <a:ln>
                  <a:noFill/>
                </a:ln>
                <a:solidFill>
                  <a:schemeClr val="accent2"/>
                </a:solidFill>
                <a:effectLst>
                  <a:outerShdw blurRad="38100" dist="38100" dir="2700000" algn="tl">
                    <a:srgbClr val="000000">
                      <a:alpha val="43137"/>
                    </a:srgbClr>
                  </a:outerShdw>
                </a:effectLst>
                <a:uLnTx/>
                <a:uFillTx/>
                <a:latin typeface="+mn-lt"/>
                <a:ea typeface="+mn-ea"/>
                <a:cs typeface="+mn-cs"/>
              </a:rPr>
              <a:t>Neural state variables</a:t>
            </a:r>
            <a:r>
              <a:rPr kumimoji="0" lang="en-US" sz="3200" b="0" i="0" u="none" strike="noStrike" kern="1200" cap="none" spc="0" normalizeH="0" baseline="0" noProof="0" dirty="0" smtClean="0">
                <a:ln>
                  <a:noFill/>
                </a:ln>
                <a:solidFill>
                  <a:schemeClr val="tx1">
                    <a:tint val="75000"/>
                  </a:schemeClr>
                </a:solidFill>
                <a:effectLst/>
                <a:uLnTx/>
                <a:uFillTx/>
                <a:latin typeface="+mn-lt"/>
                <a:ea typeface="+mn-ea"/>
                <a:cs typeface="+mn-cs"/>
              </a:rPr>
              <a:t>: </a:t>
            </a:r>
            <a:r>
              <a:rPr kumimoji="0" lang="en-US" sz="3200" b="0" i="0" u="none" strike="noStrike" kern="1200" cap="none" spc="0" normalizeH="0" baseline="0" noProof="0" dirty="0" smtClean="0">
                <a:ln>
                  <a:noFill/>
                </a:ln>
                <a:solidFill>
                  <a:schemeClr val="tx1">
                    <a:tint val="75000"/>
                  </a:schemeClr>
                </a:solidFill>
                <a:effectLst>
                  <a:outerShdw blurRad="38100" dist="38100" dir="2700000" algn="tl">
                    <a:srgbClr val="000000">
                      <a:alpha val="43137"/>
                    </a:srgbClr>
                  </a:outerShdw>
                </a:effectLst>
                <a:uLnTx/>
                <a:uFillTx/>
                <a:latin typeface="+mn-lt"/>
                <a:ea typeface="+mn-ea"/>
                <a:cs typeface="+mn-cs"/>
              </a:rPr>
              <a:t>V</a:t>
            </a:r>
            <a:r>
              <a:rPr kumimoji="0" lang="en-US" sz="3200" b="0" i="0" u="none" strike="noStrike" kern="1200" cap="none" spc="0" normalizeH="0" baseline="-25000" noProof="0" dirty="0" smtClean="0">
                <a:ln>
                  <a:noFill/>
                </a:ln>
                <a:solidFill>
                  <a:schemeClr val="tx1">
                    <a:tint val="75000"/>
                  </a:schemeClr>
                </a:solidFill>
                <a:effectLst>
                  <a:outerShdw blurRad="38100" dist="38100" dir="2700000" algn="tl">
                    <a:srgbClr val="000000">
                      <a:alpha val="43137"/>
                    </a:srgbClr>
                  </a:outerShdw>
                </a:effectLst>
                <a:uLnTx/>
                <a:uFillTx/>
                <a:latin typeface="+mn-lt"/>
                <a:ea typeface="+mn-ea"/>
                <a:cs typeface="+mn-cs"/>
              </a:rPr>
              <a:t>m</a:t>
            </a:r>
            <a:r>
              <a:rPr kumimoji="0" lang="en-US" sz="3200" b="0" i="0" u="none" strike="noStrike" kern="1200" cap="none" spc="0" normalizeH="0" baseline="0" noProof="0" dirty="0" smtClean="0">
                <a:ln>
                  <a:noFill/>
                </a:ln>
                <a:solidFill>
                  <a:schemeClr val="tx1">
                    <a:tint val="75000"/>
                  </a:schemeClr>
                </a:solidFill>
                <a:effectLst/>
                <a:uLnTx/>
                <a:uFillTx/>
                <a:latin typeface="+mn-lt"/>
                <a:ea typeface="+mn-ea"/>
                <a:cs typeface="+mn-cs"/>
              </a:rPr>
              <a:t>, </a:t>
            </a:r>
            <a:r>
              <a:rPr kumimoji="0" lang="en-US" sz="3200" b="0" i="0" u="none" strike="noStrike" kern="1200" cap="none" spc="0" normalizeH="0" baseline="0" noProof="0" dirty="0" smtClean="0">
                <a:ln>
                  <a:noFill/>
                </a:ln>
                <a:solidFill>
                  <a:schemeClr val="tx1">
                    <a:tint val="75000"/>
                  </a:schemeClr>
                </a:solidFill>
                <a:effectLst>
                  <a:outerShdw blurRad="38100" dist="38100" dir="2700000" algn="tl">
                    <a:srgbClr val="000000">
                      <a:alpha val="43137"/>
                    </a:srgbClr>
                  </a:outerShdw>
                </a:effectLst>
                <a:uLnTx/>
                <a:uFillTx/>
                <a:latin typeface="+mn-lt"/>
                <a:ea typeface="+mn-ea"/>
                <a:cs typeface="+mn-cs"/>
              </a:rPr>
              <a:t>G</a:t>
            </a:r>
            <a:r>
              <a:rPr kumimoji="0" lang="en-US" sz="3200" b="0" i="0" u="none" strike="noStrike" kern="1200" cap="none" spc="0" normalizeH="0" baseline="-25000" noProof="0" dirty="0" smtClean="0">
                <a:ln>
                  <a:noFill/>
                </a:ln>
                <a:solidFill>
                  <a:schemeClr val="tx1">
                    <a:tint val="75000"/>
                  </a:schemeClr>
                </a:solidFill>
                <a:effectLst>
                  <a:outerShdw blurRad="38100" dist="38100" dir="2700000" algn="tl">
                    <a:srgbClr val="000000">
                      <a:alpha val="43137"/>
                    </a:srgbClr>
                  </a:outerShdw>
                </a:effectLst>
                <a:uLnTx/>
                <a:uFillTx/>
                <a:latin typeface="+mn-lt"/>
                <a:ea typeface="+mn-ea"/>
                <a:cs typeface="+mn-cs"/>
              </a:rPr>
              <a:t>exc</a:t>
            </a:r>
            <a:r>
              <a:rPr kumimoji="0" lang="en-US" sz="3200" b="0" i="0" u="none" strike="noStrike" kern="1200" cap="none" spc="0" normalizeH="0" baseline="0" noProof="0" dirty="0" smtClean="0">
                <a:ln>
                  <a:noFill/>
                </a:ln>
                <a:solidFill>
                  <a:schemeClr val="tx1">
                    <a:tint val="75000"/>
                  </a:schemeClr>
                </a:solidFill>
                <a:effectLst/>
                <a:uLnTx/>
                <a:uFillTx/>
                <a:latin typeface="+mn-lt"/>
                <a:ea typeface="+mn-ea"/>
                <a:cs typeface="+mn-cs"/>
              </a:rPr>
              <a:t>, </a:t>
            </a:r>
            <a:r>
              <a:rPr kumimoji="0" lang="en-US" sz="3200" b="0" i="0" u="none" strike="noStrike" kern="1200" cap="none" spc="0" normalizeH="0" baseline="0" noProof="0" dirty="0" smtClean="0">
                <a:ln>
                  <a:noFill/>
                </a:ln>
                <a:solidFill>
                  <a:schemeClr val="tx1">
                    <a:tint val="75000"/>
                  </a:schemeClr>
                </a:solidFill>
                <a:effectLst>
                  <a:outerShdw blurRad="38100" dist="38100" dir="2700000" algn="tl">
                    <a:srgbClr val="000000">
                      <a:alpha val="43137"/>
                    </a:srgbClr>
                  </a:outerShdw>
                </a:effectLst>
                <a:uLnTx/>
                <a:uFillTx/>
                <a:latin typeface="+mn-lt"/>
                <a:ea typeface="+mn-ea"/>
                <a:cs typeface="+mn-cs"/>
              </a:rPr>
              <a:t>G</a:t>
            </a:r>
            <a:r>
              <a:rPr kumimoji="0" lang="en-US" sz="3200" b="0" i="0" u="none" strike="noStrike" kern="1200" cap="none" spc="0" normalizeH="0" baseline="-25000" noProof="0" dirty="0" smtClean="0">
                <a:ln>
                  <a:noFill/>
                </a:ln>
                <a:solidFill>
                  <a:schemeClr val="tx1">
                    <a:tint val="75000"/>
                  </a:schemeClr>
                </a:solidFill>
                <a:effectLst>
                  <a:outerShdw blurRad="38100" dist="38100" dir="2700000" algn="tl">
                    <a:srgbClr val="000000">
                      <a:alpha val="43137"/>
                    </a:srgbClr>
                  </a:outerShdw>
                </a:effectLst>
                <a:uLnTx/>
                <a:uFillTx/>
                <a:latin typeface="+mn-lt"/>
                <a:ea typeface="+mn-ea"/>
                <a:cs typeface="+mn-cs"/>
              </a:rPr>
              <a:t>inh</a:t>
            </a:r>
            <a:endParaRPr kumimoji="0" lang="el-GR" sz="3200" b="0" i="0" u="none" strike="noStrike" kern="1200" cap="none" spc="0" normalizeH="0" baseline="0" noProof="0" dirty="0">
              <a:ln>
                <a:noFill/>
              </a:ln>
              <a:solidFill>
                <a:schemeClr val="tx1">
                  <a:tint val="75000"/>
                </a:schemeClr>
              </a:solidFill>
              <a:effectLst>
                <a:outerShdw blurRad="38100" dist="38100" dir="2700000" algn="tl">
                  <a:srgbClr val="000000">
                    <a:alpha val="43137"/>
                  </a:srgbClr>
                </a:outerShdw>
              </a:effectLst>
              <a:uLnTx/>
              <a:uFillTx/>
              <a:latin typeface="+mn-lt"/>
              <a:ea typeface="+mn-ea"/>
              <a:cs typeface="+mn-cs"/>
            </a:endParaRPr>
          </a:p>
        </p:txBody>
      </p:sp>
      <p:graphicFrame>
        <p:nvGraphicFramePr>
          <p:cNvPr id="301" name="Diagram 300"/>
          <p:cNvGraphicFramePr/>
          <p:nvPr/>
        </p:nvGraphicFramePr>
        <p:xfrm>
          <a:off x="11524928" y="29555703"/>
          <a:ext cx="8649022" cy="5505822"/>
        </p:xfrm>
        <a:graphic>
          <a:graphicData uri="http://schemas.openxmlformats.org/drawingml/2006/diagram">
            <dgm:relIds xmlns:dgm="http://schemas.openxmlformats.org/drawingml/2006/diagram" xmlns:r="http://schemas.openxmlformats.org/officeDocument/2006/relationships" r:dm="rId25" r:lo="rId26" r:qs="rId27" r:cs="rId28"/>
          </a:graphicData>
        </a:graphic>
      </p:graphicFrame>
      <p:graphicFrame>
        <p:nvGraphicFramePr>
          <p:cNvPr id="302" name="Diagram 301"/>
          <p:cNvGraphicFramePr/>
          <p:nvPr/>
        </p:nvGraphicFramePr>
        <p:xfrm>
          <a:off x="22003891" y="22740020"/>
          <a:ext cx="8892480" cy="5472608"/>
        </p:xfrm>
        <a:graphic>
          <a:graphicData uri="http://schemas.openxmlformats.org/drawingml/2006/diagram">
            <dgm:relIds xmlns:dgm="http://schemas.openxmlformats.org/drawingml/2006/diagram" xmlns:r="http://schemas.openxmlformats.org/officeDocument/2006/relationships" r:dm="rId30" r:lo="rId31" r:qs="rId32" r:cs="rId33"/>
          </a:graphicData>
        </a:graphic>
      </p:graphicFrame>
      <p:cxnSp>
        <p:nvCxnSpPr>
          <p:cNvPr id="303" name="40 Conector recto"/>
          <p:cNvCxnSpPr/>
          <p:nvPr/>
        </p:nvCxnSpPr>
        <p:spPr>
          <a:xfrm rot="5400000">
            <a:off x="24263009" y="25402371"/>
            <a:ext cx="428628"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4" name="42 Conector recto"/>
          <p:cNvCxnSpPr/>
          <p:nvPr/>
        </p:nvCxnSpPr>
        <p:spPr>
          <a:xfrm rot="5400000">
            <a:off x="23786418" y="25400671"/>
            <a:ext cx="428628"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5" name="43 Conector recto"/>
          <p:cNvCxnSpPr/>
          <p:nvPr/>
        </p:nvCxnSpPr>
        <p:spPr>
          <a:xfrm rot="5400000">
            <a:off x="23703900" y="25400671"/>
            <a:ext cx="428628"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6" name="44 Conector recto"/>
          <p:cNvCxnSpPr/>
          <p:nvPr/>
        </p:nvCxnSpPr>
        <p:spPr>
          <a:xfrm rot="5400000">
            <a:off x="25118363" y="25400671"/>
            <a:ext cx="428628"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7" name="45 Conector recto"/>
          <p:cNvCxnSpPr/>
          <p:nvPr/>
        </p:nvCxnSpPr>
        <p:spPr>
          <a:xfrm rot="5400000">
            <a:off x="23932022" y="25400671"/>
            <a:ext cx="428628"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8" name="47 Conector recto"/>
          <p:cNvCxnSpPr/>
          <p:nvPr/>
        </p:nvCxnSpPr>
        <p:spPr>
          <a:xfrm>
            <a:off x="23857510" y="25615779"/>
            <a:ext cx="642942"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9" name="49 Conector recto"/>
          <p:cNvCxnSpPr/>
          <p:nvPr/>
        </p:nvCxnSpPr>
        <p:spPr>
          <a:xfrm rot="5400000">
            <a:off x="24992855" y="25401465"/>
            <a:ext cx="428628"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0" name="50 Conector recto"/>
          <p:cNvCxnSpPr/>
          <p:nvPr/>
        </p:nvCxnSpPr>
        <p:spPr>
          <a:xfrm rot="5400000">
            <a:off x="25065087" y="25400671"/>
            <a:ext cx="428628"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1" name="51 Conector recto"/>
          <p:cNvCxnSpPr/>
          <p:nvPr/>
        </p:nvCxnSpPr>
        <p:spPr>
          <a:xfrm rot="5400000">
            <a:off x="25506414" y="25400671"/>
            <a:ext cx="428628"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2" name="52 Conector recto"/>
          <p:cNvCxnSpPr/>
          <p:nvPr/>
        </p:nvCxnSpPr>
        <p:spPr>
          <a:xfrm rot="5400000">
            <a:off x="25406402" y="25400671"/>
            <a:ext cx="428628"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4" name="54 Conector recto"/>
          <p:cNvCxnSpPr/>
          <p:nvPr/>
        </p:nvCxnSpPr>
        <p:spPr>
          <a:xfrm>
            <a:off x="25135731" y="25615779"/>
            <a:ext cx="642942"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15" name="TextBox 314"/>
          <p:cNvSpPr txBox="1"/>
          <p:nvPr/>
        </p:nvSpPr>
        <p:spPr>
          <a:xfrm>
            <a:off x="22039387" y="25116284"/>
            <a:ext cx="1512168" cy="707886"/>
          </a:xfrm>
          <a:prstGeom prst="rect">
            <a:avLst/>
          </a:prstGeom>
          <a:noFill/>
        </p:spPr>
        <p:txBody>
          <a:bodyPr wrap="square" rtlCol="0">
            <a:spAutoFit/>
          </a:bodyPr>
          <a:lstStyle/>
          <a:p>
            <a:r>
              <a:rPr lang="en-US" sz="2000" b="1" dirty="0" smtClean="0">
                <a:solidFill>
                  <a:schemeClr val="accent1">
                    <a:lumMod val="75000"/>
                  </a:schemeClr>
                </a:solidFill>
                <a:effectLst>
                  <a:outerShdw blurRad="38100" dist="38100" dir="2700000" algn="tl">
                    <a:srgbClr val="000000">
                      <a:alpha val="43137"/>
                    </a:srgbClr>
                  </a:outerShdw>
                </a:effectLst>
              </a:rPr>
              <a:t>WEIGHTS.DAT</a:t>
            </a:r>
            <a:endParaRPr lang="en-US" sz="2000" b="1" dirty="0">
              <a:solidFill>
                <a:schemeClr val="accent1">
                  <a:lumMod val="75000"/>
                </a:schemeClr>
              </a:solidFill>
              <a:effectLst>
                <a:outerShdw blurRad="38100" dist="38100" dir="2700000" algn="tl">
                  <a:srgbClr val="000000">
                    <a:alpha val="43137"/>
                  </a:srgbClr>
                </a:outerShdw>
              </a:effectLst>
            </a:endParaRPr>
          </a:p>
        </p:txBody>
      </p:sp>
      <p:sp>
        <p:nvSpPr>
          <p:cNvPr id="316" name="TextBox 315"/>
          <p:cNvSpPr txBox="1"/>
          <p:nvPr/>
        </p:nvSpPr>
        <p:spPr>
          <a:xfrm>
            <a:off x="26503883" y="27060500"/>
            <a:ext cx="1512168" cy="400110"/>
          </a:xfrm>
          <a:prstGeom prst="rect">
            <a:avLst/>
          </a:prstGeom>
          <a:noFill/>
        </p:spPr>
        <p:txBody>
          <a:bodyPr wrap="square" rtlCol="0">
            <a:spAutoFit/>
          </a:bodyPr>
          <a:lstStyle/>
          <a:p>
            <a:pPr algn="ctr"/>
            <a:r>
              <a:rPr lang="en-US" sz="2000" b="1" dirty="0" smtClean="0">
                <a:solidFill>
                  <a:schemeClr val="accent1">
                    <a:lumMod val="75000"/>
                  </a:schemeClr>
                </a:solidFill>
                <a:effectLst>
                  <a:outerShdw blurRad="38100" dist="38100" dir="2700000" algn="tl">
                    <a:srgbClr val="000000">
                      <a:alpha val="43137"/>
                    </a:srgbClr>
                  </a:outerShdw>
                </a:effectLst>
              </a:rPr>
              <a:t>NET.CFG</a:t>
            </a:r>
            <a:endParaRPr lang="en-US" sz="2000" b="1" dirty="0">
              <a:solidFill>
                <a:schemeClr val="accent1">
                  <a:lumMod val="75000"/>
                </a:schemeClr>
              </a:solidFill>
              <a:effectLst>
                <a:outerShdw blurRad="38100" dist="38100" dir="2700000" algn="tl">
                  <a:srgbClr val="000000">
                    <a:alpha val="43137"/>
                  </a:srgbClr>
                </a:outerShdw>
              </a:effectLst>
            </a:endParaRPr>
          </a:p>
        </p:txBody>
      </p:sp>
      <p:sp>
        <p:nvSpPr>
          <p:cNvPr id="317" name="TextBox 316"/>
          <p:cNvSpPr txBox="1"/>
          <p:nvPr/>
        </p:nvSpPr>
        <p:spPr>
          <a:xfrm>
            <a:off x="28953279" y="23261564"/>
            <a:ext cx="1728192" cy="707886"/>
          </a:xfrm>
          <a:prstGeom prst="rect">
            <a:avLst/>
          </a:prstGeom>
          <a:noFill/>
        </p:spPr>
        <p:txBody>
          <a:bodyPr wrap="square" rtlCol="0">
            <a:spAutoFit/>
          </a:bodyPr>
          <a:lstStyle/>
          <a:p>
            <a:r>
              <a:rPr lang="en-US" sz="2000" b="1" dirty="0" smtClean="0">
                <a:solidFill>
                  <a:schemeClr val="accent1">
                    <a:lumMod val="75000"/>
                  </a:schemeClr>
                </a:solidFill>
                <a:effectLst>
                  <a:outerShdw blurRad="38100" dist="38100" dir="2700000" algn="tl">
                    <a:srgbClr val="000000">
                      <a:alpha val="43137"/>
                    </a:srgbClr>
                  </a:outerShdw>
                </a:effectLst>
              </a:rPr>
              <a:t>MODEL_N.DAT</a:t>
            </a:r>
            <a:endParaRPr lang="en-US" sz="2000" b="1" dirty="0">
              <a:solidFill>
                <a:schemeClr val="accent1">
                  <a:lumMod val="75000"/>
                </a:schemeClr>
              </a:solidFill>
              <a:effectLst>
                <a:outerShdw blurRad="38100" dist="38100" dir="2700000" algn="tl">
                  <a:srgbClr val="000000">
                    <a:alpha val="43137"/>
                  </a:srgbClr>
                </a:outerShdw>
              </a:effectLst>
            </a:endParaRPr>
          </a:p>
        </p:txBody>
      </p:sp>
      <p:sp>
        <p:nvSpPr>
          <p:cNvPr id="318" name="TextBox 317"/>
          <p:cNvSpPr txBox="1"/>
          <p:nvPr/>
        </p:nvSpPr>
        <p:spPr>
          <a:xfrm>
            <a:off x="28736131" y="28140620"/>
            <a:ext cx="1728192" cy="400110"/>
          </a:xfrm>
          <a:prstGeom prst="rect">
            <a:avLst/>
          </a:prstGeom>
          <a:noFill/>
        </p:spPr>
        <p:txBody>
          <a:bodyPr wrap="square" rtlCol="0">
            <a:spAutoFit/>
          </a:bodyPr>
          <a:lstStyle/>
          <a:p>
            <a:r>
              <a:rPr lang="en-US" sz="2000" b="1" dirty="0" smtClean="0">
                <a:solidFill>
                  <a:schemeClr val="accent1">
                    <a:lumMod val="75000"/>
                  </a:schemeClr>
                </a:solidFill>
                <a:effectLst>
                  <a:outerShdw blurRad="38100" dist="38100" dir="2700000" algn="tl">
                    <a:srgbClr val="000000">
                      <a:alpha val="43137"/>
                    </a:srgbClr>
                  </a:outerShdw>
                </a:effectLst>
              </a:rPr>
              <a:t>TAB2.CFG.C</a:t>
            </a:r>
            <a:endParaRPr lang="en-US" sz="2000" b="1" dirty="0">
              <a:solidFill>
                <a:schemeClr val="accent1">
                  <a:lumMod val="75000"/>
                </a:schemeClr>
              </a:solidFill>
              <a:effectLst>
                <a:outerShdw blurRad="38100" dist="38100" dir="2700000" algn="tl">
                  <a:srgbClr val="000000">
                    <a:alpha val="43137"/>
                  </a:srgbClr>
                </a:outerShdw>
              </a:effectLst>
            </a:endParaRPr>
          </a:p>
        </p:txBody>
      </p:sp>
      <p:sp>
        <p:nvSpPr>
          <p:cNvPr id="320" name="Text Box 9"/>
          <p:cNvSpPr txBox="1">
            <a:spLocks noChangeArrowheads="1"/>
          </p:cNvSpPr>
          <p:nvPr/>
        </p:nvSpPr>
        <p:spPr bwMode="auto">
          <a:xfrm>
            <a:off x="21724938" y="7986713"/>
            <a:ext cx="4679950" cy="1077218"/>
          </a:xfrm>
          <a:prstGeom prst="rect">
            <a:avLst/>
          </a:prstGeom>
          <a:noFill/>
          <a:ln w="9525" algn="ctr">
            <a:noFill/>
            <a:miter lim="800000"/>
            <a:headEnd/>
            <a:tailEnd/>
          </a:ln>
          <a:effectLst/>
        </p:spPr>
        <p:txBody>
          <a:bodyPr>
            <a:spAutoFit/>
          </a:bodyPr>
          <a:lstStyle/>
          <a:p>
            <a:pPr marL="342900" indent="-342900">
              <a:spcBef>
                <a:spcPct val="50000"/>
              </a:spcBef>
            </a:pPr>
            <a:r>
              <a:rPr lang="en-US" sz="3200" dirty="0" smtClean="0">
                <a:solidFill>
                  <a:srgbClr val="C00000"/>
                </a:solidFill>
                <a:effectLst>
                  <a:outerShdw blurRad="38100" dist="38100" dir="2700000" algn="tl">
                    <a:srgbClr val="000000">
                      <a:alpha val="43137"/>
                    </a:srgbClr>
                  </a:outerShdw>
                </a:effectLst>
              </a:rPr>
              <a:t>Long </a:t>
            </a:r>
            <a:r>
              <a:rPr lang="en-US" sz="3200" dirty="0">
                <a:solidFill>
                  <a:srgbClr val="C00000"/>
                </a:solidFill>
                <a:effectLst>
                  <a:outerShdw blurRad="38100" dist="38100" dir="2700000" algn="tl">
                    <a:srgbClr val="000000">
                      <a:alpha val="43137"/>
                    </a:srgbClr>
                  </a:outerShdw>
                </a:effectLst>
              </a:rPr>
              <a:t>Term Depression (LTD):</a:t>
            </a:r>
          </a:p>
        </p:txBody>
      </p:sp>
      <p:sp>
        <p:nvSpPr>
          <p:cNvPr id="321" name="Text Box 10"/>
          <p:cNvSpPr txBox="1">
            <a:spLocks noChangeArrowheads="1"/>
          </p:cNvSpPr>
          <p:nvPr/>
        </p:nvSpPr>
        <p:spPr bwMode="auto">
          <a:xfrm>
            <a:off x="21878925" y="9063038"/>
            <a:ext cx="3851275" cy="1569660"/>
          </a:xfrm>
          <a:prstGeom prst="rect">
            <a:avLst/>
          </a:prstGeom>
          <a:noFill/>
          <a:ln w="9525" algn="ctr">
            <a:noFill/>
            <a:miter lim="800000"/>
            <a:headEnd/>
            <a:tailEnd/>
          </a:ln>
          <a:effectLst/>
        </p:spPr>
        <p:txBody>
          <a:bodyPr>
            <a:spAutoFit/>
          </a:bodyPr>
          <a:lstStyle/>
          <a:p>
            <a:pPr algn="l">
              <a:spcBef>
                <a:spcPct val="50000"/>
              </a:spcBef>
            </a:pPr>
            <a:r>
              <a:rPr lang="en-US" sz="3200" dirty="0">
                <a:effectLst>
                  <a:outerShdw blurRad="38100" dist="38100" dir="2700000" algn="tl">
                    <a:srgbClr val="000000">
                      <a:alpha val="43137"/>
                    </a:srgbClr>
                  </a:outerShdw>
                </a:effectLst>
              </a:rPr>
              <a:t>Each time a spike from inferior olive arrives:</a:t>
            </a:r>
          </a:p>
        </p:txBody>
      </p:sp>
      <p:sp>
        <p:nvSpPr>
          <p:cNvPr id="322" name="Text Box 13"/>
          <p:cNvSpPr txBox="1">
            <a:spLocks noChangeArrowheads="1"/>
          </p:cNvSpPr>
          <p:nvPr/>
        </p:nvSpPr>
        <p:spPr bwMode="auto">
          <a:xfrm>
            <a:off x="21696363" y="13055600"/>
            <a:ext cx="4679950" cy="1077218"/>
          </a:xfrm>
          <a:prstGeom prst="rect">
            <a:avLst/>
          </a:prstGeom>
          <a:noFill/>
          <a:ln w="9525" algn="ctr">
            <a:noFill/>
            <a:miter lim="800000"/>
            <a:headEnd/>
            <a:tailEnd/>
          </a:ln>
          <a:effectLst/>
        </p:spPr>
        <p:txBody>
          <a:bodyPr>
            <a:spAutoFit/>
          </a:bodyPr>
          <a:lstStyle/>
          <a:p>
            <a:pPr marL="342900" indent="-342900">
              <a:spcBef>
                <a:spcPct val="50000"/>
              </a:spcBef>
            </a:pPr>
            <a:r>
              <a:rPr lang="en-US" sz="3200" dirty="0">
                <a:solidFill>
                  <a:srgbClr val="C00000"/>
                </a:solidFill>
                <a:effectLst>
                  <a:outerShdw blurRad="38100" dist="38100" dir="2700000" algn="tl">
                    <a:srgbClr val="000000">
                      <a:alpha val="43137"/>
                    </a:srgbClr>
                  </a:outerShdw>
                </a:effectLst>
              </a:rPr>
              <a:t>Long Term Potentiation (LTP):</a:t>
            </a:r>
          </a:p>
        </p:txBody>
      </p:sp>
      <p:sp>
        <p:nvSpPr>
          <p:cNvPr id="323" name="Text Box 14"/>
          <p:cNvSpPr txBox="1">
            <a:spLocks noChangeArrowheads="1"/>
          </p:cNvSpPr>
          <p:nvPr/>
        </p:nvSpPr>
        <p:spPr bwMode="auto">
          <a:xfrm>
            <a:off x="21928138" y="14073188"/>
            <a:ext cx="4465637" cy="1569660"/>
          </a:xfrm>
          <a:prstGeom prst="rect">
            <a:avLst/>
          </a:prstGeom>
          <a:noFill/>
          <a:ln w="9525" algn="ctr">
            <a:noFill/>
            <a:miter lim="800000"/>
            <a:headEnd/>
            <a:tailEnd/>
          </a:ln>
          <a:effectLst/>
        </p:spPr>
        <p:txBody>
          <a:bodyPr>
            <a:spAutoFit/>
          </a:bodyPr>
          <a:lstStyle/>
          <a:p>
            <a:pPr algn="l">
              <a:spcBef>
                <a:spcPct val="50000"/>
              </a:spcBef>
            </a:pPr>
            <a:r>
              <a:rPr lang="en-US" sz="3200" dirty="0">
                <a:effectLst>
                  <a:outerShdw blurRad="38100" dist="38100" dir="2700000" algn="tl">
                    <a:srgbClr val="000000">
                      <a:alpha val="43137"/>
                    </a:srgbClr>
                  </a:outerShdw>
                </a:effectLst>
              </a:rPr>
              <a:t>Each time a spike from granule cell arrives at synapse </a:t>
            </a:r>
            <a:r>
              <a:rPr lang="en-US" sz="3200" dirty="0" err="1">
                <a:effectLst>
                  <a:outerShdw blurRad="38100" dist="38100" dir="2700000" algn="tl">
                    <a:srgbClr val="000000">
                      <a:alpha val="43137"/>
                    </a:srgbClr>
                  </a:outerShdw>
                </a:effectLst>
              </a:rPr>
              <a:t>i</a:t>
            </a:r>
            <a:r>
              <a:rPr lang="en-US" sz="3200" dirty="0">
                <a:effectLst>
                  <a:outerShdw blurRad="38100" dist="38100" dir="2700000" algn="tl">
                    <a:srgbClr val="000000">
                      <a:alpha val="43137"/>
                    </a:srgbClr>
                  </a:outerShdw>
                </a:effectLst>
              </a:rPr>
              <a:t>:</a:t>
            </a:r>
          </a:p>
        </p:txBody>
      </p:sp>
      <p:graphicFrame>
        <p:nvGraphicFramePr>
          <p:cNvPr id="326" name="Object 7"/>
          <p:cNvGraphicFramePr>
            <a:graphicFrameLocks noChangeAspect="1"/>
          </p:cNvGraphicFramePr>
          <p:nvPr/>
        </p:nvGraphicFramePr>
        <p:xfrm>
          <a:off x="21624479" y="10725919"/>
          <a:ext cx="4556273" cy="1584176"/>
        </p:xfrm>
        <a:graphic>
          <a:graphicData uri="http://schemas.openxmlformats.org/presentationml/2006/ole">
            <p:oleObj spid="_x0000_s2173" name="Equation" r:id="rId35" imgW="2095200" imgH="685800" progId="Equation.3">
              <p:embed/>
            </p:oleObj>
          </a:graphicData>
        </a:graphic>
      </p:graphicFrame>
      <p:graphicFrame>
        <p:nvGraphicFramePr>
          <p:cNvPr id="327" name="Object 6"/>
          <p:cNvGraphicFramePr>
            <a:graphicFrameLocks noChangeAspect="1"/>
          </p:cNvGraphicFramePr>
          <p:nvPr/>
        </p:nvGraphicFramePr>
        <p:xfrm>
          <a:off x="22991490" y="15701502"/>
          <a:ext cx="1872208" cy="451336"/>
        </p:xfrm>
        <a:graphic>
          <a:graphicData uri="http://schemas.openxmlformats.org/presentationml/2006/ole">
            <p:oleObj spid="_x0000_s2174" name="Equation" r:id="rId36" imgW="901440" imgH="228600" progId="Equation.3">
              <p:embed/>
            </p:oleObj>
          </a:graphicData>
        </a:graphic>
      </p:graphicFrame>
      <p:graphicFrame>
        <p:nvGraphicFramePr>
          <p:cNvPr id="328" name="Object 10"/>
          <p:cNvGraphicFramePr>
            <a:graphicFrameLocks noChangeAspect="1"/>
          </p:cNvGraphicFramePr>
          <p:nvPr/>
        </p:nvGraphicFramePr>
        <p:xfrm>
          <a:off x="21580484" y="12366172"/>
          <a:ext cx="5112568" cy="620916"/>
        </p:xfrm>
        <a:graphic>
          <a:graphicData uri="http://schemas.openxmlformats.org/presentationml/2006/ole">
            <p:oleObj spid="_x0000_s2175" name="Equation" r:id="rId37" imgW="2501640" imgH="266400" progId="Equation.3">
              <p:embed/>
            </p:oleObj>
          </a:graphicData>
        </a:graphic>
      </p:graphicFrame>
      <p:graphicFrame>
        <p:nvGraphicFramePr>
          <p:cNvPr id="329" name="Diagram 328"/>
          <p:cNvGraphicFramePr/>
          <p:nvPr/>
        </p:nvGraphicFramePr>
        <p:xfrm>
          <a:off x="23431500" y="14729866"/>
          <a:ext cx="8086725" cy="7330033"/>
        </p:xfrm>
        <a:graphic>
          <a:graphicData uri="http://schemas.openxmlformats.org/drawingml/2006/diagram">
            <dgm:relIds xmlns:dgm="http://schemas.openxmlformats.org/drawingml/2006/diagram" xmlns:r="http://schemas.openxmlformats.org/officeDocument/2006/relationships" r:dm="rId38" r:lo="rId39" r:qs="rId40" r:cs="rId41"/>
          </a:graphicData>
        </a:graphic>
      </p:graphicFrame>
      <p:pic>
        <p:nvPicPr>
          <p:cNvPr id="319" name="Picture 113"/>
          <p:cNvPicPr>
            <a:picLocks noChangeAspect="1" noChangeArrowheads="1"/>
          </p:cNvPicPr>
          <p:nvPr/>
        </p:nvPicPr>
        <p:blipFill>
          <a:blip r:embed="rId43" cstate="print"/>
          <a:srcRect/>
          <a:stretch>
            <a:fillRect/>
          </a:stretch>
        </p:blipFill>
        <p:spPr bwMode="auto">
          <a:xfrm>
            <a:off x="22659975" y="-2486025"/>
            <a:ext cx="9144000" cy="7315200"/>
          </a:xfrm>
          <a:prstGeom prst="rect">
            <a:avLst/>
          </a:prstGeom>
          <a:noFill/>
          <a:ln w="9525">
            <a:noFill/>
            <a:miter lim="800000"/>
            <a:headEnd/>
            <a:tailEnd/>
          </a:ln>
          <a:effectLst/>
        </p:spPr>
      </p:pic>
      <p:grpSp>
        <p:nvGrpSpPr>
          <p:cNvPr id="2178" name="Group 130"/>
          <p:cNvGrpSpPr>
            <a:grpSpLocks noChangeAspect="1"/>
          </p:cNvGrpSpPr>
          <p:nvPr/>
        </p:nvGrpSpPr>
        <p:grpSpPr bwMode="auto">
          <a:xfrm>
            <a:off x="26389231" y="8464550"/>
            <a:ext cx="5635625" cy="4673600"/>
            <a:chOff x="16358" y="5332"/>
            <a:chExt cx="3550" cy="2944"/>
          </a:xfrm>
        </p:grpSpPr>
        <p:sp>
          <p:nvSpPr>
            <p:cNvPr id="2177" name="AutoShape 129"/>
            <p:cNvSpPr>
              <a:spLocks noChangeAspect="1" noChangeArrowheads="1" noTextEdit="1"/>
            </p:cNvSpPr>
            <p:nvPr/>
          </p:nvSpPr>
          <p:spPr bwMode="auto">
            <a:xfrm>
              <a:off x="16358" y="5364"/>
              <a:ext cx="3550" cy="29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79" name="Rectangle 131"/>
            <p:cNvSpPr>
              <a:spLocks noChangeArrowheads="1"/>
            </p:cNvSpPr>
            <p:nvPr/>
          </p:nvSpPr>
          <p:spPr bwMode="auto">
            <a:xfrm>
              <a:off x="16821" y="5590"/>
              <a:ext cx="2752" cy="231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80" name="Rectangle 132"/>
            <p:cNvSpPr>
              <a:spLocks noChangeArrowheads="1"/>
            </p:cNvSpPr>
            <p:nvPr/>
          </p:nvSpPr>
          <p:spPr bwMode="auto">
            <a:xfrm>
              <a:off x="16821" y="5590"/>
              <a:ext cx="2752" cy="2312"/>
            </a:xfrm>
            <a:prstGeom prst="rect">
              <a:avLst/>
            </a:prstGeom>
            <a:noFill/>
            <a:ln w="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81" name="Line 133"/>
            <p:cNvSpPr>
              <a:spLocks noChangeShapeType="1"/>
            </p:cNvSpPr>
            <p:nvPr/>
          </p:nvSpPr>
          <p:spPr bwMode="auto">
            <a:xfrm flipH="1">
              <a:off x="16821" y="5590"/>
              <a:ext cx="2752"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2" name="Line 134"/>
            <p:cNvSpPr>
              <a:spLocks noChangeShapeType="1"/>
            </p:cNvSpPr>
            <p:nvPr/>
          </p:nvSpPr>
          <p:spPr bwMode="auto">
            <a:xfrm flipH="1">
              <a:off x="16821" y="7902"/>
              <a:ext cx="2752"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3" name="Line 135"/>
            <p:cNvSpPr>
              <a:spLocks noChangeShapeType="1"/>
            </p:cNvSpPr>
            <p:nvPr/>
          </p:nvSpPr>
          <p:spPr bwMode="auto">
            <a:xfrm flipV="1">
              <a:off x="16821" y="5590"/>
              <a:ext cx="1" cy="2312"/>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4" name="Line 136"/>
            <p:cNvSpPr>
              <a:spLocks noChangeShapeType="1"/>
            </p:cNvSpPr>
            <p:nvPr/>
          </p:nvSpPr>
          <p:spPr bwMode="auto">
            <a:xfrm flipV="1">
              <a:off x="19573" y="5590"/>
              <a:ext cx="1" cy="2312"/>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5" name="Line 137"/>
            <p:cNvSpPr>
              <a:spLocks noChangeShapeType="1"/>
            </p:cNvSpPr>
            <p:nvPr/>
          </p:nvSpPr>
          <p:spPr bwMode="auto">
            <a:xfrm flipH="1">
              <a:off x="16821" y="7902"/>
              <a:ext cx="2752"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6" name="Line 138"/>
            <p:cNvSpPr>
              <a:spLocks noChangeShapeType="1"/>
            </p:cNvSpPr>
            <p:nvPr/>
          </p:nvSpPr>
          <p:spPr bwMode="auto">
            <a:xfrm flipV="1">
              <a:off x="16821" y="5590"/>
              <a:ext cx="1" cy="2312"/>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7" name="Line 139"/>
            <p:cNvSpPr>
              <a:spLocks noChangeShapeType="1"/>
            </p:cNvSpPr>
            <p:nvPr/>
          </p:nvSpPr>
          <p:spPr bwMode="auto">
            <a:xfrm flipV="1">
              <a:off x="19573" y="7863"/>
              <a:ext cx="1" cy="39"/>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8" name="Line 140"/>
            <p:cNvSpPr>
              <a:spLocks noChangeShapeType="1"/>
            </p:cNvSpPr>
            <p:nvPr/>
          </p:nvSpPr>
          <p:spPr bwMode="auto">
            <a:xfrm>
              <a:off x="19573" y="5590"/>
              <a:ext cx="1" cy="3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9" name="Rectangle 141"/>
            <p:cNvSpPr>
              <a:spLocks noChangeArrowheads="1"/>
            </p:cNvSpPr>
            <p:nvPr/>
          </p:nvSpPr>
          <p:spPr bwMode="auto">
            <a:xfrm>
              <a:off x="19549" y="7932"/>
              <a:ext cx="104" cy="1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rgbClr val="000000"/>
                  </a:solidFill>
                  <a:effectLst/>
                  <a:latin typeface="Helvetica" charset="0"/>
                </a:rPr>
                <a:t>0</a:t>
              </a:r>
              <a:endParaRPr kumimoji="0" lang="es-ES" sz="1800" b="0" i="0" u="none" strike="noStrike" cap="none" normalizeH="0" baseline="0" smtClean="0">
                <a:ln>
                  <a:noFill/>
                </a:ln>
                <a:solidFill>
                  <a:schemeClr val="tx1"/>
                </a:solidFill>
                <a:effectLst/>
                <a:latin typeface="Arial" pitchFamily="34" charset="0"/>
              </a:endParaRPr>
            </a:p>
          </p:txBody>
        </p:sp>
        <p:sp>
          <p:nvSpPr>
            <p:cNvPr id="2190" name="Line 142"/>
            <p:cNvSpPr>
              <a:spLocks noChangeShapeType="1"/>
            </p:cNvSpPr>
            <p:nvPr/>
          </p:nvSpPr>
          <p:spPr bwMode="auto">
            <a:xfrm flipV="1">
              <a:off x="19022" y="7863"/>
              <a:ext cx="1" cy="39"/>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1" name="Line 143"/>
            <p:cNvSpPr>
              <a:spLocks noChangeShapeType="1"/>
            </p:cNvSpPr>
            <p:nvPr/>
          </p:nvSpPr>
          <p:spPr bwMode="auto">
            <a:xfrm>
              <a:off x="19022" y="5590"/>
              <a:ext cx="1" cy="3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2" name="Rectangle 144"/>
            <p:cNvSpPr>
              <a:spLocks noChangeArrowheads="1"/>
            </p:cNvSpPr>
            <p:nvPr/>
          </p:nvSpPr>
          <p:spPr bwMode="auto">
            <a:xfrm>
              <a:off x="18966" y="7932"/>
              <a:ext cx="144" cy="1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rgbClr val="000000"/>
                  </a:solidFill>
                  <a:effectLst/>
                  <a:latin typeface="Helvetica" charset="0"/>
                </a:rPr>
                <a:t>-1</a:t>
              </a:r>
              <a:endParaRPr kumimoji="0" lang="es-ES" sz="1800" b="0" i="0" u="none" strike="noStrike" cap="none" normalizeH="0" baseline="0" smtClean="0">
                <a:ln>
                  <a:noFill/>
                </a:ln>
                <a:solidFill>
                  <a:schemeClr val="tx1"/>
                </a:solidFill>
                <a:effectLst/>
                <a:latin typeface="Arial" pitchFamily="34" charset="0"/>
              </a:endParaRPr>
            </a:p>
          </p:txBody>
        </p:sp>
        <p:sp>
          <p:nvSpPr>
            <p:cNvPr id="2193" name="Line 145"/>
            <p:cNvSpPr>
              <a:spLocks noChangeShapeType="1"/>
            </p:cNvSpPr>
            <p:nvPr/>
          </p:nvSpPr>
          <p:spPr bwMode="auto">
            <a:xfrm flipV="1">
              <a:off x="18472" y="7863"/>
              <a:ext cx="1" cy="39"/>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4" name="Line 146"/>
            <p:cNvSpPr>
              <a:spLocks noChangeShapeType="1"/>
            </p:cNvSpPr>
            <p:nvPr/>
          </p:nvSpPr>
          <p:spPr bwMode="auto">
            <a:xfrm>
              <a:off x="18472" y="5590"/>
              <a:ext cx="1" cy="3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5" name="Rectangle 147"/>
            <p:cNvSpPr>
              <a:spLocks noChangeArrowheads="1"/>
            </p:cNvSpPr>
            <p:nvPr/>
          </p:nvSpPr>
          <p:spPr bwMode="auto">
            <a:xfrm>
              <a:off x="18416" y="7932"/>
              <a:ext cx="144" cy="1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rgbClr val="000000"/>
                  </a:solidFill>
                  <a:effectLst/>
                  <a:latin typeface="Helvetica" charset="0"/>
                </a:rPr>
                <a:t>-2</a:t>
              </a:r>
              <a:endParaRPr kumimoji="0" lang="es-ES" sz="1800" b="0" i="0" u="none" strike="noStrike" cap="none" normalizeH="0" baseline="0" smtClean="0">
                <a:ln>
                  <a:noFill/>
                </a:ln>
                <a:solidFill>
                  <a:schemeClr val="tx1"/>
                </a:solidFill>
                <a:effectLst/>
                <a:latin typeface="Arial" pitchFamily="34" charset="0"/>
              </a:endParaRPr>
            </a:p>
          </p:txBody>
        </p:sp>
        <p:sp>
          <p:nvSpPr>
            <p:cNvPr id="2196" name="Line 148"/>
            <p:cNvSpPr>
              <a:spLocks noChangeShapeType="1"/>
            </p:cNvSpPr>
            <p:nvPr/>
          </p:nvSpPr>
          <p:spPr bwMode="auto">
            <a:xfrm flipV="1">
              <a:off x="17921" y="7863"/>
              <a:ext cx="1" cy="39"/>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7" name="Line 149"/>
            <p:cNvSpPr>
              <a:spLocks noChangeShapeType="1"/>
            </p:cNvSpPr>
            <p:nvPr/>
          </p:nvSpPr>
          <p:spPr bwMode="auto">
            <a:xfrm>
              <a:off x="17921" y="5590"/>
              <a:ext cx="1" cy="3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8" name="Rectangle 150"/>
            <p:cNvSpPr>
              <a:spLocks noChangeArrowheads="1"/>
            </p:cNvSpPr>
            <p:nvPr/>
          </p:nvSpPr>
          <p:spPr bwMode="auto">
            <a:xfrm>
              <a:off x="17866" y="7932"/>
              <a:ext cx="144" cy="1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rgbClr val="000000"/>
                  </a:solidFill>
                  <a:effectLst/>
                  <a:latin typeface="Helvetica" charset="0"/>
                </a:rPr>
                <a:t>-3</a:t>
              </a:r>
              <a:endParaRPr kumimoji="0" lang="es-ES" sz="1800" b="0" i="0" u="none" strike="noStrike" cap="none" normalizeH="0" baseline="0" smtClean="0">
                <a:ln>
                  <a:noFill/>
                </a:ln>
                <a:solidFill>
                  <a:schemeClr val="tx1"/>
                </a:solidFill>
                <a:effectLst/>
                <a:latin typeface="Arial" pitchFamily="34" charset="0"/>
              </a:endParaRPr>
            </a:p>
          </p:txBody>
        </p:sp>
        <p:sp>
          <p:nvSpPr>
            <p:cNvPr id="2199" name="Line 151"/>
            <p:cNvSpPr>
              <a:spLocks noChangeShapeType="1"/>
            </p:cNvSpPr>
            <p:nvPr/>
          </p:nvSpPr>
          <p:spPr bwMode="auto">
            <a:xfrm flipV="1">
              <a:off x="17363" y="7863"/>
              <a:ext cx="1" cy="39"/>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0" name="Line 152"/>
            <p:cNvSpPr>
              <a:spLocks noChangeShapeType="1"/>
            </p:cNvSpPr>
            <p:nvPr/>
          </p:nvSpPr>
          <p:spPr bwMode="auto">
            <a:xfrm>
              <a:off x="17363" y="5590"/>
              <a:ext cx="1" cy="3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1" name="Rectangle 153"/>
            <p:cNvSpPr>
              <a:spLocks noChangeArrowheads="1"/>
            </p:cNvSpPr>
            <p:nvPr/>
          </p:nvSpPr>
          <p:spPr bwMode="auto">
            <a:xfrm>
              <a:off x="17307" y="7932"/>
              <a:ext cx="144" cy="1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rgbClr val="000000"/>
                  </a:solidFill>
                  <a:effectLst/>
                  <a:latin typeface="Helvetica" charset="0"/>
                </a:rPr>
                <a:t>-4</a:t>
              </a:r>
              <a:endParaRPr kumimoji="0" lang="es-ES" sz="1800" b="0" i="0" u="none" strike="noStrike" cap="none" normalizeH="0" baseline="0" smtClean="0">
                <a:ln>
                  <a:noFill/>
                </a:ln>
                <a:solidFill>
                  <a:schemeClr val="tx1"/>
                </a:solidFill>
                <a:effectLst/>
                <a:latin typeface="Arial" pitchFamily="34" charset="0"/>
              </a:endParaRPr>
            </a:p>
          </p:txBody>
        </p:sp>
        <p:sp>
          <p:nvSpPr>
            <p:cNvPr id="2202" name="Line 154"/>
            <p:cNvSpPr>
              <a:spLocks noChangeShapeType="1"/>
            </p:cNvSpPr>
            <p:nvPr/>
          </p:nvSpPr>
          <p:spPr bwMode="auto">
            <a:xfrm flipV="1">
              <a:off x="16821" y="7863"/>
              <a:ext cx="1" cy="39"/>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3" name="Line 155"/>
            <p:cNvSpPr>
              <a:spLocks noChangeShapeType="1"/>
            </p:cNvSpPr>
            <p:nvPr/>
          </p:nvSpPr>
          <p:spPr bwMode="auto">
            <a:xfrm>
              <a:off x="16821" y="5590"/>
              <a:ext cx="1" cy="3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4" name="Rectangle 156"/>
            <p:cNvSpPr>
              <a:spLocks noChangeArrowheads="1"/>
            </p:cNvSpPr>
            <p:nvPr/>
          </p:nvSpPr>
          <p:spPr bwMode="auto">
            <a:xfrm>
              <a:off x="16765" y="7932"/>
              <a:ext cx="144" cy="1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rgbClr val="000000"/>
                  </a:solidFill>
                  <a:effectLst/>
                  <a:latin typeface="Helvetica" charset="0"/>
                </a:rPr>
                <a:t>-5</a:t>
              </a:r>
              <a:endParaRPr kumimoji="0" lang="es-ES" sz="1800" b="0" i="0" u="none" strike="noStrike" cap="none" normalizeH="0" baseline="0" smtClean="0">
                <a:ln>
                  <a:noFill/>
                </a:ln>
                <a:solidFill>
                  <a:schemeClr val="tx1"/>
                </a:solidFill>
                <a:effectLst/>
                <a:latin typeface="Arial" pitchFamily="34" charset="0"/>
              </a:endParaRPr>
            </a:p>
          </p:txBody>
        </p:sp>
        <p:sp>
          <p:nvSpPr>
            <p:cNvPr id="2205" name="Line 157"/>
            <p:cNvSpPr>
              <a:spLocks noChangeShapeType="1"/>
            </p:cNvSpPr>
            <p:nvPr/>
          </p:nvSpPr>
          <p:spPr bwMode="auto">
            <a:xfrm>
              <a:off x="16821" y="7902"/>
              <a:ext cx="24"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6" name="Line 158"/>
            <p:cNvSpPr>
              <a:spLocks noChangeShapeType="1"/>
            </p:cNvSpPr>
            <p:nvPr/>
          </p:nvSpPr>
          <p:spPr bwMode="auto">
            <a:xfrm flipH="1">
              <a:off x="19541" y="7902"/>
              <a:ext cx="32"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7" name="Rectangle 159"/>
            <p:cNvSpPr>
              <a:spLocks noChangeArrowheads="1"/>
            </p:cNvSpPr>
            <p:nvPr/>
          </p:nvSpPr>
          <p:spPr bwMode="auto">
            <a:xfrm>
              <a:off x="16733" y="7823"/>
              <a:ext cx="104" cy="1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rgbClr val="000000"/>
                  </a:solidFill>
                  <a:effectLst/>
                  <a:latin typeface="Helvetica" charset="0"/>
                </a:rPr>
                <a:t>0</a:t>
              </a:r>
              <a:endParaRPr kumimoji="0" lang="es-ES" sz="1800" b="0" i="0" u="none" strike="noStrike" cap="none" normalizeH="0" baseline="0" smtClean="0">
                <a:ln>
                  <a:noFill/>
                </a:ln>
                <a:solidFill>
                  <a:schemeClr val="tx1"/>
                </a:solidFill>
                <a:effectLst/>
                <a:latin typeface="Arial" pitchFamily="34" charset="0"/>
              </a:endParaRPr>
            </a:p>
          </p:txBody>
        </p:sp>
        <p:sp>
          <p:nvSpPr>
            <p:cNvPr id="2208" name="Line 160"/>
            <p:cNvSpPr>
              <a:spLocks noChangeShapeType="1"/>
            </p:cNvSpPr>
            <p:nvPr/>
          </p:nvSpPr>
          <p:spPr bwMode="auto">
            <a:xfrm>
              <a:off x="16821" y="7440"/>
              <a:ext cx="24"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9" name="Line 161"/>
            <p:cNvSpPr>
              <a:spLocks noChangeShapeType="1"/>
            </p:cNvSpPr>
            <p:nvPr/>
          </p:nvSpPr>
          <p:spPr bwMode="auto">
            <a:xfrm flipH="1">
              <a:off x="19541" y="7440"/>
              <a:ext cx="32"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0" name="Rectangle 162"/>
            <p:cNvSpPr>
              <a:spLocks noChangeArrowheads="1"/>
            </p:cNvSpPr>
            <p:nvPr/>
          </p:nvSpPr>
          <p:spPr bwMode="auto">
            <a:xfrm>
              <a:off x="16645" y="7361"/>
              <a:ext cx="191" cy="1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rgbClr val="000000"/>
                  </a:solidFill>
                  <a:effectLst/>
                  <a:latin typeface="Helvetica" charset="0"/>
                </a:rPr>
                <a:t>0.2</a:t>
              </a:r>
              <a:endParaRPr kumimoji="0" lang="es-ES" sz="1800" b="0" i="0" u="none" strike="noStrike" cap="none" normalizeH="0" baseline="0" smtClean="0">
                <a:ln>
                  <a:noFill/>
                </a:ln>
                <a:solidFill>
                  <a:schemeClr val="tx1"/>
                </a:solidFill>
                <a:effectLst/>
                <a:latin typeface="Arial" pitchFamily="34" charset="0"/>
              </a:endParaRPr>
            </a:p>
          </p:txBody>
        </p:sp>
        <p:sp>
          <p:nvSpPr>
            <p:cNvPr id="2211" name="Line 163"/>
            <p:cNvSpPr>
              <a:spLocks noChangeShapeType="1"/>
            </p:cNvSpPr>
            <p:nvPr/>
          </p:nvSpPr>
          <p:spPr bwMode="auto">
            <a:xfrm>
              <a:off x="16821" y="6977"/>
              <a:ext cx="24"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2" name="Line 164"/>
            <p:cNvSpPr>
              <a:spLocks noChangeShapeType="1"/>
            </p:cNvSpPr>
            <p:nvPr/>
          </p:nvSpPr>
          <p:spPr bwMode="auto">
            <a:xfrm flipH="1">
              <a:off x="19541" y="6977"/>
              <a:ext cx="32"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3" name="Rectangle 165"/>
            <p:cNvSpPr>
              <a:spLocks noChangeArrowheads="1"/>
            </p:cNvSpPr>
            <p:nvPr/>
          </p:nvSpPr>
          <p:spPr bwMode="auto">
            <a:xfrm>
              <a:off x="16645" y="6899"/>
              <a:ext cx="191" cy="1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rgbClr val="000000"/>
                  </a:solidFill>
                  <a:effectLst/>
                  <a:latin typeface="Helvetica" charset="0"/>
                </a:rPr>
                <a:t>0.4</a:t>
              </a:r>
              <a:endParaRPr kumimoji="0" lang="es-ES" sz="1800" b="0" i="0" u="none" strike="noStrike" cap="none" normalizeH="0" baseline="0" smtClean="0">
                <a:ln>
                  <a:noFill/>
                </a:ln>
                <a:solidFill>
                  <a:schemeClr val="tx1"/>
                </a:solidFill>
                <a:effectLst/>
                <a:latin typeface="Arial" pitchFamily="34" charset="0"/>
              </a:endParaRPr>
            </a:p>
          </p:txBody>
        </p:sp>
        <p:sp>
          <p:nvSpPr>
            <p:cNvPr id="2214" name="Line 166"/>
            <p:cNvSpPr>
              <a:spLocks noChangeShapeType="1"/>
            </p:cNvSpPr>
            <p:nvPr/>
          </p:nvSpPr>
          <p:spPr bwMode="auto">
            <a:xfrm>
              <a:off x="16821" y="6505"/>
              <a:ext cx="24"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5" name="Line 167"/>
            <p:cNvSpPr>
              <a:spLocks noChangeShapeType="1"/>
            </p:cNvSpPr>
            <p:nvPr/>
          </p:nvSpPr>
          <p:spPr bwMode="auto">
            <a:xfrm flipH="1">
              <a:off x="19541" y="6505"/>
              <a:ext cx="32"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6" name="Rectangle 168"/>
            <p:cNvSpPr>
              <a:spLocks noChangeArrowheads="1"/>
            </p:cNvSpPr>
            <p:nvPr/>
          </p:nvSpPr>
          <p:spPr bwMode="auto">
            <a:xfrm>
              <a:off x="16645" y="6426"/>
              <a:ext cx="191" cy="1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rgbClr val="000000"/>
                  </a:solidFill>
                  <a:effectLst/>
                  <a:latin typeface="Helvetica" charset="0"/>
                </a:rPr>
                <a:t>0.6</a:t>
              </a:r>
              <a:endParaRPr kumimoji="0" lang="es-ES" sz="1800" b="0" i="0" u="none" strike="noStrike" cap="none" normalizeH="0" baseline="0" smtClean="0">
                <a:ln>
                  <a:noFill/>
                </a:ln>
                <a:solidFill>
                  <a:schemeClr val="tx1"/>
                </a:solidFill>
                <a:effectLst/>
                <a:latin typeface="Arial" pitchFamily="34" charset="0"/>
              </a:endParaRPr>
            </a:p>
          </p:txBody>
        </p:sp>
        <p:sp>
          <p:nvSpPr>
            <p:cNvPr id="2217" name="Line 169"/>
            <p:cNvSpPr>
              <a:spLocks noChangeShapeType="1"/>
            </p:cNvSpPr>
            <p:nvPr/>
          </p:nvSpPr>
          <p:spPr bwMode="auto">
            <a:xfrm>
              <a:off x="16821" y="6053"/>
              <a:ext cx="24"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8" name="Line 170"/>
            <p:cNvSpPr>
              <a:spLocks noChangeShapeType="1"/>
            </p:cNvSpPr>
            <p:nvPr/>
          </p:nvSpPr>
          <p:spPr bwMode="auto">
            <a:xfrm flipH="1">
              <a:off x="19541" y="6053"/>
              <a:ext cx="32"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9" name="Rectangle 171"/>
            <p:cNvSpPr>
              <a:spLocks noChangeArrowheads="1"/>
            </p:cNvSpPr>
            <p:nvPr/>
          </p:nvSpPr>
          <p:spPr bwMode="auto">
            <a:xfrm>
              <a:off x="16645" y="5974"/>
              <a:ext cx="191" cy="1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rgbClr val="000000"/>
                  </a:solidFill>
                  <a:effectLst/>
                  <a:latin typeface="Helvetica" charset="0"/>
                </a:rPr>
                <a:t>0.8</a:t>
              </a:r>
              <a:endParaRPr kumimoji="0" lang="es-ES" sz="1800" b="0" i="0" u="none" strike="noStrike" cap="none" normalizeH="0" baseline="0" smtClean="0">
                <a:ln>
                  <a:noFill/>
                </a:ln>
                <a:solidFill>
                  <a:schemeClr val="tx1"/>
                </a:solidFill>
                <a:effectLst/>
                <a:latin typeface="Arial" pitchFamily="34" charset="0"/>
              </a:endParaRPr>
            </a:p>
          </p:txBody>
        </p:sp>
        <p:sp>
          <p:nvSpPr>
            <p:cNvPr id="2220" name="Line 172"/>
            <p:cNvSpPr>
              <a:spLocks noChangeShapeType="1"/>
            </p:cNvSpPr>
            <p:nvPr/>
          </p:nvSpPr>
          <p:spPr bwMode="auto">
            <a:xfrm>
              <a:off x="16821" y="5590"/>
              <a:ext cx="24"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1" name="Line 173"/>
            <p:cNvSpPr>
              <a:spLocks noChangeShapeType="1"/>
            </p:cNvSpPr>
            <p:nvPr/>
          </p:nvSpPr>
          <p:spPr bwMode="auto">
            <a:xfrm flipH="1">
              <a:off x="19541" y="5590"/>
              <a:ext cx="32"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2" name="Rectangle 174"/>
            <p:cNvSpPr>
              <a:spLocks noChangeArrowheads="1"/>
            </p:cNvSpPr>
            <p:nvPr/>
          </p:nvSpPr>
          <p:spPr bwMode="auto">
            <a:xfrm>
              <a:off x="16733" y="5512"/>
              <a:ext cx="104" cy="1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rgbClr val="000000"/>
                  </a:solidFill>
                  <a:effectLst/>
                  <a:latin typeface="Helvetica" charset="0"/>
                </a:rPr>
                <a:t>1</a:t>
              </a:r>
              <a:endParaRPr kumimoji="0" lang="es-ES" sz="1800" b="0" i="0" u="none" strike="noStrike" cap="none" normalizeH="0" baseline="0" smtClean="0">
                <a:ln>
                  <a:noFill/>
                </a:ln>
                <a:solidFill>
                  <a:schemeClr val="tx1"/>
                </a:solidFill>
                <a:effectLst/>
                <a:latin typeface="Arial" pitchFamily="34" charset="0"/>
              </a:endParaRPr>
            </a:p>
          </p:txBody>
        </p:sp>
        <p:sp>
          <p:nvSpPr>
            <p:cNvPr id="2223" name="Line 175"/>
            <p:cNvSpPr>
              <a:spLocks noChangeShapeType="1"/>
            </p:cNvSpPr>
            <p:nvPr/>
          </p:nvSpPr>
          <p:spPr bwMode="auto">
            <a:xfrm flipH="1">
              <a:off x="16821" y="5590"/>
              <a:ext cx="2752"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4" name="Line 176"/>
            <p:cNvSpPr>
              <a:spLocks noChangeShapeType="1"/>
            </p:cNvSpPr>
            <p:nvPr/>
          </p:nvSpPr>
          <p:spPr bwMode="auto">
            <a:xfrm flipH="1">
              <a:off x="16821" y="7902"/>
              <a:ext cx="2752"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5" name="Line 177"/>
            <p:cNvSpPr>
              <a:spLocks noChangeShapeType="1"/>
            </p:cNvSpPr>
            <p:nvPr/>
          </p:nvSpPr>
          <p:spPr bwMode="auto">
            <a:xfrm flipV="1">
              <a:off x="16821" y="5590"/>
              <a:ext cx="1" cy="2312"/>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6" name="Line 178"/>
            <p:cNvSpPr>
              <a:spLocks noChangeShapeType="1"/>
            </p:cNvSpPr>
            <p:nvPr/>
          </p:nvSpPr>
          <p:spPr bwMode="auto">
            <a:xfrm flipV="1">
              <a:off x="19573" y="5590"/>
              <a:ext cx="1" cy="2312"/>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7" name="Freeform 179"/>
            <p:cNvSpPr>
              <a:spLocks/>
            </p:cNvSpPr>
            <p:nvPr/>
          </p:nvSpPr>
          <p:spPr bwMode="auto">
            <a:xfrm>
              <a:off x="18951" y="5590"/>
              <a:ext cx="622" cy="2312"/>
            </a:xfrm>
            <a:custGeom>
              <a:avLst/>
              <a:gdLst/>
              <a:ahLst/>
              <a:cxnLst>
                <a:cxn ang="0">
                  <a:pos x="614" y="2184"/>
                </a:cxn>
                <a:cxn ang="0">
                  <a:pos x="598" y="1948"/>
                </a:cxn>
                <a:cxn ang="0">
                  <a:pos x="590" y="1692"/>
                </a:cxn>
                <a:cxn ang="0">
                  <a:pos x="574" y="1496"/>
                </a:cxn>
                <a:cxn ang="0">
                  <a:pos x="566" y="1279"/>
                </a:cxn>
                <a:cxn ang="0">
                  <a:pos x="550" y="1122"/>
                </a:cxn>
                <a:cxn ang="0">
                  <a:pos x="542" y="974"/>
                </a:cxn>
                <a:cxn ang="0">
                  <a:pos x="526" y="846"/>
                </a:cxn>
                <a:cxn ang="0">
                  <a:pos x="518" y="699"/>
                </a:cxn>
                <a:cxn ang="0">
                  <a:pos x="502" y="600"/>
                </a:cxn>
                <a:cxn ang="0">
                  <a:pos x="494" y="482"/>
                </a:cxn>
                <a:cxn ang="0">
                  <a:pos x="478" y="404"/>
                </a:cxn>
                <a:cxn ang="0">
                  <a:pos x="470" y="315"/>
                </a:cxn>
                <a:cxn ang="0">
                  <a:pos x="454" y="266"/>
                </a:cxn>
                <a:cxn ang="0">
                  <a:pos x="446" y="197"/>
                </a:cxn>
                <a:cxn ang="0">
                  <a:pos x="430" y="148"/>
                </a:cxn>
                <a:cxn ang="0">
                  <a:pos x="422" y="108"/>
                </a:cxn>
                <a:cxn ang="0">
                  <a:pos x="406" y="69"/>
                </a:cxn>
                <a:cxn ang="0">
                  <a:pos x="390" y="30"/>
                </a:cxn>
                <a:cxn ang="0">
                  <a:pos x="366" y="0"/>
                </a:cxn>
                <a:cxn ang="0">
                  <a:pos x="343" y="0"/>
                </a:cxn>
                <a:cxn ang="0">
                  <a:pos x="319" y="10"/>
                </a:cxn>
                <a:cxn ang="0">
                  <a:pos x="295" y="30"/>
                </a:cxn>
                <a:cxn ang="0">
                  <a:pos x="263" y="69"/>
                </a:cxn>
                <a:cxn ang="0">
                  <a:pos x="247" y="118"/>
                </a:cxn>
                <a:cxn ang="0">
                  <a:pos x="231" y="148"/>
                </a:cxn>
                <a:cxn ang="0">
                  <a:pos x="199" y="207"/>
                </a:cxn>
                <a:cxn ang="0">
                  <a:pos x="191" y="246"/>
                </a:cxn>
                <a:cxn ang="0">
                  <a:pos x="175" y="276"/>
                </a:cxn>
                <a:cxn ang="0">
                  <a:pos x="167" y="315"/>
                </a:cxn>
                <a:cxn ang="0">
                  <a:pos x="151" y="345"/>
                </a:cxn>
                <a:cxn ang="0">
                  <a:pos x="135" y="404"/>
                </a:cxn>
                <a:cxn ang="0">
                  <a:pos x="119" y="443"/>
                </a:cxn>
                <a:cxn ang="0">
                  <a:pos x="111" y="482"/>
                </a:cxn>
                <a:cxn ang="0">
                  <a:pos x="95" y="512"/>
                </a:cxn>
                <a:cxn ang="0">
                  <a:pos x="87" y="551"/>
                </a:cxn>
                <a:cxn ang="0">
                  <a:pos x="71" y="590"/>
                </a:cxn>
                <a:cxn ang="0">
                  <a:pos x="55" y="630"/>
                </a:cxn>
                <a:cxn ang="0">
                  <a:pos x="47" y="679"/>
                </a:cxn>
                <a:cxn ang="0">
                  <a:pos x="31" y="709"/>
                </a:cxn>
                <a:cxn ang="0">
                  <a:pos x="23" y="748"/>
                </a:cxn>
                <a:cxn ang="0">
                  <a:pos x="7" y="787"/>
                </a:cxn>
              </a:cxnLst>
              <a:rect l="0" t="0" r="r" b="b"/>
              <a:pathLst>
                <a:path w="622" h="2312">
                  <a:moveTo>
                    <a:pt x="622" y="2312"/>
                  </a:moveTo>
                  <a:lnTo>
                    <a:pt x="614" y="2243"/>
                  </a:lnTo>
                  <a:lnTo>
                    <a:pt x="614" y="2184"/>
                  </a:lnTo>
                  <a:lnTo>
                    <a:pt x="606" y="2125"/>
                  </a:lnTo>
                  <a:lnTo>
                    <a:pt x="606" y="2007"/>
                  </a:lnTo>
                  <a:lnTo>
                    <a:pt x="598" y="1948"/>
                  </a:lnTo>
                  <a:lnTo>
                    <a:pt x="598" y="1840"/>
                  </a:lnTo>
                  <a:lnTo>
                    <a:pt x="590" y="1791"/>
                  </a:lnTo>
                  <a:lnTo>
                    <a:pt x="590" y="1692"/>
                  </a:lnTo>
                  <a:lnTo>
                    <a:pt x="582" y="1643"/>
                  </a:lnTo>
                  <a:lnTo>
                    <a:pt x="582" y="1545"/>
                  </a:lnTo>
                  <a:lnTo>
                    <a:pt x="574" y="1496"/>
                  </a:lnTo>
                  <a:lnTo>
                    <a:pt x="574" y="1407"/>
                  </a:lnTo>
                  <a:lnTo>
                    <a:pt x="566" y="1358"/>
                  </a:lnTo>
                  <a:lnTo>
                    <a:pt x="566" y="1279"/>
                  </a:lnTo>
                  <a:lnTo>
                    <a:pt x="558" y="1240"/>
                  </a:lnTo>
                  <a:lnTo>
                    <a:pt x="558" y="1161"/>
                  </a:lnTo>
                  <a:lnTo>
                    <a:pt x="550" y="1122"/>
                  </a:lnTo>
                  <a:lnTo>
                    <a:pt x="550" y="1043"/>
                  </a:lnTo>
                  <a:lnTo>
                    <a:pt x="542" y="1014"/>
                  </a:lnTo>
                  <a:lnTo>
                    <a:pt x="542" y="974"/>
                  </a:lnTo>
                  <a:lnTo>
                    <a:pt x="534" y="945"/>
                  </a:lnTo>
                  <a:lnTo>
                    <a:pt x="534" y="876"/>
                  </a:lnTo>
                  <a:lnTo>
                    <a:pt x="526" y="846"/>
                  </a:lnTo>
                  <a:lnTo>
                    <a:pt x="526" y="787"/>
                  </a:lnTo>
                  <a:lnTo>
                    <a:pt x="518" y="758"/>
                  </a:lnTo>
                  <a:lnTo>
                    <a:pt x="518" y="699"/>
                  </a:lnTo>
                  <a:lnTo>
                    <a:pt x="510" y="669"/>
                  </a:lnTo>
                  <a:lnTo>
                    <a:pt x="510" y="620"/>
                  </a:lnTo>
                  <a:lnTo>
                    <a:pt x="502" y="600"/>
                  </a:lnTo>
                  <a:lnTo>
                    <a:pt x="502" y="551"/>
                  </a:lnTo>
                  <a:lnTo>
                    <a:pt x="494" y="522"/>
                  </a:lnTo>
                  <a:lnTo>
                    <a:pt x="494" y="482"/>
                  </a:lnTo>
                  <a:lnTo>
                    <a:pt x="486" y="463"/>
                  </a:lnTo>
                  <a:lnTo>
                    <a:pt x="486" y="423"/>
                  </a:lnTo>
                  <a:lnTo>
                    <a:pt x="478" y="404"/>
                  </a:lnTo>
                  <a:lnTo>
                    <a:pt x="478" y="364"/>
                  </a:lnTo>
                  <a:lnTo>
                    <a:pt x="470" y="345"/>
                  </a:lnTo>
                  <a:lnTo>
                    <a:pt x="470" y="315"/>
                  </a:lnTo>
                  <a:lnTo>
                    <a:pt x="462" y="295"/>
                  </a:lnTo>
                  <a:lnTo>
                    <a:pt x="462" y="286"/>
                  </a:lnTo>
                  <a:lnTo>
                    <a:pt x="454" y="266"/>
                  </a:lnTo>
                  <a:lnTo>
                    <a:pt x="454" y="236"/>
                  </a:lnTo>
                  <a:lnTo>
                    <a:pt x="446" y="227"/>
                  </a:lnTo>
                  <a:lnTo>
                    <a:pt x="446" y="197"/>
                  </a:lnTo>
                  <a:lnTo>
                    <a:pt x="438" y="187"/>
                  </a:lnTo>
                  <a:lnTo>
                    <a:pt x="438" y="167"/>
                  </a:lnTo>
                  <a:lnTo>
                    <a:pt x="430" y="148"/>
                  </a:lnTo>
                  <a:lnTo>
                    <a:pt x="430" y="128"/>
                  </a:lnTo>
                  <a:lnTo>
                    <a:pt x="422" y="118"/>
                  </a:lnTo>
                  <a:lnTo>
                    <a:pt x="422" y="108"/>
                  </a:lnTo>
                  <a:lnTo>
                    <a:pt x="414" y="99"/>
                  </a:lnTo>
                  <a:lnTo>
                    <a:pt x="414" y="79"/>
                  </a:lnTo>
                  <a:lnTo>
                    <a:pt x="406" y="69"/>
                  </a:lnTo>
                  <a:lnTo>
                    <a:pt x="406" y="59"/>
                  </a:lnTo>
                  <a:lnTo>
                    <a:pt x="390" y="40"/>
                  </a:lnTo>
                  <a:lnTo>
                    <a:pt x="390" y="30"/>
                  </a:lnTo>
                  <a:lnTo>
                    <a:pt x="382" y="20"/>
                  </a:lnTo>
                  <a:lnTo>
                    <a:pt x="374" y="10"/>
                  </a:lnTo>
                  <a:lnTo>
                    <a:pt x="366" y="0"/>
                  </a:lnTo>
                  <a:lnTo>
                    <a:pt x="358" y="0"/>
                  </a:lnTo>
                  <a:lnTo>
                    <a:pt x="351" y="0"/>
                  </a:lnTo>
                  <a:lnTo>
                    <a:pt x="343" y="0"/>
                  </a:lnTo>
                  <a:lnTo>
                    <a:pt x="335" y="0"/>
                  </a:lnTo>
                  <a:lnTo>
                    <a:pt x="327" y="0"/>
                  </a:lnTo>
                  <a:lnTo>
                    <a:pt x="319" y="10"/>
                  </a:lnTo>
                  <a:lnTo>
                    <a:pt x="311" y="10"/>
                  </a:lnTo>
                  <a:lnTo>
                    <a:pt x="303" y="20"/>
                  </a:lnTo>
                  <a:lnTo>
                    <a:pt x="295" y="30"/>
                  </a:lnTo>
                  <a:lnTo>
                    <a:pt x="287" y="40"/>
                  </a:lnTo>
                  <a:lnTo>
                    <a:pt x="279" y="49"/>
                  </a:lnTo>
                  <a:lnTo>
                    <a:pt x="263" y="69"/>
                  </a:lnTo>
                  <a:lnTo>
                    <a:pt x="263" y="79"/>
                  </a:lnTo>
                  <a:lnTo>
                    <a:pt x="247" y="99"/>
                  </a:lnTo>
                  <a:lnTo>
                    <a:pt x="247" y="118"/>
                  </a:lnTo>
                  <a:lnTo>
                    <a:pt x="239" y="128"/>
                  </a:lnTo>
                  <a:lnTo>
                    <a:pt x="231" y="138"/>
                  </a:lnTo>
                  <a:lnTo>
                    <a:pt x="231" y="148"/>
                  </a:lnTo>
                  <a:lnTo>
                    <a:pt x="215" y="167"/>
                  </a:lnTo>
                  <a:lnTo>
                    <a:pt x="215" y="187"/>
                  </a:lnTo>
                  <a:lnTo>
                    <a:pt x="199" y="207"/>
                  </a:lnTo>
                  <a:lnTo>
                    <a:pt x="199" y="227"/>
                  </a:lnTo>
                  <a:lnTo>
                    <a:pt x="191" y="236"/>
                  </a:lnTo>
                  <a:lnTo>
                    <a:pt x="191" y="246"/>
                  </a:lnTo>
                  <a:lnTo>
                    <a:pt x="183" y="256"/>
                  </a:lnTo>
                  <a:lnTo>
                    <a:pt x="183" y="266"/>
                  </a:lnTo>
                  <a:lnTo>
                    <a:pt x="175" y="276"/>
                  </a:lnTo>
                  <a:lnTo>
                    <a:pt x="175" y="295"/>
                  </a:lnTo>
                  <a:lnTo>
                    <a:pt x="167" y="305"/>
                  </a:lnTo>
                  <a:lnTo>
                    <a:pt x="167" y="315"/>
                  </a:lnTo>
                  <a:lnTo>
                    <a:pt x="159" y="325"/>
                  </a:lnTo>
                  <a:lnTo>
                    <a:pt x="159" y="335"/>
                  </a:lnTo>
                  <a:lnTo>
                    <a:pt x="151" y="345"/>
                  </a:lnTo>
                  <a:lnTo>
                    <a:pt x="151" y="364"/>
                  </a:lnTo>
                  <a:lnTo>
                    <a:pt x="135" y="384"/>
                  </a:lnTo>
                  <a:lnTo>
                    <a:pt x="135" y="404"/>
                  </a:lnTo>
                  <a:lnTo>
                    <a:pt x="127" y="413"/>
                  </a:lnTo>
                  <a:lnTo>
                    <a:pt x="127" y="433"/>
                  </a:lnTo>
                  <a:lnTo>
                    <a:pt x="119" y="443"/>
                  </a:lnTo>
                  <a:lnTo>
                    <a:pt x="119" y="453"/>
                  </a:lnTo>
                  <a:lnTo>
                    <a:pt x="111" y="463"/>
                  </a:lnTo>
                  <a:lnTo>
                    <a:pt x="111" y="482"/>
                  </a:lnTo>
                  <a:lnTo>
                    <a:pt x="103" y="492"/>
                  </a:lnTo>
                  <a:lnTo>
                    <a:pt x="103" y="502"/>
                  </a:lnTo>
                  <a:lnTo>
                    <a:pt x="95" y="512"/>
                  </a:lnTo>
                  <a:lnTo>
                    <a:pt x="95" y="531"/>
                  </a:lnTo>
                  <a:lnTo>
                    <a:pt x="87" y="541"/>
                  </a:lnTo>
                  <a:lnTo>
                    <a:pt x="87" y="551"/>
                  </a:lnTo>
                  <a:lnTo>
                    <a:pt x="79" y="561"/>
                  </a:lnTo>
                  <a:lnTo>
                    <a:pt x="79" y="581"/>
                  </a:lnTo>
                  <a:lnTo>
                    <a:pt x="71" y="590"/>
                  </a:lnTo>
                  <a:lnTo>
                    <a:pt x="71" y="610"/>
                  </a:lnTo>
                  <a:lnTo>
                    <a:pt x="63" y="620"/>
                  </a:lnTo>
                  <a:lnTo>
                    <a:pt x="55" y="630"/>
                  </a:lnTo>
                  <a:lnTo>
                    <a:pt x="55" y="650"/>
                  </a:lnTo>
                  <a:lnTo>
                    <a:pt x="47" y="659"/>
                  </a:lnTo>
                  <a:lnTo>
                    <a:pt x="47" y="679"/>
                  </a:lnTo>
                  <a:lnTo>
                    <a:pt x="39" y="689"/>
                  </a:lnTo>
                  <a:lnTo>
                    <a:pt x="39" y="699"/>
                  </a:lnTo>
                  <a:lnTo>
                    <a:pt x="31" y="709"/>
                  </a:lnTo>
                  <a:lnTo>
                    <a:pt x="31" y="728"/>
                  </a:lnTo>
                  <a:lnTo>
                    <a:pt x="23" y="738"/>
                  </a:lnTo>
                  <a:lnTo>
                    <a:pt x="23" y="748"/>
                  </a:lnTo>
                  <a:lnTo>
                    <a:pt x="15" y="758"/>
                  </a:lnTo>
                  <a:lnTo>
                    <a:pt x="15" y="777"/>
                  </a:lnTo>
                  <a:lnTo>
                    <a:pt x="7" y="787"/>
                  </a:lnTo>
                  <a:lnTo>
                    <a:pt x="7" y="797"/>
                  </a:lnTo>
                  <a:lnTo>
                    <a:pt x="0" y="807"/>
                  </a:lnTo>
                </a:path>
              </a:pathLst>
            </a:custGeom>
            <a:noFill/>
            <a:ln w="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8" name="Freeform 180"/>
            <p:cNvSpPr>
              <a:spLocks/>
            </p:cNvSpPr>
            <p:nvPr/>
          </p:nvSpPr>
          <p:spPr bwMode="auto">
            <a:xfrm>
              <a:off x="18145" y="6397"/>
              <a:ext cx="806" cy="1318"/>
            </a:xfrm>
            <a:custGeom>
              <a:avLst/>
              <a:gdLst/>
              <a:ahLst/>
              <a:cxnLst>
                <a:cxn ang="0">
                  <a:pos x="790" y="39"/>
                </a:cxn>
                <a:cxn ang="0">
                  <a:pos x="782" y="88"/>
                </a:cxn>
                <a:cxn ang="0">
                  <a:pos x="766" y="118"/>
                </a:cxn>
                <a:cxn ang="0">
                  <a:pos x="758" y="157"/>
                </a:cxn>
                <a:cxn ang="0">
                  <a:pos x="742" y="187"/>
                </a:cxn>
                <a:cxn ang="0">
                  <a:pos x="734" y="226"/>
                </a:cxn>
                <a:cxn ang="0">
                  <a:pos x="718" y="256"/>
                </a:cxn>
                <a:cxn ang="0">
                  <a:pos x="710" y="285"/>
                </a:cxn>
                <a:cxn ang="0">
                  <a:pos x="694" y="315"/>
                </a:cxn>
                <a:cxn ang="0">
                  <a:pos x="686" y="354"/>
                </a:cxn>
                <a:cxn ang="0">
                  <a:pos x="670" y="384"/>
                </a:cxn>
                <a:cxn ang="0">
                  <a:pos x="662" y="413"/>
                </a:cxn>
                <a:cxn ang="0">
                  <a:pos x="646" y="443"/>
                </a:cxn>
                <a:cxn ang="0">
                  <a:pos x="630" y="482"/>
                </a:cxn>
                <a:cxn ang="0">
                  <a:pos x="622" y="511"/>
                </a:cxn>
                <a:cxn ang="0">
                  <a:pos x="598" y="551"/>
                </a:cxn>
                <a:cxn ang="0">
                  <a:pos x="582" y="600"/>
                </a:cxn>
                <a:cxn ang="0">
                  <a:pos x="566" y="630"/>
                </a:cxn>
                <a:cxn ang="0">
                  <a:pos x="550" y="659"/>
                </a:cxn>
                <a:cxn ang="0">
                  <a:pos x="534" y="698"/>
                </a:cxn>
                <a:cxn ang="0">
                  <a:pos x="510" y="738"/>
                </a:cxn>
                <a:cxn ang="0">
                  <a:pos x="494" y="787"/>
                </a:cxn>
                <a:cxn ang="0">
                  <a:pos x="463" y="826"/>
                </a:cxn>
                <a:cxn ang="0">
                  <a:pos x="439" y="866"/>
                </a:cxn>
                <a:cxn ang="0">
                  <a:pos x="423" y="905"/>
                </a:cxn>
                <a:cxn ang="0">
                  <a:pos x="399" y="934"/>
                </a:cxn>
                <a:cxn ang="0">
                  <a:pos x="375" y="974"/>
                </a:cxn>
                <a:cxn ang="0">
                  <a:pos x="351" y="1003"/>
                </a:cxn>
                <a:cxn ang="0">
                  <a:pos x="327" y="1043"/>
                </a:cxn>
                <a:cxn ang="0">
                  <a:pos x="303" y="1062"/>
                </a:cxn>
                <a:cxn ang="0">
                  <a:pos x="279" y="1092"/>
                </a:cxn>
                <a:cxn ang="0">
                  <a:pos x="255" y="1121"/>
                </a:cxn>
                <a:cxn ang="0">
                  <a:pos x="231" y="1141"/>
                </a:cxn>
                <a:cxn ang="0">
                  <a:pos x="207" y="1171"/>
                </a:cxn>
                <a:cxn ang="0">
                  <a:pos x="183" y="1190"/>
                </a:cxn>
                <a:cxn ang="0">
                  <a:pos x="159" y="1210"/>
                </a:cxn>
                <a:cxn ang="0">
                  <a:pos x="135" y="1230"/>
                </a:cxn>
                <a:cxn ang="0">
                  <a:pos x="112" y="1249"/>
                </a:cxn>
                <a:cxn ang="0">
                  <a:pos x="88" y="1259"/>
                </a:cxn>
                <a:cxn ang="0">
                  <a:pos x="64" y="1279"/>
                </a:cxn>
                <a:cxn ang="0">
                  <a:pos x="40" y="1298"/>
                </a:cxn>
                <a:cxn ang="0">
                  <a:pos x="16" y="1308"/>
                </a:cxn>
              </a:cxnLst>
              <a:rect l="0" t="0" r="r" b="b"/>
              <a:pathLst>
                <a:path w="806" h="1318">
                  <a:moveTo>
                    <a:pt x="806" y="0"/>
                  </a:moveTo>
                  <a:lnTo>
                    <a:pt x="806" y="20"/>
                  </a:lnTo>
                  <a:lnTo>
                    <a:pt x="790" y="39"/>
                  </a:lnTo>
                  <a:lnTo>
                    <a:pt x="790" y="59"/>
                  </a:lnTo>
                  <a:lnTo>
                    <a:pt x="782" y="69"/>
                  </a:lnTo>
                  <a:lnTo>
                    <a:pt x="782" y="88"/>
                  </a:lnTo>
                  <a:lnTo>
                    <a:pt x="774" y="98"/>
                  </a:lnTo>
                  <a:lnTo>
                    <a:pt x="774" y="108"/>
                  </a:lnTo>
                  <a:lnTo>
                    <a:pt x="766" y="118"/>
                  </a:lnTo>
                  <a:lnTo>
                    <a:pt x="766" y="128"/>
                  </a:lnTo>
                  <a:lnTo>
                    <a:pt x="758" y="138"/>
                  </a:lnTo>
                  <a:lnTo>
                    <a:pt x="758" y="157"/>
                  </a:lnTo>
                  <a:lnTo>
                    <a:pt x="750" y="167"/>
                  </a:lnTo>
                  <a:lnTo>
                    <a:pt x="750" y="177"/>
                  </a:lnTo>
                  <a:lnTo>
                    <a:pt x="742" y="187"/>
                  </a:lnTo>
                  <a:lnTo>
                    <a:pt x="742" y="207"/>
                  </a:lnTo>
                  <a:lnTo>
                    <a:pt x="734" y="216"/>
                  </a:lnTo>
                  <a:lnTo>
                    <a:pt x="734" y="226"/>
                  </a:lnTo>
                  <a:lnTo>
                    <a:pt x="726" y="236"/>
                  </a:lnTo>
                  <a:lnTo>
                    <a:pt x="726" y="246"/>
                  </a:lnTo>
                  <a:lnTo>
                    <a:pt x="718" y="256"/>
                  </a:lnTo>
                  <a:lnTo>
                    <a:pt x="718" y="266"/>
                  </a:lnTo>
                  <a:lnTo>
                    <a:pt x="710" y="275"/>
                  </a:lnTo>
                  <a:lnTo>
                    <a:pt x="710" y="285"/>
                  </a:lnTo>
                  <a:lnTo>
                    <a:pt x="702" y="295"/>
                  </a:lnTo>
                  <a:lnTo>
                    <a:pt x="702" y="305"/>
                  </a:lnTo>
                  <a:lnTo>
                    <a:pt x="694" y="315"/>
                  </a:lnTo>
                  <a:lnTo>
                    <a:pt x="694" y="334"/>
                  </a:lnTo>
                  <a:lnTo>
                    <a:pt x="686" y="344"/>
                  </a:lnTo>
                  <a:lnTo>
                    <a:pt x="686" y="354"/>
                  </a:lnTo>
                  <a:lnTo>
                    <a:pt x="678" y="364"/>
                  </a:lnTo>
                  <a:lnTo>
                    <a:pt x="678" y="374"/>
                  </a:lnTo>
                  <a:lnTo>
                    <a:pt x="670" y="384"/>
                  </a:lnTo>
                  <a:lnTo>
                    <a:pt x="670" y="393"/>
                  </a:lnTo>
                  <a:lnTo>
                    <a:pt x="662" y="403"/>
                  </a:lnTo>
                  <a:lnTo>
                    <a:pt x="662" y="413"/>
                  </a:lnTo>
                  <a:lnTo>
                    <a:pt x="654" y="423"/>
                  </a:lnTo>
                  <a:lnTo>
                    <a:pt x="654" y="433"/>
                  </a:lnTo>
                  <a:lnTo>
                    <a:pt x="646" y="443"/>
                  </a:lnTo>
                  <a:lnTo>
                    <a:pt x="646" y="462"/>
                  </a:lnTo>
                  <a:lnTo>
                    <a:pt x="638" y="472"/>
                  </a:lnTo>
                  <a:lnTo>
                    <a:pt x="630" y="482"/>
                  </a:lnTo>
                  <a:lnTo>
                    <a:pt x="630" y="492"/>
                  </a:lnTo>
                  <a:lnTo>
                    <a:pt x="622" y="502"/>
                  </a:lnTo>
                  <a:lnTo>
                    <a:pt x="622" y="511"/>
                  </a:lnTo>
                  <a:lnTo>
                    <a:pt x="614" y="521"/>
                  </a:lnTo>
                  <a:lnTo>
                    <a:pt x="614" y="531"/>
                  </a:lnTo>
                  <a:lnTo>
                    <a:pt x="598" y="551"/>
                  </a:lnTo>
                  <a:lnTo>
                    <a:pt x="598" y="570"/>
                  </a:lnTo>
                  <a:lnTo>
                    <a:pt x="582" y="590"/>
                  </a:lnTo>
                  <a:lnTo>
                    <a:pt x="582" y="600"/>
                  </a:lnTo>
                  <a:lnTo>
                    <a:pt x="574" y="610"/>
                  </a:lnTo>
                  <a:lnTo>
                    <a:pt x="574" y="620"/>
                  </a:lnTo>
                  <a:lnTo>
                    <a:pt x="566" y="630"/>
                  </a:lnTo>
                  <a:lnTo>
                    <a:pt x="566" y="639"/>
                  </a:lnTo>
                  <a:lnTo>
                    <a:pt x="558" y="649"/>
                  </a:lnTo>
                  <a:lnTo>
                    <a:pt x="550" y="659"/>
                  </a:lnTo>
                  <a:lnTo>
                    <a:pt x="550" y="669"/>
                  </a:lnTo>
                  <a:lnTo>
                    <a:pt x="534" y="689"/>
                  </a:lnTo>
                  <a:lnTo>
                    <a:pt x="534" y="698"/>
                  </a:lnTo>
                  <a:lnTo>
                    <a:pt x="526" y="708"/>
                  </a:lnTo>
                  <a:lnTo>
                    <a:pt x="526" y="718"/>
                  </a:lnTo>
                  <a:lnTo>
                    <a:pt x="510" y="738"/>
                  </a:lnTo>
                  <a:lnTo>
                    <a:pt x="510" y="748"/>
                  </a:lnTo>
                  <a:lnTo>
                    <a:pt x="494" y="767"/>
                  </a:lnTo>
                  <a:lnTo>
                    <a:pt x="494" y="787"/>
                  </a:lnTo>
                  <a:lnTo>
                    <a:pt x="486" y="797"/>
                  </a:lnTo>
                  <a:lnTo>
                    <a:pt x="478" y="807"/>
                  </a:lnTo>
                  <a:lnTo>
                    <a:pt x="463" y="826"/>
                  </a:lnTo>
                  <a:lnTo>
                    <a:pt x="463" y="836"/>
                  </a:lnTo>
                  <a:lnTo>
                    <a:pt x="455" y="846"/>
                  </a:lnTo>
                  <a:lnTo>
                    <a:pt x="439" y="866"/>
                  </a:lnTo>
                  <a:lnTo>
                    <a:pt x="439" y="875"/>
                  </a:lnTo>
                  <a:lnTo>
                    <a:pt x="423" y="895"/>
                  </a:lnTo>
                  <a:lnTo>
                    <a:pt x="423" y="905"/>
                  </a:lnTo>
                  <a:lnTo>
                    <a:pt x="415" y="915"/>
                  </a:lnTo>
                  <a:lnTo>
                    <a:pt x="407" y="925"/>
                  </a:lnTo>
                  <a:lnTo>
                    <a:pt x="399" y="934"/>
                  </a:lnTo>
                  <a:lnTo>
                    <a:pt x="383" y="954"/>
                  </a:lnTo>
                  <a:lnTo>
                    <a:pt x="383" y="964"/>
                  </a:lnTo>
                  <a:lnTo>
                    <a:pt x="375" y="974"/>
                  </a:lnTo>
                  <a:lnTo>
                    <a:pt x="367" y="984"/>
                  </a:lnTo>
                  <a:lnTo>
                    <a:pt x="359" y="993"/>
                  </a:lnTo>
                  <a:lnTo>
                    <a:pt x="351" y="1003"/>
                  </a:lnTo>
                  <a:lnTo>
                    <a:pt x="335" y="1023"/>
                  </a:lnTo>
                  <a:lnTo>
                    <a:pt x="335" y="1033"/>
                  </a:lnTo>
                  <a:lnTo>
                    <a:pt x="327" y="1043"/>
                  </a:lnTo>
                  <a:lnTo>
                    <a:pt x="319" y="1043"/>
                  </a:lnTo>
                  <a:lnTo>
                    <a:pt x="311" y="1053"/>
                  </a:lnTo>
                  <a:lnTo>
                    <a:pt x="303" y="1062"/>
                  </a:lnTo>
                  <a:lnTo>
                    <a:pt x="295" y="1072"/>
                  </a:lnTo>
                  <a:lnTo>
                    <a:pt x="287" y="1082"/>
                  </a:lnTo>
                  <a:lnTo>
                    <a:pt x="279" y="1092"/>
                  </a:lnTo>
                  <a:lnTo>
                    <a:pt x="271" y="1102"/>
                  </a:lnTo>
                  <a:lnTo>
                    <a:pt x="263" y="1112"/>
                  </a:lnTo>
                  <a:lnTo>
                    <a:pt x="255" y="1121"/>
                  </a:lnTo>
                  <a:lnTo>
                    <a:pt x="247" y="1131"/>
                  </a:lnTo>
                  <a:lnTo>
                    <a:pt x="239" y="1141"/>
                  </a:lnTo>
                  <a:lnTo>
                    <a:pt x="231" y="1141"/>
                  </a:lnTo>
                  <a:lnTo>
                    <a:pt x="223" y="1151"/>
                  </a:lnTo>
                  <a:lnTo>
                    <a:pt x="215" y="1161"/>
                  </a:lnTo>
                  <a:lnTo>
                    <a:pt x="207" y="1171"/>
                  </a:lnTo>
                  <a:lnTo>
                    <a:pt x="199" y="1180"/>
                  </a:lnTo>
                  <a:lnTo>
                    <a:pt x="191" y="1180"/>
                  </a:lnTo>
                  <a:lnTo>
                    <a:pt x="183" y="1190"/>
                  </a:lnTo>
                  <a:lnTo>
                    <a:pt x="175" y="1200"/>
                  </a:lnTo>
                  <a:lnTo>
                    <a:pt x="167" y="1200"/>
                  </a:lnTo>
                  <a:lnTo>
                    <a:pt x="159" y="1210"/>
                  </a:lnTo>
                  <a:lnTo>
                    <a:pt x="151" y="1220"/>
                  </a:lnTo>
                  <a:lnTo>
                    <a:pt x="143" y="1220"/>
                  </a:lnTo>
                  <a:lnTo>
                    <a:pt x="135" y="1230"/>
                  </a:lnTo>
                  <a:lnTo>
                    <a:pt x="127" y="1239"/>
                  </a:lnTo>
                  <a:lnTo>
                    <a:pt x="119" y="1239"/>
                  </a:lnTo>
                  <a:lnTo>
                    <a:pt x="112" y="1249"/>
                  </a:lnTo>
                  <a:lnTo>
                    <a:pt x="104" y="1249"/>
                  </a:lnTo>
                  <a:lnTo>
                    <a:pt x="96" y="1259"/>
                  </a:lnTo>
                  <a:lnTo>
                    <a:pt x="88" y="1259"/>
                  </a:lnTo>
                  <a:lnTo>
                    <a:pt x="80" y="1269"/>
                  </a:lnTo>
                  <a:lnTo>
                    <a:pt x="72" y="1279"/>
                  </a:lnTo>
                  <a:lnTo>
                    <a:pt x="64" y="1279"/>
                  </a:lnTo>
                  <a:lnTo>
                    <a:pt x="56" y="1289"/>
                  </a:lnTo>
                  <a:lnTo>
                    <a:pt x="48" y="1289"/>
                  </a:lnTo>
                  <a:lnTo>
                    <a:pt x="40" y="1298"/>
                  </a:lnTo>
                  <a:lnTo>
                    <a:pt x="32" y="1298"/>
                  </a:lnTo>
                  <a:lnTo>
                    <a:pt x="24" y="1308"/>
                  </a:lnTo>
                  <a:lnTo>
                    <a:pt x="16" y="1308"/>
                  </a:lnTo>
                  <a:lnTo>
                    <a:pt x="8" y="1308"/>
                  </a:lnTo>
                  <a:lnTo>
                    <a:pt x="0" y="1318"/>
                  </a:lnTo>
                </a:path>
              </a:pathLst>
            </a:custGeom>
            <a:noFill/>
            <a:ln w="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9" name="Freeform 181"/>
            <p:cNvSpPr>
              <a:spLocks/>
            </p:cNvSpPr>
            <p:nvPr/>
          </p:nvSpPr>
          <p:spPr bwMode="auto">
            <a:xfrm>
              <a:off x="17132" y="7715"/>
              <a:ext cx="1013" cy="177"/>
            </a:xfrm>
            <a:custGeom>
              <a:avLst/>
              <a:gdLst/>
              <a:ahLst/>
              <a:cxnLst>
                <a:cxn ang="0">
                  <a:pos x="997" y="10"/>
                </a:cxn>
                <a:cxn ang="0">
                  <a:pos x="973" y="20"/>
                </a:cxn>
                <a:cxn ang="0">
                  <a:pos x="949" y="30"/>
                </a:cxn>
                <a:cxn ang="0">
                  <a:pos x="925" y="39"/>
                </a:cxn>
                <a:cxn ang="0">
                  <a:pos x="901" y="49"/>
                </a:cxn>
                <a:cxn ang="0">
                  <a:pos x="877" y="59"/>
                </a:cxn>
                <a:cxn ang="0">
                  <a:pos x="853" y="69"/>
                </a:cxn>
                <a:cxn ang="0">
                  <a:pos x="829" y="79"/>
                </a:cxn>
                <a:cxn ang="0">
                  <a:pos x="805" y="89"/>
                </a:cxn>
                <a:cxn ang="0">
                  <a:pos x="782" y="89"/>
                </a:cxn>
                <a:cxn ang="0">
                  <a:pos x="758" y="98"/>
                </a:cxn>
                <a:cxn ang="0">
                  <a:pos x="734" y="98"/>
                </a:cxn>
                <a:cxn ang="0">
                  <a:pos x="710" y="108"/>
                </a:cxn>
                <a:cxn ang="0">
                  <a:pos x="686" y="118"/>
                </a:cxn>
                <a:cxn ang="0">
                  <a:pos x="662" y="118"/>
                </a:cxn>
                <a:cxn ang="0">
                  <a:pos x="638" y="128"/>
                </a:cxn>
                <a:cxn ang="0">
                  <a:pos x="614" y="128"/>
                </a:cxn>
                <a:cxn ang="0">
                  <a:pos x="590" y="128"/>
                </a:cxn>
                <a:cxn ang="0">
                  <a:pos x="566" y="138"/>
                </a:cxn>
                <a:cxn ang="0">
                  <a:pos x="542" y="138"/>
                </a:cxn>
                <a:cxn ang="0">
                  <a:pos x="518" y="138"/>
                </a:cxn>
                <a:cxn ang="0">
                  <a:pos x="494" y="148"/>
                </a:cxn>
                <a:cxn ang="0">
                  <a:pos x="470" y="148"/>
                </a:cxn>
                <a:cxn ang="0">
                  <a:pos x="446" y="148"/>
                </a:cxn>
                <a:cxn ang="0">
                  <a:pos x="423" y="148"/>
                </a:cxn>
                <a:cxn ang="0">
                  <a:pos x="399" y="158"/>
                </a:cxn>
                <a:cxn ang="0">
                  <a:pos x="375" y="158"/>
                </a:cxn>
                <a:cxn ang="0">
                  <a:pos x="351" y="158"/>
                </a:cxn>
                <a:cxn ang="0">
                  <a:pos x="327" y="158"/>
                </a:cxn>
                <a:cxn ang="0">
                  <a:pos x="303" y="158"/>
                </a:cxn>
                <a:cxn ang="0">
                  <a:pos x="279" y="167"/>
                </a:cxn>
                <a:cxn ang="0">
                  <a:pos x="255" y="167"/>
                </a:cxn>
                <a:cxn ang="0">
                  <a:pos x="231" y="167"/>
                </a:cxn>
                <a:cxn ang="0">
                  <a:pos x="207" y="167"/>
                </a:cxn>
                <a:cxn ang="0">
                  <a:pos x="183" y="167"/>
                </a:cxn>
                <a:cxn ang="0">
                  <a:pos x="159" y="167"/>
                </a:cxn>
                <a:cxn ang="0">
                  <a:pos x="135" y="167"/>
                </a:cxn>
                <a:cxn ang="0">
                  <a:pos x="111" y="167"/>
                </a:cxn>
                <a:cxn ang="0">
                  <a:pos x="88" y="167"/>
                </a:cxn>
                <a:cxn ang="0">
                  <a:pos x="64" y="177"/>
                </a:cxn>
                <a:cxn ang="0">
                  <a:pos x="40" y="177"/>
                </a:cxn>
                <a:cxn ang="0">
                  <a:pos x="16" y="177"/>
                </a:cxn>
              </a:cxnLst>
              <a:rect l="0" t="0" r="r" b="b"/>
              <a:pathLst>
                <a:path w="1013" h="177">
                  <a:moveTo>
                    <a:pt x="1013" y="0"/>
                  </a:moveTo>
                  <a:lnTo>
                    <a:pt x="1005" y="0"/>
                  </a:lnTo>
                  <a:lnTo>
                    <a:pt x="997" y="10"/>
                  </a:lnTo>
                  <a:lnTo>
                    <a:pt x="989" y="10"/>
                  </a:lnTo>
                  <a:lnTo>
                    <a:pt x="981" y="20"/>
                  </a:lnTo>
                  <a:lnTo>
                    <a:pt x="973" y="20"/>
                  </a:lnTo>
                  <a:lnTo>
                    <a:pt x="965" y="20"/>
                  </a:lnTo>
                  <a:lnTo>
                    <a:pt x="957" y="30"/>
                  </a:lnTo>
                  <a:lnTo>
                    <a:pt x="949" y="30"/>
                  </a:lnTo>
                  <a:lnTo>
                    <a:pt x="941" y="30"/>
                  </a:lnTo>
                  <a:lnTo>
                    <a:pt x="933" y="39"/>
                  </a:lnTo>
                  <a:lnTo>
                    <a:pt x="925" y="39"/>
                  </a:lnTo>
                  <a:lnTo>
                    <a:pt x="917" y="39"/>
                  </a:lnTo>
                  <a:lnTo>
                    <a:pt x="909" y="49"/>
                  </a:lnTo>
                  <a:lnTo>
                    <a:pt x="901" y="49"/>
                  </a:lnTo>
                  <a:lnTo>
                    <a:pt x="893" y="49"/>
                  </a:lnTo>
                  <a:lnTo>
                    <a:pt x="885" y="59"/>
                  </a:lnTo>
                  <a:lnTo>
                    <a:pt x="877" y="59"/>
                  </a:lnTo>
                  <a:lnTo>
                    <a:pt x="869" y="59"/>
                  </a:lnTo>
                  <a:lnTo>
                    <a:pt x="861" y="69"/>
                  </a:lnTo>
                  <a:lnTo>
                    <a:pt x="853" y="69"/>
                  </a:lnTo>
                  <a:lnTo>
                    <a:pt x="845" y="69"/>
                  </a:lnTo>
                  <a:lnTo>
                    <a:pt x="837" y="69"/>
                  </a:lnTo>
                  <a:lnTo>
                    <a:pt x="829" y="79"/>
                  </a:lnTo>
                  <a:lnTo>
                    <a:pt x="821" y="79"/>
                  </a:lnTo>
                  <a:lnTo>
                    <a:pt x="813" y="79"/>
                  </a:lnTo>
                  <a:lnTo>
                    <a:pt x="805" y="89"/>
                  </a:lnTo>
                  <a:lnTo>
                    <a:pt x="797" y="89"/>
                  </a:lnTo>
                  <a:lnTo>
                    <a:pt x="789" y="89"/>
                  </a:lnTo>
                  <a:lnTo>
                    <a:pt x="782" y="89"/>
                  </a:lnTo>
                  <a:lnTo>
                    <a:pt x="774" y="89"/>
                  </a:lnTo>
                  <a:lnTo>
                    <a:pt x="766" y="98"/>
                  </a:lnTo>
                  <a:lnTo>
                    <a:pt x="758" y="98"/>
                  </a:lnTo>
                  <a:lnTo>
                    <a:pt x="750" y="98"/>
                  </a:lnTo>
                  <a:lnTo>
                    <a:pt x="742" y="98"/>
                  </a:lnTo>
                  <a:lnTo>
                    <a:pt x="734" y="98"/>
                  </a:lnTo>
                  <a:lnTo>
                    <a:pt x="726" y="108"/>
                  </a:lnTo>
                  <a:lnTo>
                    <a:pt x="718" y="108"/>
                  </a:lnTo>
                  <a:lnTo>
                    <a:pt x="710" y="108"/>
                  </a:lnTo>
                  <a:lnTo>
                    <a:pt x="702" y="108"/>
                  </a:lnTo>
                  <a:lnTo>
                    <a:pt x="694" y="108"/>
                  </a:lnTo>
                  <a:lnTo>
                    <a:pt x="686" y="118"/>
                  </a:lnTo>
                  <a:lnTo>
                    <a:pt x="678" y="118"/>
                  </a:lnTo>
                  <a:lnTo>
                    <a:pt x="670" y="118"/>
                  </a:lnTo>
                  <a:lnTo>
                    <a:pt x="662" y="118"/>
                  </a:lnTo>
                  <a:lnTo>
                    <a:pt x="654" y="118"/>
                  </a:lnTo>
                  <a:lnTo>
                    <a:pt x="646" y="118"/>
                  </a:lnTo>
                  <a:lnTo>
                    <a:pt x="638" y="128"/>
                  </a:lnTo>
                  <a:lnTo>
                    <a:pt x="630" y="128"/>
                  </a:lnTo>
                  <a:lnTo>
                    <a:pt x="622" y="128"/>
                  </a:lnTo>
                  <a:lnTo>
                    <a:pt x="614" y="128"/>
                  </a:lnTo>
                  <a:lnTo>
                    <a:pt x="606" y="128"/>
                  </a:lnTo>
                  <a:lnTo>
                    <a:pt x="598" y="128"/>
                  </a:lnTo>
                  <a:lnTo>
                    <a:pt x="590" y="128"/>
                  </a:lnTo>
                  <a:lnTo>
                    <a:pt x="582" y="128"/>
                  </a:lnTo>
                  <a:lnTo>
                    <a:pt x="574" y="138"/>
                  </a:lnTo>
                  <a:lnTo>
                    <a:pt x="566" y="138"/>
                  </a:lnTo>
                  <a:lnTo>
                    <a:pt x="558" y="138"/>
                  </a:lnTo>
                  <a:lnTo>
                    <a:pt x="550" y="138"/>
                  </a:lnTo>
                  <a:lnTo>
                    <a:pt x="542" y="138"/>
                  </a:lnTo>
                  <a:lnTo>
                    <a:pt x="534" y="138"/>
                  </a:lnTo>
                  <a:lnTo>
                    <a:pt x="526" y="138"/>
                  </a:lnTo>
                  <a:lnTo>
                    <a:pt x="518" y="138"/>
                  </a:lnTo>
                  <a:lnTo>
                    <a:pt x="510" y="138"/>
                  </a:lnTo>
                  <a:lnTo>
                    <a:pt x="502" y="148"/>
                  </a:lnTo>
                  <a:lnTo>
                    <a:pt x="494" y="148"/>
                  </a:lnTo>
                  <a:lnTo>
                    <a:pt x="486" y="148"/>
                  </a:lnTo>
                  <a:lnTo>
                    <a:pt x="478" y="148"/>
                  </a:lnTo>
                  <a:lnTo>
                    <a:pt x="470" y="148"/>
                  </a:lnTo>
                  <a:lnTo>
                    <a:pt x="462" y="148"/>
                  </a:lnTo>
                  <a:lnTo>
                    <a:pt x="454" y="148"/>
                  </a:lnTo>
                  <a:lnTo>
                    <a:pt x="446" y="148"/>
                  </a:lnTo>
                  <a:lnTo>
                    <a:pt x="439" y="148"/>
                  </a:lnTo>
                  <a:lnTo>
                    <a:pt x="431" y="148"/>
                  </a:lnTo>
                  <a:lnTo>
                    <a:pt x="423" y="148"/>
                  </a:lnTo>
                  <a:lnTo>
                    <a:pt x="415" y="158"/>
                  </a:lnTo>
                  <a:lnTo>
                    <a:pt x="407" y="158"/>
                  </a:lnTo>
                  <a:lnTo>
                    <a:pt x="399" y="158"/>
                  </a:lnTo>
                  <a:lnTo>
                    <a:pt x="391" y="158"/>
                  </a:lnTo>
                  <a:lnTo>
                    <a:pt x="383" y="158"/>
                  </a:lnTo>
                  <a:lnTo>
                    <a:pt x="375" y="158"/>
                  </a:lnTo>
                  <a:lnTo>
                    <a:pt x="367" y="158"/>
                  </a:lnTo>
                  <a:lnTo>
                    <a:pt x="359" y="158"/>
                  </a:lnTo>
                  <a:lnTo>
                    <a:pt x="351" y="158"/>
                  </a:lnTo>
                  <a:lnTo>
                    <a:pt x="343" y="158"/>
                  </a:lnTo>
                  <a:lnTo>
                    <a:pt x="335" y="158"/>
                  </a:lnTo>
                  <a:lnTo>
                    <a:pt x="327" y="158"/>
                  </a:lnTo>
                  <a:lnTo>
                    <a:pt x="319" y="158"/>
                  </a:lnTo>
                  <a:lnTo>
                    <a:pt x="311" y="158"/>
                  </a:lnTo>
                  <a:lnTo>
                    <a:pt x="303" y="158"/>
                  </a:lnTo>
                  <a:lnTo>
                    <a:pt x="295" y="158"/>
                  </a:lnTo>
                  <a:lnTo>
                    <a:pt x="287" y="158"/>
                  </a:lnTo>
                  <a:lnTo>
                    <a:pt x="279" y="167"/>
                  </a:lnTo>
                  <a:lnTo>
                    <a:pt x="271" y="167"/>
                  </a:lnTo>
                  <a:lnTo>
                    <a:pt x="263" y="167"/>
                  </a:lnTo>
                  <a:lnTo>
                    <a:pt x="255" y="167"/>
                  </a:lnTo>
                  <a:lnTo>
                    <a:pt x="247" y="167"/>
                  </a:lnTo>
                  <a:lnTo>
                    <a:pt x="239" y="167"/>
                  </a:lnTo>
                  <a:lnTo>
                    <a:pt x="231" y="167"/>
                  </a:lnTo>
                  <a:lnTo>
                    <a:pt x="223" y="167"/>
                  </a:lnTo>
                  <a:lnTo>
                    <a:pt x="215" y="167"/>
                  </a:lnTo>
                  <a:lnTo>
                    <a:pt x="207" y="167"/>
                  </a:lnTo>
                  <a:lnTo>
                    <a:pt x="199" y="167"/>
                  </a:lnTo>
                  <a:lnTo>
                    <a:pt x="191" y="167"/>
                  </a:lnTo>
                  <a:lnTo>
                    <a:pt x="183" y="167"/>
                  </a:lnTo>
                  <a:lnTo>
                    <a:pt x="175" y="167"/>
                  </a:lnTo>
                  <a:lnTo>
                    <a:pt x="167" y="167"/>
                  </a:lnTo>
                  <a:lnTo>
                    <a:pt x="159" y="167"/>
                  </a:lnTo>
                  <a:lnTo>
                    <a:pt x="151" y="167"/>
                  </a:lnTo>
                  <a:lnTo>
                    <a:pt x="143" y="167"/>
                  </a:lnTo>
                  <a:lnTo>
                    <a:pt x="135" y="167"/>
                  </a:lnTo>
                  <a:lnTo>
                    <a:pt x="127" y="167"/>
                  </a:lnTo>
                  <a:lnTo>
                    <a:pt x="119" y="167"/>
                  </a:lnTo>
                  <a:lnTo>
                    <a:pt x="111" y="167"/>
                  </a:lnTo>
                  <a:lnTo>
                    <a:pt x="103" y="167"/>
                  </a:lnTo>
                  <a:lnTo>
                    <a:pt x="95" y="167"/>
                  </a:lnTo>
                  <a:lnTo>
                    <a:pt x="88" y="167"/>
                  </a:lnTo>
                  <a:lnTo>
                    <a:pt x="80" y="167"/>
                  </a:lnTo>
                  <a:lnTo>
                    <a:pt x="72" y="167"/>
                  </a:lnTo>
                  <a:lnTo>
                    <a:pt x="64" y="177"/>
                  </a:lnTo>
                  <a:lnTo>
                    <a:pt x="56" y="177"/>
                  </a:lnTo>
                  <a:lnTo>
                    <a:pt x="48" y="177"/>
                  </a:lnTo>
                  <a:lnTo>
                    <a:pt x="40" y="177"/>
                  </a:lnTo>
                  <a:lnTo>
                    <a:pt x="32" y="177"/>
                  </a:lnTo>
                  <a:lnTo>
                    <a:pt x="24" y="177"/>
                  </a:lnTo>
                  <a:lnTo>
                    <a:pt x="16" y="177"/>
                  </a:lnTo>
                  <a:lnTo>
                    <a:pt x="8" y="177"/>
                  </a:lnTo>
                  <a:lnTo>
                    <a:pt x="0" y="177"/>
                  </a:lnTo>
                </a:path>
              </a:pathLst>
            </a:custGeom>
            <a:noFill/>
            <a:ln w="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0" name="Freeform 182"/>
            <p:cNvSpPr>
              <a:spLocks/>
            </p:cNvSpPr>
            <p:nvPr/>
          </p:nvSpPr>
          <p:spPr bwMode="auto">
            <a:xfrm>
              <a:off x="16821" y="7892"/>
              <a:ext cx="311" cy="1"/>
            </a:xfrm>
            <a:custGeom>
              <a:avLst/>
              <a:gdLst/>
              <a:ahLst/>
              <a:cxnLst>
                <a:cxn ang="0">
                  <a:pos x="311" y="0"/>
                </a:cxn>
                <a:cxn ang="0">
                  <a:pos x="303" y="0"/>
                </a:cxn>
                <a:cxn ang="0">
                  <a:pos x="295" y="0"/>
                </a:cxn>
                <a:cxn ang="0">
                  <a:pos x="287" y="0"/>
                </a:cxn>
                <a:cxn ang="0">
                  <a:pos x="279" y="0"/>
                </a:cxn>
                <a:cxn ang="0">
                  <a:pos x="271" y="0"/>
                </a:cxn>
                <a:cxn ang="0">
                  <a:pos x="263" y="0"/>
                </a:cxn>
                <a:cxn ang="0">
                  <a:pos x="255" y="0"/>
                </a:cxn>
                <a:cxn ang="0">
                  <a:pos x="247" y="0"/>
                </a:cxn>
                <a:cxn ang="0">
                  <a:pos x="239" y="0"/>
                </a:cxn>
                <a:cxn ang="0">
                  <a:pos x="231" y="0"/>
                </a:cxn>
                <a:cxn ang="0">
                  <a:pos x="223" y="0"/>
                </a:cxn>
                <a:cxn ang="0">
                  <a:pos x="215" y="0"/>
                </a:cxn>
                <a:cxn ang="0">
                  <a:pos x="207" y="0"/>
                </a:cxn>
                <a:cxn ang="0">
                  <a:pos x="199" y="0"/>
                </a:cxn>
                <a:cxn ang="0">
                  <a:pos x="191" y="0"/>
                </a:cxn>
                <a:cxn ang="0">
                  <a:pos x="183" y="0"/>
                </a:cxn>
                <a:cxn ang="0">
                  <a:pos x="175" y="0"/>
                </a:cxn>
                <a:cxn ang="0">
                  <a:pos x="167" y="0"/>
                </a:cxn>
                <a:cxn ang="0">
                  <a:pos x="159" y="0"/>
                </a:cxn>
                <a:cxn ang="0">
                  <a:pos x="151" y="0"/>
                </a:cxn>
                <a:cxn ang="0">
                  <a:pos x="143" y="0"/>
                </a:cxn>
                <a:cxn ang="0">
                  <a:pos x="135" y="0"/>
                </a:cxn>
                <a:cxn ang="0">
                  <a:pos x="127" y="0"/>
                </a:cxn>
                <a:cxn ang="0">
                  <a:pos x="119" y="0"/>
                </a:cxn>
                <a:cxn ang="0">
                  <a:pos x="111" y="0"/>
                </a:cxn>
                <a:cxn ang="0">
                  <a:pos x="103" y="0"/>
                </a:cxn>
                <a:cxn ang="0">
                  <a:pos x="95" y="0"/>
                </a:cxn>
                <a:cxn ang="0">
                  <a:pos x="87" y="0"/>
                </a:cxn>
                <a:cxn ang="0">
                  <a:pos x="79" y="0"/>
                </a:cxn>
                <a:cxn ang="0">
                  <a:pos x="71" y="0"/>
                </a:cxn>
                <a:cxn ang="0">
                  <a:pos x="63" y="0"/>
                </a:cxn>
                <a:cxn ang="0">
                  <a:pos x="56" y="0"/>
                </a:cxn>
                <a:cxn ang="0">
                  <a:pos x="48" y="0"/>
                </a:cxn>
                <a:cxn ang="0">
                  <a:pos x="40" y="0"/>
                </a:cxn>
                <a:cxn ang="0">
                  <a:pos x="32" y="0"/>
                </a:cxn>
                <a:cxn ang="0">
                  <a:pos x="24" y="0"/>
                </a:cxn>
                <a:cxn ang="0">
                  <a:pos x="16" y="0"/>
                </a:cxn>
                <a:cxn ang="0">
                  <a:pos x="8" y="0"/>
                </a:cxn>
                <a:cxn ang="0">
                  <a:pos x="0" y="0"/>
                </a:cxn>
              </a:cxnLst>
              <a:rect l="0" t="0" r="r" b="b"/>
              <a:pathLst>
                <a:path w="311">
                  <a:moveTo>
                    <a:pt x="311" y="0"/>
                  </a:moveTo>
                  <a:lnTo>
                    <a:pt x="303" y="0"/>
                  </a:lnTo>
                  <a:lnTo>
                    <a:pt x="295" y="0"/>
                  </a:lnTo>
                  <a:lnTo>
                    <a:pt x="287" y="0"/>
                  </a:lnTo>
                  <a:lnTo>
                    <a:pt x="279" y="0"/>
                  </a:lnTo>
                  <a:lnTo>
                    <a:pt x="271" y="0"/>
                  </a:lnTo>
                  <a:lnTo>
                    <a:pt x="263" y="0"/>
                  </a:lnTo>
                  <a:lnTo>
                    <a:pt x="255" y="0"/>
                  </a:lnTo>
                  <a:lnTo>
                    <a:pt x="247" y="0"/>
                  </a:lnTo>
                  <a:lnTo>
                    <a:pt x="239" y="0"/>
                  </a:lnTo>
                  <a:lnTo>
                    <a:pt x="231" y="0"/>
                  </a:lnTo>
                  <a:lnTo>
                    <a:pt x="223" y="0"/>
                  </a:lnTo>
                  <a:lnTo>
                    <a:pt x="215" y="0"/>
                  </a:lnTo>
                  <a:lnTo>
                    <a:pt x="207" y="0"/>
                  </a:lnTo>
                  <a:lnTo>
                    <a:pt x="199" y="0"/>
                  </a:lnTo>
                  <a:lnTo>
                    <a:pt x="191" y="0"/>
                  </a:lnTo>
                  <a:lnTo>
                    <a:pt x="183" y="0"/>
                  </a:lnTo>
                  <a:lnTo>
                    <a:pt x="175" y="0"/>
                  </a:lnTo>
                  <a:lnTo>
                    <a:pt x="167" y="0"/>
                  </a:lnTo>
                  <a:lnTo>
                    <a:pt x="159" y="0"/>
                  </a:lnTo>
                  <a:lnTo>
                    <a:pt x="151" y="0"/>
                  </a:lnTo>
                  <a:lnTo>
                    <a:pt x="143" y="0"/>
                  </a:lnTo>
                  <a:lnTo>
                    <a:pt x="135" y="0"/>
                  </a:lnTo>
                  <a:lnTo>
                    <a:pt x="127" y="0"/>
                  </a:lnTo>
                  <a:lnTo>
                    <a:pt x="119" y="0"/>
                  </a:lnTo>
                  <a:lnTo>
                    <a:pt x="111" y="0"/>
                  </a:lnTo>
                  <a:lnTo>
                    <a:pt x="103" y="0"/>
                  </a:lnTo>
                  <a:lnTo>
                    <a:pt x="95" y="0"/>
                  </a:lnTo>
                  <a:lnTo>
                    <a:pt x="87" y="0"/>
                  </a:lnTo>
                  <a:lnTo>
                    <a:pt x="79" y="0"/>
                  </a:lnTo>
                  <a:lnTo>
                    <a:pt x="71" y="0"/>
                  </a:lnTo>
                  <a:lnTo>
                    <a:pt x="63" y="0"/>
                  </a:lnTo>
                  <a:lnTo>
                    <a:pt x="56" y="0"/>
                  </a:lnTo>
                  <a:lnTo>
                    <a:pt x="48" y="0"/>
                  </a:lnTo>
                  <a:lnTo>
                    <a:pt x="40" y="0"/>
                  </a:lnTo>
                  <a:lnTo>
                    <a:pt x="32" y="0"/>
                  </a:lnTo>
                  <a:lnTo>
                    <a:pt x="24" y="0"/>
                  </a:lnTo>
                  <a:lnTo>
                    <a:pt x="16" y="0"/>
                  </a:lnTo>
                  <a:lnTo>
                    <a:pt x="8" y="0"/>
                  </a:lnTo>
                  <a:lnTo>
                    <a:pt x="0" y="0"/>
                  </a:lnTo>
                </a:path>
              </a:pathLst>
            </a:custGeom>
            <a:noFill/>
            <a:ln w="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1" name="Freeform 183"/>
            <p:cNvSpPr>
              <a:spLocks/>
            </p:cNvSpPr>
            <p:nvPr/>
          </p:nvSpPr>
          <p:spPr bwMode="auto">
            <a:xfrm>
              <a:off x="19030" y="5590"/>
              <a:ext cx="543" cy="2312"/>
            </a:xfrm>
            <a:custGeom>
              <a:avLst/>
              <a:gdLst/>
              <a:ahLst/>
              <a:cxnLst>
                <a:cxn ang="0">
                  <a:pos x="527" y="2292"/>
                </a:cxn>
                <a:cxn ang="0">
                  <a:pos x="519" y="2253"/>
                </a:cxn>
                <a:cxn ang="0">
                  <a:pos x="503" y="2194"/>
                </a:cxn>
                <a:cxn ang="0">
                  <a:pos x="495" y="2096"/>
                </a:cxn>
                <a:cxn ang="0">
                  <a:pos x="479" y="1997"/>
                </a:cxn>
                <a:cxn ang="0">
                  <a:pos x="471" y="1860"/>
                </a:cxn>
                <a:cxn ang="0">
                  <a:pos x="455" y="1771"/>
                </a:cxn>
                <a:cxn ang="0">
                  <a:pos x="447" y="1614"/>
                </a:cxn>
                <a:cxn ang="0">
                  <a:pos x="431" y="1486"/>
                </a:cxn>
                <a:cxn ang="0">
                  <a:pos x="423" y="1318"/>
                </a:cxn>
                <a:cxn ang="0">
                  <a:pos x="407" y="1191"/>
                </a:cxn>
                <a:cxn ang="0">
                  <a:pos x="399" y="1023"/>
                </a:cxn>
                <a:cxn ang="0">
                  <a:pos x="383" y="895"/>
                </a:cxn>
                <a:cxn ang="0">
                  <a:pos x="375" y="777"/>
                </a:cxn>
                <a:cxn ang="0">
                  <a:pos x="359" y="659"/>
                </a:cxn>
                <a:cxn ang="0">
                  <a:pos x="351" y="531"/>
                </a:cxn>
                <a:cxn ang="0">
                  <a:pos x="335" y="433"/>
                </a:cxn>
                <a:cxn ang="0">
                  <a:pos x="327" y="325"/>
                </a:cxn>
                <a:cxn ang="0">
                  <a:pos x="311" y="246"/>
                </a:cxn>
                <a:cxn ang="0">
                  <a:pos x="303" y="177"/>
                </a:cxn>
                <a:cxn ang="0">
                  <a:pos x="287" y="128"/>
                </a:cxn>
                <a:cxn ang="0">
                  <a:pos x="279" y="69"/>
                </a:cxn>
                <a:cxn ang="0">
                  <a:pos x="256" y="20"/>
                </a:cxn>
                <a:cxn ang="0">
                  <a:pos x="240" y="0"/>
                </a:cxn>
                <a:cxn ang="0">
                  <a:pos x="216" y="10"/>
                </a:cxn>
                <a:cxn ang="0">
                  <a:pos x="200" y="40"/>
                </a:cxn>
                <a:cxn ang="0">
                  <a:pos x="184" y="79"/>
                </a:cxn>
                <a:cxn ang="0">
                  <a:pos x="176" y="128"/>
                </a:cxn>
                <a:cxn ang="0">
                  <a:pos x="160" y="177"/>
                </a:cxn>
                <a:cxn ang="0">
                  <a:pos x="152" y="246"/>
                </a:cxn>
                <a:cxn ang="0">
                  <a:pos x="136" y="286"/>
                </a:cxn>
                <a:cxn ang="0">
                  <a:pos x="128" y="364"/>
                </a:cxn>
                <a:cxn ang="0">
                  <a:pos x="112" y="433"/>
                </a:cxn>
                <a:cxn ang="0">
                  <a:pos x="104" y="522"/>
                </a:cxn>
                <a:cxn ang="0">
                  <a:pos x="88" y="600"/>
                </a:cxn>
                <a:cxn ang="0">
                  <a:pos x="80" y="699"/>
                </a:cxn>
                <a:cxn ang="0">
                  <a:pos x="64" y="777"/>
                </a:cxn>
                <a:cxn ang="0">
                  <a:pos x="56" y="856"/>
                </a:cxn>
                <a:cxn ang="0">
                  <a:pos x="40" y="935"/>
                </a:cxn>
                <a:cxn ang="0">
                  <a:pos x="32" y="1033"/>
                </a:cxn>
                <a:cxn ang="0">
                  <a:pos x="16" y="1112"/>
                </a:cxn>
                <a:cxn ang="0">
                  <a:pos x="8" y="1210"/>
                </a:cxn>
              </a:cxnLst>
              <a:rect l="0" t="0" r="r" b="b"/>
              <a:pathLst>
                <a:path w="543" h="2312">
                  <a:moveTo>
                    <a:pt x="543" y="2312"/>
                  </a:moveTo>
                  <a:lnTo>
                    <a:pt x="535" y="2302"/>
                  </a:lnTo>
                  <a:lnTo>
                    <a:pt x="527" y="2292"/>
                  </a:lnTo>
                  <a:lnTo>
                    <a:pt x="527" y="2283"/>
                  </a:lnTo>
                  <a:lnTo>
                    <a:pt x="519" y="2273"/>
                  </a:lnTo>
                  <a:lnTo>
                    <a:pt x="519" y="2253"/>
                  </a:lnTo>
                  <a:lnTo>
                    <a:pt x="511" y="2243"/>
                  </a:lnTo>
                  <a:lnTo>
                    <a:pt x="511" y="2214"/>
                  </a:lnTo>
                  <a:lnTo>
                    <a:pt x="503" y="2194"/>
                  </a:lnTo>
                  <a:lnTo>
                    <a:pt x="503" y="2155"/>
                  </a:lnTo>
                  <a:lnTo>
                    <a:pt x="495" y="2135"/>
                  </a:lnTo>
                  <a:lnTo>
                    <a:pt x="495" y="2096"/>
                  </a:lnTo>
                  <a:lnTo>
                    <a:pt x="487" y="2076"/>
                  </a:lnTo>
                  <a:lnTo>
                    <a:pt x="487" y="2027"/>
                  </a:lnTo>
                  <a:lnTo>
                    <a:pt x="479" y="1997"/>
                  </a:lnTo>
                  <a:lnTo>
                    <a:pt x="479" y="1948"/>
                  </a:lnTo>
                  <a:lnTo>
                    <a:pt x="471" y="1919"/>
                  </a:lnTo>
                  <a:lnTo>
                    <a:pt x="471" y="1860"/>
                  </a:lnTo>
                  <a:lnTo>
                    <a:pt x="463" y="1830"/>
                  </a:lnTo>
                  <a:lnTo>
                    <a:pt x="463" y="1800"/>
                  </a:lnTo>
                  <a:lnTo>
                    <a:pt x="455" y="1771"/>
                  </a:lnTo>
                  <a:lnTo>
                    <a:pt x="455" y="1712"/>
                  </a:lnTo>
                  <a:lnTo>
                    <a:pt x="447" y="1682"/>
                  </a:lnTo>
                  <a:lnTo>
                    <a:pt x="447" y="1614"/>
                  </a:lnTo>
                  <a:lnTo>
                    <a:pt x="439" y="1584"/>
                  </a:lnTo>
                  <a:lnTo>
                    <a:pt x="439" y="1515"/>
                  </a:lnTo>
                  <a:lnTo>
                    <a:pt x="431" y="1486"/>
                  </a:lnTo>
                  <a:lnTo>
                    <a:pt x="431" y="1417"/>
                  </a:lnTo>
                  <a:lnTo>
                    <a:pt x="423" y="1387"/>
                  </a:lnTo>
                  <a:lnTo>
                    <a:pt x="423" y="1318"/>
                  </a:lnTo>
                  <a:lnTo>
                    <a:pt x="415" y="1289"/>
                  </a:lnTo>
                  <a:lnTo>
                    <a:pt x="415" y="1220"/>
                  </a:lnTo>
                  <a:lnTo>
                    <a:pt x="407" y="1191"/>
                  </a:lnTo>
                  <a:lnTo>
                    <a:pt x="407" y="1122"/>
                  </a:lnTo>
                  <a:lnTo>
                    <a:pt x="399" y="1092"/>
                  </a:lnTo>
                  <a:lnTo>
                    <a:pt x="399" y="1023"/>
                  </a:lnTo>
                  <a:lnTo>
                    <a:pt x="391" y="994"/>
                  </a:lnTo>
                  <a:lnTo>
                    <a:pt x="391" y="925"/>
                  </a:lnTo>
                  <a:lnTo>
                    <a:pt x="383" y="895"/>
                  </a:lnTo>
                  <a:lnTo>
                    <a:pt x="383" y="866"/>
                  </a:lnTo>
                  <a:lnTo>
                    <a:pt x="375" y="836"/>
                  </a:lnTo>
                  <a:lnTo>
                    <a:pt x="375" y="777"/>
                  </a:lnTo>
                  <a:lnTo>
                    <a:pt x="367" y="748"/>
                  </a:lnTo>
                  <a:lnTo>
                    <a:pt x="367" y="689"/>
                  </a:lnTo>
                  <a:lnTo>
                    <a:pt x="359" y="659"/>
                  </a:lnTo>
                  <a:lnTo>
                    <a:pt x="359" y="610"/>
                  </a:lnTo>
                  <a:lnTo>
                    <a:pt x="351" y="581"/>
                  </a:lnTo>
                  <a:lnTo>
                    <a:pt x="351" y="531"/>
                  </a:lnTo>
                  <a:lnTo>
                    <a:pt x="343" y="502"/>
                  </a:lnTo>
                  <a:lnTo>
                    <a:pt x="343" y="453"/>
                  </a:lnTo>
                  <a:lnTo>
                    <a:pt x="335" y="433"/>
                  </a:lnTo>
                  <a:lnTo>
                    <a:pt x="335" y="384"/>
                  </a:lnTo>
                  <a:lnTo>
                    <a:pt x="327" y="364"/>
                  </a:lnTo>
                  <a:lnTo>
                    <a:pt x="327" y="325"/>
                  </a:lnTo>
                  <a:lnTo>
                    <a:pt x="319" y="305"/>
                  </a:lnTo>
                  <a:lnTo>
                    <a:pt x="319" y="266"/>
                  </a:lnTo>
                  <a:lnTo>
                    <a:pt x="311" y="246"/>
                  </a:lnTo>
                  <a:lnTo>
                    <a:pt x="311" y="217"/>
                  </a:lnTo>
                  <a:lnTo>
                    <a:pt x="303" y="197"/>
                  </a:lnTo>
                  <a:lnTo>
                    <a:pt x="303" y="177"/>
                  </a:lnTo>
                  <a:lnTo>
                    <a:pt x="295" y="167"/>
                  </a:lnTo>
                  <a:lnTo>
                    <a:pt x="295" y="138"/>
                  </a:lnTo>
                  <a:lnTo>
                    <a:pt x="287" y="128"/>
                  </a:lnTo>
                  <a:lnTo>
                    <a:pt x="287" y="99"/>
                  </a:lnTo>
                  <a:lnTo>
                    <a:pt x="279" y="89"/>
                  </a:lnTo>
                  <a:lnTo>
                    <a:pt x="279" y="69"/>
                  </a:lnTo>
                  <a:lnTo>
                    <a:pt x="272" y="59"/>
                  </a:lnTo>
                  <a:lnTo>
                    <a:pt x="272" y="40"/>
                  </a:lnTo>
                  <a:lnTo>
                    <a:pt x="256" y="20"/>
                  </a:lnTo>
                  <a:lnTo>
                    <a:pt x="256" y="10"/>
                  </a:lnTo>
                  <a:lnTo>
                    <a:pt x="248" y="0"/>
                  </a:lnTo>
                  <a:lnTo>
                    <a:pt x="240" y="0"/>
                  </a:lnTo>
                  <a:lnTo>
                    <a:pt x="232" y="0"/>
                  </a:lnTo>
                  <a:lnTo>
                    <a:pt x="224" y="0"/>
                  </a:lnTo>
                  <a:lnTo>
                    <a:pt x="216" y="10"/>
                  </a:lnTo>
                  <a:lnTo>
                    <a:pt x="208" y="20"/>
                  </a:lnTo>
                  <a:lnTo>
                    <a:pt x="200" y="30"/>
                  </a:lnTo>
                  <a:lnTo>
                    <a:pt x="200" y="40"/>
                  </a:lnTo>
                  <a:lnTo>
                    <a:pt x="192" y="49"/>
                  </a:lnTo>
                  <a:lnTo>
                    <a:pt x="192" y="69"/>
                  </a:lnTo>
                  <a:lnTo>
                    <a:pt x="184" y="79"/>
                  </a:lnTo>
                  <a:lnTo>
                    <a:pt x="184" y="99"/>
                  </a:lnTo>
                  <a:lnTo>
                    <a:pt x="176" y="108"/>
                  </a:lnTo>
                  <a:lnTo>
                    <a:pt x="176" y="128"/>
                  </a:lnTo>
                  <a:lnTo>
                    <a:pt x="168" y="138"/>
                  </a:lnTo>
                  <a:lnTo>
                    <a:pt x="168" y="158"/>
                  </a:lnTo>
                  <a:lnTo>
                    <a:pt x="160" y="177"/>
                  </a:lnTo>
                  <a:lnTo>
                    <a:pt x="160" y="197"/>
                  </a:lnTo>
                  <a:lnTo>
                    <a:pt x="152" y="217"/>
                  </a:lnTo>
                  <a:lnTo>
                    <a:pt x="152" y="246"/>
                  </a:lnTo>
                  <a:lnTo>
                    <a:pt x="144" y="256"/>
                  </a:lnTo>
                  <a:lnTo>
                    <a:pt x="144" y="266"/>
                  </a:lnTo>
                  <a:lnTo>
                    <a:pt x="136" y="286"/>
                  </a:lnTo>
                  <a:lnTo>
                    <a:pt x="136" y="315"/>
                  </a:lnTo>
                  <a:lnTo>
                    <a:pt x="128" y="335"/>
                  </a:lnTo>
                  <a:lnTo>
                    <a:pt x="128" y="364"/>
                  </a:lnTo>
                  <a:lnTo>
                    <a:pt x="120" y="384"/>
                  </a:lnTo>
                  <a:lnTo>
                    <a:pt x="120" y="413"/>
                  </a:lnTo>
                  <a:lnTo>
                    <a:pt x="112" y="433"/>
                  </a:lnTo>
                  <a:lnTo>
                    <a:pt x="112" y="472"/>
                  </a:lnTo>
                  <a:lnTo>
                    <a:pt x="104" y="492"/>
                  </a:lnTo>
                  <a:lnTo>
                    <a:pt x="104" y="522"/>
                  </a:lnTo>
                  <a:lnTo>
                    <a:pt x="96" y="541"/>
                  </a:lnTo>
                  <a:lnTo>
                    <a:pt x="96" y="581"/>
                  </a:lnTo>
                  <a:lnTo>
                    <a:pt x="88" y="600"/>
                  </a:lnTo>
                  <a:lnTo>
                    <a:pt x="88" y="640"/>
                  </a:lnTo>
                  <a:lnTo>
                    <a:pt x="80" y="659"/>
                  </a:lnTo>
                  <a:lnTo>
                    <a:pt x="80" y="699"/>
                  </a:lnTo>
                  <a:lnTo>
                    <a:pt x="72" y="718"/>
                  </a:lnTo>
                  <a:lnTo>
                    <a:pt x="72" y="758"/>
                  </a:lnTo>
                  <a:lnTo>
                    <a:pt x="64" y="777"/>
                  </a:lnTo>
                  <a:lnTo>
                    <a:pt x="64" y="797"/>
                  </a:lnTo>
                  <a:lnTo>
                    <a:pt x="56" y="817"/>
                  </a:lnTo>
                  <a:lnTo>
                    <a:pt x="56" y="856"/>
                  </a:lnTo>
                  <a:lnTo>
                    <a:pt x="48" y="876"/>
                  </a:lnTo>
                  <a:lnTo>
                    <a:pt x="48" y="915"/>
                  </a:lnTo>
                  <a:lnTo>
                    <a:pt x="40" y="935"/>
                  </a:lnTo>
                  <a:lnTo>
                    <a:pt x="40" y="974"/>
                  </a:lnTo>
                  <a:lnTo>
                    <a:pt x="32" y="994"/>
                  </a:lnTo>
                  <a:lnTo>
                    <a:pt x="32" y="1033"/>
                  </a:lnTo>
                  <a:lnTo>
                    <a:pt x="24" y="1053"/>
                  </a:lnTo>
                  <a:lnTo>
                    <a:pt x="24" y="1092"/>
                  </a:lnTo>
                  <a:lnTo>
                    <a:pt x="16" y="1112"/>
                  </a:lnTo>
                  <a:lnTo>
                    <a:pt x="16" y="1151"/>
                  </a:lnTo>
                  <a:lnTo>
                    <a:pt x="8" y="1171"/>
                  </a:lnTo>
                  <a:lnTo>
                    <a:pt x="8" y="1210"/>
                  </a:lnTo>
                  <a:lnTo>
                    <a:pt x="0" y="1230"/>
                  </a:lnTo>
                  <a:lnTo>
                    <a:pt x="0" y="1269"/>
                  </a:lnTo>
                </a:path>
              </a:pathLst>
            </a:custGeom>
            <a:noFill/>
            <a:ln w="0">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2" name="Freeform 184"/>
            <p:cNvSpPr>
              <a:spLocks/>
            </p:cNvSpPr>
            <p:nvPr/>
          </p:nvSpPr>
          <p:spPr bwMode="auto">
            <a:xfrm>
              <a:off x="18201" y="6859"/>
              <a:ext cx="829" cy="1033"/>
            </a:xfrm>
            <a:custGeom>
              <a:avLst/>
              <a:gdLst/>
              <a:ahLst/>
              <a:cxnLst>
                <a:cxn ang="0">
                  <a:pos x="821" y="59"/>
                </a:cxn>
                <a:cxn ang="0">
                  <a:pos x="805" y="118"/>
                </a:cxn>
                <a:cxn ang="0">
                  <a:pos x="797" y="207"/>
                </a:cxn>
                <a:cxn ang="0">
                  <a:pos x="781" y="276"/>
                </a:cxn>
                <a:cxn ang="0">
                  <a:pos x="773" y="354"/>
                </a:cxn>
                <a:cxn ang="0">
                  <a:pos x="757" y="423"/>
                </a:cxn>
                <a:cxn ang="0">
                  <a:pos x="750" y="492"/>
                </a:cxn>
                <a:cxn ang="0">
                  <a:pos x="734" y="541"/>
                </a:cxn>
                <a:cxn ang="0">
                  <a:pos x="726" y="600"/>
                </a:cxn>
                <a:cxn ang="0">
                  <a:pos x="710" y="650"/>
                </a:cxn>
                <a:cxn ang="0">
                  <a:pos x="702" y="709"/>
                </a:cxn>
                <a:cxn ang="0">
                  <a:pos x="686" y="748"/>
                </a:cxn>
                <a:cxn ang="0">
                  <a:pos x="678" y="797"/>
                </a:cxn>
                <a:cxn ang="0">
                  <a:pos x="654" y="846"/>
                </a:cxn>
                <a:cxn ang="0">
                  <a:pos x="646" y="886"/>
                </a:cxn>
                <a:cxn ang="0">
                  <a:pos x="630" y="915"/>
                </a:cxn>
                <a:cxn ang="0">
                  <a:pos x="614" y="954"/>
                </a:cxn>
                <a:cxn ang="0">
                  <a:pos x="590" y="994"/>
                </a:cxn>
                <a:cxn ang="0">
                  <a:pos x="566" y="1014"/>
                </a:cxn>
                <a:cxn ang="0">
                  <a:pos x="542" y="1033"/>
                </a:cxn>
                <a:cxn ang="0">
                  <a:pos x="518" y="1033"/>
                </a:cxn>
                <a:cxn ang="0">
                  <a:pos x="494" y="1033"/>
                </a:cxn>
                <a:cxn ang="0">
                  <a:pos x="470" y="1033"/>
                </a:cxn>
                <a:cxn ang="0">
                  <a:pos x="446" y="1023"/>
                </a:cxn>
                <a:cxn ang="0">
                  <a:pos x="422" y="1014"/>
                </a:cxn>
                <a:cxn ang="0">
                  <a:pos x="399" y="1004"/>
                </a:cxn>
                <a:cxn ang="0">
                  <a:pos x="375" y="984"/>
                </a:cxn>
                <a:cxn ang="0">
                  <a:pos x="351" y="974"/>
                </a:cxn>
                <a:cxn ang="0">
                  <a:pos x="327" y="964"/>
                </a:cxn>
                <a:cxn ang="0">
                  <a:pos x="303" y="954"/>
                </a:cxn>
                <a:cxn ang="0">
                  <a:pos x="279" y="945"/>
                </a:cxn>
                <a:cxn ang="0">
                  <a:pos x="255" y="945"/>
                </a:cxn>
                <a:cxn ang="0">
                  <a:pos x="231" y="935"/>
                </a:cxn>
                <a:cxn ang="0">
                  <a:pos x="207" y="935"/>
                </a:cxn>
                <a:cxn ang="0">
                  <a:pos x="183" y="935"/>
                </a:cxn>
                <a:cxn ang="0">
                  <a:pos x="159" y="945"/>
                </a:cxn>
                <a:cxn ang="0">
                  <a:pos x="135" y="945"/>
                </a:cxn>
                <a:cxn ang="0">
                  <a:pos x="111" y="945"/>
                </a:cxn>
                <a:cxn ang="0">
                  <a:pos x="87" y="954"/>
                </a:cxn>
                <a:cxn ang="0">
                  <a:pos x="63" y="964"/>
                </a:cxn>
                <a:cxn ang="0">
                  <a:pos x="40" y="974"/>
                </a:cxn>
                <a:cxn ang="0">
                  <a:pos x="16" y="974"/>
                </a:cxn>
              </a:cxnLst>
              <a:rect l="0" t="0" r="r" b="b"/>
              <a:pathLst>
                <a:path w="829" h="1033">
                  <a:moveTo>
                    <a:pt x="829" y="0"/>
                  </a:moveTo>
                  <a:lnTo>
                    <a:pt x="821" y="20"/>
                  </a:lnTo>
                  <a:lnTo>
                    <a:pt x="821" y="59"/>
                  </a:lnTo>
                  <a:lnTo>
                    <a:pt x="813" y="79"/>
                  </a:lnTo>
                  <a:lnTo>
                    <a:pt x="813" y="99"/>
                  </a:lnTo>
                  <a:lnTo>
                    <a:pt x="805" y="118"/>
                  </a:lnTo>
                  <a:lnTo>
                    <a:pt x="805" y="148"/>
                  </a:lnTo>
                  <a:lnTo>
                    <a:pt x="797" y="168"/>
                  </a:lnTo>
                  <a:lnTo>
                    <a:pt x="797" y="207"/>
                  </a:lnTo>
                  <a:lnTo>
                    <a:pt x="789" y="227"/>
                  </a:lnTo>
                  <a:lnTo>
                    <a:pt x="789" y="256"/>
                  </a:lnTo>
                  <a:lnTo>
                    <a:pt x="781" y="276"/>
                  </a:lnTo>
                  <a:lnTo>
                    <a:pt x="781" y="305"/>
                  </a:lnTo>
                  <a:lnTo>
                    <a:pt x="773" y="325"/>
                  </a:lnTo>
                  <a:lnTo>
                    <a:pt x="773" y="354"/>
                  </a:lnTo>
                  <a:lnTo>
                    <a:pt x="765" y="374"/>
                  </a:lnTo>
                  <a:lnTo>
                    <a:pt x="765" y="404"/>
                  </a:lnTo>
                  <a:lnTo>
                    <a:pt x="757" y="423"/>
                  </a:lnTo>
                  <a:lnTo>
                    <a:pt x="757" y="453"/>
                  </a:lnTo>
                  <a:lnTo>
                    <a:pt x="750" y="463"/>
                  </a:lnTo>
                  <a:lnTo>
                    <a:pt x="750" y="492"/>
                  </a:lnTo>
                  <a:lnTo>
                    <a:pt x="742" y="512"/>
                  </a:lnTo>
                  <a:lnTo>
                    <a:pt x="742" y="522"/>
                  </a:lnTo>
                  <a:lnTo>
                    <a:pt x="734" y="541"/>
                  </a:lnTo>
                  <a:lnTo>
                    <a:pt x="734" y="561"/>
                  </a:lnTo>
                  <a:lnTo>
                    <a:pt x="726" y="581"/>
                  </a:lnTo>
                  <a:lnTo>
                    <a:pt x="726" y="600"/>
                  </a:lnTo>
                  <a:lnTo>
                    <a:pt x="718" y="620"/>
                  </a:lnTo>
                  <a:lnTo>
                    <a:pt x="718" y="640"/>
                  </a:lnTo>
                  <a:lnTo>
                    <a:pt x="710" y="650"/>
                  </a:lnTo>
                  <a:lnTo>
                    <a:pt x="710" y="679"/>
                  </a:lnTo>
                  <a:lnTo>
                    <a:pt x="702" y="689"/>
                  </a:lnTo>
                  <a:lnTo>
                    <a:pt x="702" y="709"/>
                  </a:lnTo>
                  <a:lnTo>
                    <a:pt x="694" y="718"/>
                  </a:lnTo>
                  <a:lnTo>
                    <a:pt x="694" y="738"/>
                  </a:lnTo>
                  <a:lnTo>
                    <a:pt x="686" y="748"/>
                  </a:lnTo>
                  <a:lnTo>
                    <a:pt x="686" y="768"/>
                  </a:lnTo>
                  <a:lnTo>
                    <a:pt x="678" y="777"/>
                  </a:lnTo>
                  <a:lnTo>
                    <a:pt x="678" y="797"/>
                  </a:lnTo>
                  <a:lnTo>
                    <a:pt x="670" y="807"/>
                  </a:lnTo>
                  <a:lnTo>
                    <a:pt x="670" y="827"/>
                  </a:lnTo>
                  <a:lnTo>
                    <a:pt x="654" y="846"/>
                  </a:lnTo>
                  <a:lnTo>
                    <a:pt x="654" y="866"/>
                  </a:lnTo>
                  <a:lnTo>
                    <a:pt x="646" y="876"/>
                  </a:lnTo>
                  <a:lnTo>
                    <a:pt x="646" y="886"/>
                  </a:lnTo>
                  <a:lnTo>
                    <a:pt x="638" y="895"/>
                  </a:lnTo>
                  <a:lnTo>
                    <a:pt x="638" y="905"/>
                  </a:lnTo>
                  <a:lnTo>
                    <a:pt x="630" y="915"/>
                  </a:lnTo>
                  <a:lnTo>
                    <a:pt x="630" y="925"/>
                  </a:lnTo>
                  <a:lnTo>
                    <a:pt x="614" y="945"/>
                  </a:lnTo>
                  <a:lnTo>
                    <a:pt x="614" y="954"/>
                  </a:lnTo>
                  <a:lnTo>
                    <a:pt x="598" y="974"/>
                  </a:lnTo>
                  <a:lnTo>
                    <a:pt x="598" y="984"/>
                  </a:lnTo>
                  <a:lnTo>
                    <a:pt x="590" y="994"/>
                  </a:lnTo>
                  <a:lnTo>
                    <a:pt x="582" y="1004"/>
                  </a:lnTo>
                  <a:lnTo>
                    <a:pt x="574" y="1004"/>
                  </a:lnTo>
                  <a:lnTo>
                    <a:pt x="566" y="1014"/>
                  </a:lnTo>
                  <a:lnTo>
                    <a:pt x="558" y="1023"/>
                  </a:lnTo>
                  <a:lnTo>
                    <a:pt x="550" y="1023"/>
                  </a:lnTo>
                  <a:lnTo>
                    <a:pt x="542" y="1033"/>
                  </a:lnTo>
                  <a:lnTo>
                    <a:pt x="534" y="1033"/>
                  </a:lnTo>
                  <a:lnTo>
                    <a:pt x="526" y="1033"/>
                  </a:lnTo>
                  <a:lnTo>
                    <a:pt x="518" y="1033"/>
                  </a:lnTo>
                  <a:lnTo>
                    <a:pt x="510" y="1033"/>
                  </a:lnTo>
                  <a:lnTo>
                    <a:pt x="502" y="1033"/>
                  </a:lnTo>
                  <a:lnTo>
                    <a:pt x="494" y="1033"/>
                  </a:lnTo>
                  <a:lnTo>
                    <a:pt x="486" y="1033"/>
                  </a:lnTo>
                  <a:lnTo>
                    <a:pt x="478" y="1033"/>
                  </a:lnTo>
                  <a:lnTo>
                    <a:pt x="470" y="1033"/>
                  </a:lnTo>
                  <a:lnTo>
                    <a:pt x="462" y="1033"/>
                  </a:lnTo>
                  <a:lnTo>
                    <a:pt x="454" y="1023"/>
                  </a:lnTo>
                  <a:lnTo>
                    <a:pt x="446" y="1023"/>
                  </a:lnTo>
                  <a:lnTo>
                    <a:pt x="438" y="1023"/>
                  </a:lnTo>
                  <a:lnTo>
                    <a:pt x="430" y="1014"/>
                  </a:lnTo>
                  <a:lnTo>
                    <a:pt x="422" y="1014"/>
                  </a:lnTo>
                  <a:lnTo>
                    <a:pt x="414" y="1014"/>
                  </a:lnTo>
                  <a:lnTo>
                    <a:pt x="407" y="1004"/>
                  </a:lnTo>
                  <a:lnTo>
                    <a:pt x="399" y="1004"/>
                  </a:lnTo>
                  <a:lnTo>
                    <a:pt x="391" y="994"/>
                  </a:lnTo>
                  <a:lnTo>
                    <a:pt x="383" y="994"/>
                  </a:lnTo>
                  <a:lnTo>
                    <a:pt x="375" y="984"/>
                  </a:lnTo>
                  <a:lnTo>
                    <a:pt x="367" y="984"/>
                  </a:lnTo>
                  <a:lnTo>
                    <a:pt x="359" y="984"/>
                  </a:lnTo>
                  <a:lnTo>
                    <a:pt x="351" y="974"/>
                  </a:lnTo>
                  <a:lnTo>
                    <a:pt x="343" y="974"/>
                  </a:lnTo>
                  <a:lnTo>
                    <a:pt x="335" y="974"/>
                  </a:lnTo>
                  <a:lnTo>
                    <a:pt x="327" y="964"/>
                  </a:lnTo>
                  <a:lnTo>
                    <a:pt x="319" y="964"/>
                  </a:lnTo>
                  <a:lnTo>
                    <a:pt x="311" y="954"/>
                  </a:lnTo>
                  <a:lnTo>
                    <a:pt x="303" y="954"/>
                  </a:lnTo>
                  <a:lnTo>
                    <a:pt x="295" y="954"/>
                  </a:lnTo>
                  <a:lnTo>
                    <a:pt x="287" y="954"/>
                  </a:lnTo>
                  <a:lnTo>
                    <a:pt x="279" y="945"/>
                  </a:lnTo>
                  <a:lnTo>
                    <a:pt x="271" y="945"/>
                  </a:lnTo>
                  <a:lnTo>
                    <a:pt x="263" y="945"/>
                  </a:lnTo>
                  <a:lnTo>
                    <a:pt x="255" y="945"/>
                  </a:lnTo>
                  <a:lnTo>
                    <a:pt x="247" y="945"/>
                  </a:lnTo>
                  <a:lnTo>
                    <a:pt x="239" y="945"/>
                  </a:lnTo>
                  <a:lnTo>
                    <a:pt x="231" y="935"/>
                  </a:lnTo>
                  <a:lnTo>
                    <a:pt x="223" y="935"/>
                  </a:lnTo>
                  <a:lnTo>
                    <a:pt x="215" y="935"/>
                  </a:lnTo>
                  <a:lnTo>
                    <a:pt x="207" y="935"/>
                  </a:lnTo>
                  <a:lnTo>
                    <a:pt x="199" y="935"/>
                  </a:lnTo>
                  <a:lnTo>
                    <a:pt x="191" y="935"/>
                  </a:lnTo>
                  <a:lnTo>
                    <a:pt x="183" y="935"/>
                  </a:lnTo>
                  <a:lnTo>
                    <a:pt x="175" y="935"/>
                  </a:lnTo>
                  <a:lnTo>
                    <a:pt x="167" y="945"/>
                  </a:lnTo>
                  <a:lnTo>
                    <a:pt x="159" y="945"/>
                  </a:lnTo>
                  <a:lnTo>
                    <a:pt x="151" y="945"/>
                  </a:lnTo>
                  <a:lnTo>
                    <a:pt x="143" y="945"/>
                  </a:lnTo>
                  <a:lnTo>
                    <a:pt x="135" y="945"/>
                  </a:lnTo>
                  <a:lnTo>
                    <a:pt x="127" y="945"/>
                  </a:lnTo>
                  <a:lnTo>
                    <a:pt x="119" y="945"/>
                  </a:lnTo>
                  <a:lnTo>
                    <a:pt x="111" y="945"/>
                  </a:lnTo>
                  <a:lnTo>
                    <a:pt x="103" y="954"/>
                  </a:lnTo>
                  <a:lnTo>
                    <a:pt x="95" y="954"/>
                  </a:lnTo>
                  <a:lnTo>
                    <a:pt x="87" y="954"/>
                  </a:lnTo>
                  <a:lnTo>
                    <a:pt x="79" y="954"/>
                  </a:lnTo>
                  <a:lnTo>
                    <a:pt x="71" y="964"/>
                  </a:lnTo>
                  <a:lnTo>
                    <a:pt x="63" y="964"/>
                  </a:lnTo>
                  <a:lnTo>
                    <a:pt x="56" y="964"/>
                  </a:lnTo>
                  <a:lnTo>
                    <a:pt x="48" y="964"/>
                  </a:lnTo>
                  <a:lnTo>
                    <a:pt x="40" y="974"/>
                  </a:lnTo>
                  <a:lnTo>
                    <a:pt x="32" y="974"/>
                  </a:lnTo>
                  <a:lnTo>
                    <a:pt x="24" y="974"/>
                  </a:lnTo>
                  <a:lnTo>
                    <a:pt x="16" y="974"/>
                  </a:lnTo>
                  <a:lnTo>
                    <a:pt x="8" y="984"/>
                  </a:lnTo>
                  <a:lnTo>
                    <a:pt x="0" y="984"/>
                  </a:lnTo>
                </a:path>
              </a:pathLst>
            </a:custGeom>
            <a:noFill/>
            <a:ln w="0">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3" name="Freeform 185"/>
            <p:cNvSpPr>
              <a:spLocks/>
            </p:cNvSpPr>
            <p:nvPr/>
          </p:nvSpPr>
          <p:spPr bwMode="auto">
            <a:xfrm>
              <a:off x="17188" y="7843"/>
              <a:ext cx="1013" cy="49"/>
            </a:xfrm>
            <a:custGeom>
              <a:avLst/>
              <a:gdLst/>
              <a:ahLst/>
              <a:cxnLst>
                <a:cxn ang="0">
                  <a:pos x="997" y="0"/>
                </a:cxn>
                <a:cxn ang="0">
                  <a:pos x="973" y="10"/>
                </a:cxn>
                <a:cxn ang="0">
                  <a:pos x="949" y="20"/>
                </a:cxn>
                <a:cxn ang="0">
                  <a:pos x="925" y="20"/>
                </a:cxn>
                <a:cxn ang="0">
                  <a:pos x="901" y="30"/>
                </a:cxn>
                <a:cxn ang="0">
                  <a:pos x="877" y="39"/>
                </a:cxn>
                <a:cxn ang="0">
                  <a:pos x="853" y="39"/>
                </a:cxn>
                <a:cxn ang="0">
                  <a:pos x="829" y="39"/>
                </a:cxn>
                <a:cxn ang="0">
                  <a:pos x="805" y="49"/>
                </a:cxn>
                <a:cxn ang="0">
                  <a:pos x="781" y="49"/>
                </a:cxn>
                <a:cxn ang="0">
                  <a:pos x="757" y="49"/>
                </a:cxn>
                <a:cxn ang="0">
                  <a:pos x="733" y="49"/>
                </a:cxn>
                <a:cxn ang="0">
                  <a:pos x="710" y="49"/>
                </a:cxn>
                <a:cxn ang="0">
                  <a:pos x="686" y="49"/>
                </a:cxn>
                <a:cxn ang="0">
                  <a:pos x="662" y="49"/>
                </a:cxn>
                <a:cxn ang="0">
                  <a:pos x="638" y="49"/>
                </a:cxn>
                <a:cxn ang="0">
                  <a:pos x="614" y="49"/>
                </a:cxn>
                <a:cxn ang="0">
                  <a:pos x="590" y="49"/>
                </a:cxn>
                <a:cxn ang="0">
                  <a:pos x="566" y="49"/>
                </a:cxn>
                <a:cxn ang="0">
                  <a:pos x="542" y="49"/>
                </a:cxn>
                <a:cxn ang="0">
                  <a:pos x="518" y="49"/>
                </a:cxn>
                <a:cxn ang="0">
                  <a:pos x="494" y="49"/>
                </a:cxn>
                <a:cxn ang="0">
                  <a:pos x="470" y="49"/>
                </a:cxn>
                <a:cxn ang="0">
                  <a:pos x="446" y="49"/>
                </a:cxn>
                <a:cxn ang="0">
                  <a:pos x="422" y="49"/>
                </a:cxn>
                <a:cxn ang="0">
                  <a:pos x="398" y="49"/>
                </a:cxn>
                <a:cxn ang="0">
                  <a:pos x="375" y="49"/>
                </a:cxn>
                <a:cxn ang="0">
                  <a:pos x="351" y="49"/>
                </a:cxn>
                <a:cxn ang="0">
                  <a:pos x="327" y="49"/>
                </a:cxn>
                <a:cxn ang="0">
                  <a:pos x="303" y="49"/>
                </a:cxn>
                <a:cxn ang="0">
                  <a:pos x="279" y="49"/>
                </a:cxn>
                <a:cxn ang="0">
                  <a:pos x="255" y="49"/>
                </a:cxn>
                <a:cxn ang="0">
                  <a:pos x="231" y="49"/>
                </a:cxn>
                <a:cxn ang="0">
                  <a:pos x="207" y="49"/>
                </a:cxn>
                <a:cxn ang="0">
                  <a:pos x="183" y="49"/>
                </a:cxn>
                <a:cxn ang="0">
                  <a:pos x="159" y="49"/>
                </a:cxn>
                <a:cxn ang="0">
                  <a:pos x="135" y="49"/>
                </a:cxn>
                <a:cxn ang="0">
                  <a:pos x="111" y="49"/>
                </a:cxn>
                <a:cxn ang="0">
                  <a:pos x="87" y="49"/>
                </a:cxn>
                <a:cxn ang="0">
                  <a:pos x="63" y="49"/>
                </a:cxn>
                <a:cxn ang="0">
                  <a:pos x="39" y="49"/>
                </a:cxn>
                <a:cxn ang="0">
                  <a:pos x="16" y="49"/>
                </a:cxn>
              </a:cxnLst>
              <a:rect l="0" t="0" r="r" b="b"/>
              <a:pathLst>
                <a:path w="1013" h="49">
                  <a:moveTo>
                    <a:pt x="1013" y="0"/>
                  </a:moveTo>
                  <a:lnTo>
                    <a:pt x="1005" y="0"/>
                  </a:lnTo>
                  <a:lnTo>
                    <a:pt x="997" y="0"/>
                  </a:lnTo>
                  <a:lnTo>
                    <a:pt x="989" y="10"/>
                  </a:lnTo>
                  <a:lnTo>
                    <a:pt x="981" y="10"/>
                  </a:lnTo>
                  <a:lnTo>
                    <a:pt x="973" y="10"/>
                  </a:lnTo>
                  <a:lnTo>
                    <a:pt x="965" y="10"/>
                  </a:lnTo>
                  <a:lnTo>
                    <a:pt x="957" y="20"/>
                  </a:lnTo>
                  <a:lnTo>
                    <a:pt x="949" y="20"/>
                  </a:lnTo>
                  <a:lnTo>
                    <a:pt x="941" y="20"/>
                  </a:lnTo>
                  <a:lnTo>
                    <a:pt x="933" y="20"/>
                  </a:lnTo>
                  <a:lnTo>
                    <a:pt x="925" y="20"/>
                  </a:lnTo>
                  <a:lnTo>
                    <a:pt x="917" y="30"/>
                  </a:lnTo>
                  <a:lnTo>
                    <a:pt x="909" y="30"/>
                  </a:lnTo>
                  <a:lnTo>
                    <a:pt x="901" y="30"/>
                  </a:lnTo>
                  <a:lnTo>
                    <a:pt x="893" y="30"/>
                  </a:lnTo>
                  <a:lnTo>
                    <a:pt x="885" y="30"/>
                  </a:lnTo>
                  <a:lnTo>
                    <a:pt x="877" y="39"/>
                  </a:lnTo>
                  <a:lnTo>
                    <a:pt x="869" y="39"/>
                  </a:lnTo>
                  <a:lnTo>
                    <a:pt x="861" y="39"/>
                  </a:lnTo>
                  <a:lnTo>
                    <a:pt x="853" y="39"/>
                  </a:lnTo>
                  <a:lnTo>
                    <a:pt x="845" y="39"/>
                  </a:lnTo>
                  <a:lnTo>
                    <a:pt x="837" y="39"/>
                  </a:lnTo>
                  <a:lnTo>
                    <a:pt x="829" y="39"/>
                  </a:lnTo>
                  <a:lnTo>
                    <a:pt x="821" y="49"/>
                  </a:lnTo>
                  <a:lnTo>
                    <a:pt x="813" y="49"/>
                  </a:lnTo>
                  <a:lnTo>
                    <a:pt x="805" y="49"/>
                  </a:lnTo>
                  <a:lnTo>
                    <a:pt x="797" y="49"/>
                  </a:lnTo>
                  <a:lnTo>
                    <a:pt x="789" y="49"/>
                  </a:lnTo>
                  <a:lnTo>
                    <a:pt x="781" y="49"/>
                  </a:lnTo>
                  <a:lnTo>
                    <a:pt x="773" y="49"/>
                  </a:lnTo>
                  <a:lnTo>
                    <a:pt x="765" y="49"/>
                  </a:lnTo>
                  <a:lnTo>
                    <a:pt x="757" y="49"/>
                  </a:lnTo>
                  <a:lnTo>
                    <a:pt x="749" y="49"/>
                  </a:lnTo>
                  <a:lnTo>
                    <a:pt x="741" y="49"/>
                  </a:lnTo>
                  <a:lnTo>
                    <a:pt x="733" y="49"/>
                  </a:lnTo>
                  <a:lnTo>
                    <a:pt x="726" y="49"/>
                  </a:lnTo>
                  <a:lnTo>
                    <a:pt x="718" y="49"/>
                  </a:lnTo>
                  <a:lnTo>
                    <a:pt x="710" y="49"/>
                  </a:lnTo>
                  <a:lnTo>
                    <a:pt x="702" y="49"/>
                  </a:lnTo>
                  <a:lnTo>
                    <a:pt x="694" y="49"/>
                  </a:lnTo>
                  <a:lnTo>
                    <a:pt x="686" y="49"/>
                  </a:lnTo>
                  <a:lnTo>
                    <a:pt x="678" y="49"/>
                  </a:lnTo>
                  <a:lnTo>
                    <a:pt x="670" y="49"/>
                  </a:lnTo>
                  <a:lnTo>
                    <a:pt x="662" y="49"/>
                  </a:lnTo>
                  <a:lnTo>
                    <a:pt x="654" y="49"/>
                  </a:lnTo>
                  <a:lnTo>
                    <a:pt x="646" y="49"/>
                  </a:lnTo>
                  <a:lnTo>
                    <a:pt x="638" y="49"/>
                  </a:lnTo>
                  <a:lnTo>
                    <a:pt x="630" y="49"/>
                  </a:lnTo>
                  <a:lnTo>
                    <a:pt x="622" y="49"/>
                  </a:lnTo>
                  <a:lnTo>
                    <a:pt x="614" y="49"/>
                  </a:lnTo>
                  <a:lnTo>
                    <a:pt x="606" y="49"/>
                  </a:lnTo>
                  <a:lnTo>
                    <a:pt x="598" y="49"/>
                  </a:lnTo>
                  <a:lnTo>
                    <a:pt x="590" y="49"/>
                  </a:lnTo>
                  <a:lnTo>
                    <a:pt x="582" y="49"/>
                  </a:lnTo>
                  <a:lnTo>
                    <a:pt x="574" y="49"/>
                  </a:lnTo>
                  <a:lnTo>
                    <a:pt x="566" y="49"/>
                  </a:lnTo>
                  <a:lnTo>
                    <a:pt x="558" y="49"/>
                  </a:lnTo>
                  <a:lnTo>
                    <a:pt x="550" y="49"/>
                  </a:lnTo>
                  <a:lnTo>
                    <a:pt x="542" y="49"/>
                  </a:lnTo>
                  <a:lnTo>
                    <a:pt x="534" y="49"/>
                  </a:lnTo>
                  <a:lnTo>
                    <a:pt x="526" y="49"/>
                  </a:lnTo>
                  <a:lnTo>
                    <a:pt x="518" y="49"/>
                  </a:lnTo>
                  <a:lnTo>
                    <a:pt x="510" y="49"/>
                  </a:lnTo>
                  <a:lnTo>
                    <a:pt x="502" y="49"/>
                  </a:lnTo>
                  <a:lnTo>
                    <a:pt x="494" y="49"/>
                  </a:lnTo>
                  <a:lnTo>
                    <a:pt x="486" y="49"/>
                  </a:lnTo>
                  <a:lnTo>
                    <a:pt x="478" y="49"/>
                  </a:lnTo>
                  <a:lnTo>
                    <a:pt x="470" y="49"/>
                  </a:lnTo>
                  <a:lnTo>
                    <a:pt x="462" y="49"/>
                  </a:lnTo>
                  <a:lnTo>
                    <a:pt x="454" y="49"/>
                  </a:lnTo>
                  <a:lnTo>
                    <a:pt x="446" y="49"/>
                  </a:lnTo>
                  <a:lnTo>
                    <a:pt x="438" y="49"/>
                  </a:lnTo>
                  <a:lnTo>
                    <a:pt x="430" y="49"/>
                  </a:lnTo>
                  <a:lnTo>
                    <a:pt x="422" y="49"/>
                  </a:lnTo>
                  <a:lnTo>
                    <a:pt x="414" y="49"/>
                  </a:lnTo>
                  <a:lnTo>
                    <a:pt x="406" y="49"/>
                  </a:lnTo>
                  <a:lnTo>
                    <a:pt x="398" y="49"/>
                  </a:lnTo>
                  <a:lnTo>
                    <a:pt x="390" y="49"/>
                  </a:lnTo>
                  <a:lnTo>
                    <a:pt x="383" y="49"/>
                  </a:lnTo>
                  <a:lnTo>
                    <a:pt x="375" y="49"/>
                  </a:lnTo>
                  <a:lnTo>
                    <a:pt x="367" y="49"/>
                  </a:lnTo>
                  <a:lnTo>
                    <a:pt x="359" y="49"/>
                  </a:lnTo>
                  <a:lnTo>
                    <a:pt x="351" y="49"/>
                  </a:lnTo>
                  <a:lnTo>
                    <a:pt x="343" y="49"/>
                  </a:lnTo>
                  <a:lnTo>
                    <a:pt x="335" y="49"/>
                  </a:lnTo>
                  <a:lnTo>
                    <a:pt x="327" y="49"/>
                  </a:lnTo>
                  <a:lnTo>
                    <a:pt x="319" y="49"/>
                  </a:lnTo>
                  <a:lnTo>
                    <a:pt x="311" y="49"/>
                  </a:lnTo>
                  <a:lnTo>
                    <a:pt x="303" y="49"/>
                  </a:lnTo>
                  <a:lnTo>
                    <a:pt x="295" y="49"/>
                  </a:lnTo>
                  <a:lnTo>
                    <a:pt x="287" y="49"/>
                  </a:lnTo>
                  <a:lnTo>
                    <a:pt x="279" y="49"/>
                  </a:lnTo>
                  <a:lnTo>
                    <a:pt x="271" y="49"/>
                  </a:lnTo>
                  <a:lnTo>
                    <a:pt x="263" y="49"/>
                  </a:lnTo>
                  <a:lnTo>
                    <a:pt x="255" y="49"/>
                  </a:lnTo>
                  <a:lnTo>
                    <a:pt x="247" y="49"/>
                  </a:lnTo>
                  <a:lnTo>
                    <a:pt x="239" y="49"/>
                  </a:lnTo>
                  <a:lnTo>
                    <a:pt x="231" y="49"/>
                  </a:lnTo>
                  <a:lnTo>
                    <a:pt x="223" y="49"/>
                  </a:lnTo>
                  <a:lnTo>
                    <a:pt x="215" y="49"/>
                  </a:lnTo>
                  <a:lnTo>
                    <a:pt x="207" y="49"/>
                  </a:lnTo>
                  <a:lnTo>
                    <a:pt x="199" y="49"/>
                  </a:lnTo>
                  <a:lnTo>
                    <a:pt x="191" y="49"/>
                  </a:lnTo>
                  <a:lnTo>
                    <a:pt x="183" y="49"/>
                  </a:lnTo>
                  <a:lnTo>
                    <a:pt x="175" y="49"/>
                  </a:lnTo>
                  <a:lnTo>
                    <a:pt x="167" y="49"/>
                  </a:lnTo>
                  <a:lnTo>
                    <a:pt x="159" y="49"/>
                  </a:lnTo>
                  <a:lnTo>
                    <a:pt x="151" y="49"/>
                  </a:lnTo>
                  <a:lnTo>
                    <a:pt x="143" y="49"/>
                  </a:lnTo>
                  <a:lnTo>
                    <a:pt x="135" y="49"/>
                  </a:lnTo>
                  <a:lnTo>
                    <a:pt x="127" y="49"/>
                  </a:lnTo>
                  <a:lnTo>
                    <a:pt x="119" y="49"/>
                  </a:lnTo>
                  <a:lnTo>
                    <a:pt x="111" y="49"/>
                  </a:lnTo>
                  <a:lnTo>
                    <a:pt x="103" y="49"/>
                  </a:lnTo>
                  <a:lnTo>
                    <a:pt x="95" y="49"/>
                  </a:lnTo>
                  <a:lnTo>
                    <a:pt x="87" y="49"/>
                  </a:lnTo>
                  <a:lnTo>
                    <a:pt x="79" y="49"/>
                  </a:lnTo>
                  <a:lnTo>
                    <a:pt x="71" y="49"/>
                  </a:lnTo>
                  <a:lnTo>
                    <a:pt x="63" y="49"/>
                  </a:lnTo>
                  <a:lnTo>
                    <a:pt x="55" y="49"/>
                  </a:lnTo>
                  <a:lnTo>
                    <a:pt x="47" y="49"/>
                  </a:lnTo>
                  <a:lnTo>
                    <a:pt x="39" y="49"/>
                  </a:lnTo>
                  <a:lnTo>
                    <a:pt x="32" y="49"/>
                  </a:lnTo>
                  <a:lnTo>
                    <a:pt x="24" y="49"/>
                  </a:lnTo>
                  <a:lnTo>
                    <a:pt x="16" y="49"/>
                  </a:lnTo>
                  <a:lnTo>
                    <a:pt x="8" y="49"/>
                  </a:lnTo>
                  <a:lnTo>
                    <a:pt x="0" y="49"/>
                  </a:lnTo>
                </a:path>
              </a:pathLst>
            </a:custGeom>
            <a:noFill/>
            <a:ln w="0">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4" name="Freeform 186"/>
            <p:cNvSpPr>
              <a:spLocks/>
            </p:cNvSpPr>
            <p:nvPr/>
          </p:nvSpPr>
          <p:spPr bwMode="auto">
            <a:xfrm>
              <a:off x="16821" y="7892"/>
              <a:ext cx="367" cy="1"/>
            </a:xfrm>
            <a:custGeom>
              <a:avLst/>
              <a:gdLst/>
              <a:ahLst/>
              <a:cxnLst>
                <a:cxn ang="0">
                  <a:pos x="367" y="0"/>
                </a:cxn>
                <a:cxn ang="0">
                  <a:pos x="359" y="0"/>
                </a:cxn>
                <a:cxn ang="0">
                  <a:pos x="351" y="0"/>
                </a:cxn>
                <a:cxn ang="0">
                  <a:pos x="343" y="0"/>
                </a:cxn>
                <a:cxn ang="0">
                  <a:pos x="335" y="0"/>
                </a:cxn>
                <a:cxn ang="0">
                  <a:pos x="327" y="0"/>
                </a:cxn>
                <a:cxn ang="0">
                  <a:pos x="319" y="0"/>
                </a:cxn>
                <a:cxn ang="0">
                  <a:pos x="311" y="0"/>
                </a:cxn>
                <a:cxn ang="0">
                  <a:pos x="303" y="0"/>
                </a:cxn>
                <a:cxn ang="0">
                  <a:pos x="295" y="0"/>
                </a:cxn>
                <a:cxn ang="0">
                  <a:pos x="287" y="0"/>
                </a:cxn>
                <a:cxn ang="0">
                  <a:pos x="279" y="0"/>
                </a:cxn>
                <a:cxn ang="0">
                  <a:pos x="271" y="0"/>
                </a:cxn>
                <a:cxn ang="0">
                  <a:pos x="263" y="0"/>
                </a:cxn>
                <a:cxn ang="0">
                  <a:pos x="255" y="0"/>
                </a:cxn>
                <a:cxn ang="0">
                  <a:pos x="247" y="0"/>
                </a:cxn>
                <a:cxn ang="0">
                  <a:pos x="239" y="0"/>
                </a:cxn>
                <a:cxn ang="0">
                  <a:pos x="231" y="0"/>
                </a:cxn>
                <a:cxn ang="0">
                  <a:pos x="223" y="0"/>
                </a:cxn>
                <a:cxn ang="0">
                  <a:pos x="215" y="0"/>
                </a:cxn>
                <a:cxn ang="0">
                  <a:pos x="207" y="0"/>
                </a:cxn>
                <a:cxn ang="0">
                  <a:pos x="199" y="0"/>
                </a:cxn>
                <a:cxn ang="0">
                  <a:pos x="191" y="0"/>
                </a:cxn>
                <a:cxn ang="0">
                  <a:pos x="183" y="0"/>
                </a:cxn>
                <a:cxn ang="0">
                  <a:pos x="175" y="0"/>
                </a:cxn>
                <a:cxn ang="0">
                  <a:pos x="167" y="0"/>
                </a:cxn>
                <a:cxn ang="0">
                  <a:pos x="159" y="0"/>
                </a:cxn>
                <a:cxn ang="0">
                  <a:pos x="151" y="0"/>
                </a:cxn>
                <a:cxn ang="0">
                  <a:pos x="143" y="0"/>
                </a:cxn>
                <a:cxn ang="0">
                  <a:pos x="135" y="0"/>
                </a:cxn>
                <a:cxn ang="0">
                  <a:pos x="127" y="0"/>
                </a:cxn>
                <a:cxn ang="0">
                  <a:pos x="119" y="0"/>
                </a:cxn>
                <a:cxn ang="0">
                  <a:pos x="111" y="0"/>
                </a:cxn>
                <a:cxn ang="0">
                  <a:pos x="103" y="0"/>
                </a:cxn>
                <a:cxn ang="0">
                  <a:pos x="95" y="0"/>
                </a:cxn>
                <a:cxn ang="0">
                  <a:pos x="87" y="0"/>
                </a:cxn>
                <a:cxn ang="0">
                  <a:pos x="79" y="0"/>
                </a:cxn>
                <a:cxn ang="0">
                  <a:pos x="71" y="0"/>
                </a:cxn>
                <a:cxn ang="0">
                  <a:pos x="63" y="0"/>
                </a:cxn>
                <a:cxn ang="0">
                  <a:pos x="56" y="0"/>
                </a:cxn>
                <a:cxn ang="0">
                  <a:pos x="48" y="0"/>
                </a:cxn>
                <a:cxn ang="0">
                  <a:pos x="40" y="0"/>
                </a:cxn>
                <a:cxn ang="0">
                  <a:pos x="32" y="0"/>
                </a:cxn>
                <a:cxn ang="0">
                  <a:pos x="24" y="0"/>
                </a:cxn>
                <a:cxn ang="0">
                  <a:pos x="16" y="0"/>
                </a:cxn>
                <a:cxn ang="0">
                  <a:pos x="8" y="0"/>
                </a:cxn>
                <a:cxn ang="0">
                  <a:pos x="0" y="0"/>
                </a:cxn>
              </a:cxnLst>
              <a:rect l="0" t="0" r="r" b="b"/>
              <a:pathLst>
                <a:path w="367">
                  <a:moveTo>
                    <a:pt x="367" y="0"/>
                  </a:moveTo>
                  <a:lnTo>
                    <a:pt x="359" y="0"/>
                  </a:lnTo>
                  <a:lnTo>
                    <a:pt x="351" y="0"/>
                  </a:lnTo>
                  <a:lnTo>
                    <a:pt x="343" y="0"/>
                  </a:lnTo>
                  <a:lnTo>
                    <a:pt x="335" y="0"/>
                  </a:lnTo>
                  <a:lnTo>
                    <a:pt x="327" y="0"/>
                  </a:lnTo>
                  <a:lnTo>
                    <a:pt x="319" y="0"/>
                  </a:lnTo>
                  <a:lnTo>
                    <a:pt x="311" y="0"/>
                  </a:lnTo>
                  <a:lnTo>
                    <a:pt x="303" y="0"/>
                  </a:lnTo>
                  <a:lnTo>
                    <a:pt x="295" y="0"/>
                  </a:lnTo>
                  <a:lnTo>
                    <a:pt x="287" y="0"/>
                  </a:lnTo>
                  <a:lnTo>
                    <a:pt x="279" y="0"/>
                  </a:lnTo>
                  <a:lnTo>
                    <a:pt x="271" y="0"/>
                  </a:lnTo>
                  <a:lnTo>
                    <a:pt x="263" y="0"/>
                  </a:lnTo>
                  <a:lnTo>
                    <a:pt x="255" y="0"/>
                  </a:lnTo>
                  <a:lnTo>
                    <a:pt x="247" y="0"/>
                  </a:lnTo>
                  <a:lnTo>
                    <a:pt x="239" y="0"/>
                  </a:lnTo>
                  <a:lnTo>
                    <a:pt x="231" y="0"/>
                  </a:lnTo>
                  <a:lnTo>
                    <a:pt x="223" y="0"/>
                  </a:lnTo>
                  <a:lnTo>
                    <a:pt x="215" y="0"/>
                  </a:lnTo>
                  <a:lnTo>
                    <a:pt x="207" y="0"/>
                  </a:lnTo>
                  <a:lnTo>
                    <a:pt x="199" y="0"/>
                  </a:lnTo>
                  <a:lnTo>
                    <a:pt x="191" y="0"/>
                  </a:lnTo>
                  <a:lnTo>
                    <a:pt x="183" y="0"/>
                  </a:lnTo>
                  <a:lnTo>
                    <a:pt x="175" y="0"/>
                  </a:lnTo>
                  <a:lnTo>
                    <a:pt x="167" y="0"/>
                  </a:lnTo>
                  <a:lnTo>
                    <a:pt x="159" y="0"/>
                  </a:lnTo>
                  <a:lnTo>
                    <a:pt x="151" y="0"/>
                  </a:lnTo>
                  <a:lnTo>
                    <a:pt x="143" y="0"/>
                  </a:lnTo>
                  <a:lnTo>
                    <a:pt x="135" y="0"/>
                  </a:lnTo>
                  <a:lnTo>
                    <a:pt x="127" y="0"/>
                  </a:lnTo>
                  <a:lnTo>
                    <a:pt x="119" y="0"/>
                  </a:lnTo>
                  <a:lnTo>
                    <a:pt x="111" y="0"/>
                  </a:lnTo>
                  <a:lnTo>
                    <a:pt x="103" y="0"/>
                  </a:lnTo>
                  <a:lnTo>
                    <a:pt x="95" y="0"/>
                  </a:lnTo>
                  <a:lnTo>
                    <a:pt x="87" y="0"/>
                  </a:lnTo>
                  <a:lnTo>
                    <a:pt x="79" y="0"/>
                  </a:lnTo>
                  <a:lnTo>
                    <a:pt x="71" y="0"/>
                  </a:lnTo>
                  <a:lnTo>
                    <a:pt x="63" y="0"/>
                  </a:lnTo>
                  <a:lnTo>
                    <a:pt x="56" y="0"/>
                  </a:lnTo>
                  <a:lnTo>
                    <a:pt x="48" y="0"/>
                  </a:lnTo>
                  <a:lnTo>
                    <a:pt x="40" y="0"/>
                  </a:lnTo>
                  <a:lnTo>
                    <a:pt x="32" y="0"/>
                  </a:lnTo>
                  <a:lnTo>
                    <a:pt x="24" y="0"/>
                  </a:lnTo>
                  <a:lnTo>
                    <a:pt x="16" y="0"/>
                  </a:lnTo>
                  <a:lnTo>
                    <a:pt x="8" y="0"/>
                  </a:lnTo>
                  <a:lnTo>
                    <a:pt x="0" y="0"/>
                  </a:lnTo>
                </a:path>
              </a:pathLst>
            </a:custGeom>
            <a:noFill/>
            <a:ln w="0">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5" name="Freeform 187"/>
            <p:cNvSpPr>
              <a:spLocks/>
            </p:cNvSpPr>
            <p:nvPr/>
          </p:nvSpPr>
          <p:spPr bwMode="auto">
            <a:xfrm>
              <a:off x="18895" y="5590"/>
              <a:ext cx="678" cy="2312"/>
            </a:xfrm>
            <a:custGeom>
              <a:avLst/>
              <a:gdLst/>
              <a:ahLst/>
              <a:cxnLst>
                <a:cxn ang="0">
                  <a:pos x="662" y="2312"/>
                </a:cxn>
                <a:cxn ang="0">
                  <a:pos x="638" y="2312"/>
                </a:cxn>
                <a:cxn ang="0">
                  <a:pos x="614" y="2302"/>
                </a:cxn>
                <a:cxn ang="0">
                  <a:pos x="590" y="2302"/>
                </a:cxn>
                <a:cxn ang="0">
                  <a:pos x="566" y="2302"/>
                </a:cxn>
                <a:cxn ang="0">
                  <a:pos x="542" y="2302"/>
                </a:cxn>
                <a:cxn ang="0">
                  <a:pos x="518" y="2302"/>
                </a:cxn>
                <a:cxn ang="0">
                  <a:pos x="494" y="2302"/>
                </a:cxn>
                <a:cxn ang="0">
                  <a:pos x="470" y="2302"/>
                </a:cxn>
                <a:cxn ang="0">
                  <a:pos x="446" y="2292"/>
                </a:cxn>
                <a:cxn ang="0">
                  <a:pos x="422" y="2273"/>
                </a:cxn>
                <a:cxn ang="0">
                  <a:pos x="414" y="2243"/>
                </a:cxn>
                <a:cxn ang="0">
                  <a:pos x="399" y="2194"/>
                </a:cxn>
                <a:cxn ang="0">
                  <a:pos x="391" y="2105"/>
                </a:cxn>
                <a:cxn ang="0">
                  <a:pos x="375" y="2007"/>
                </a:cxn>
                <a:cxn ang="0">
                  <a:pos x="367" y="1840"/>
                </a:cxn>
                <a:cxn ang="0">
                  <a:pos x="351" y="1712"/>
                </a:cxn>
                <a:cxn ang="0">
                  <a:pos x="343" y="1456"/>
                </a:cxn>
                <a:cxn ang="0">
                  <a:pos x="327" y="1220"/>
                </a:cxn>
                <a:cxn ang="0">
                  <a:pos x="319" y="895"/>
                </a:cxn>
                <a:cxn ang="0">
                  <a:pos x="303" y="650"/>
                </a:cxn>
                <a:cxn ang="0">
                  <a:pos x="295" y="364"/>
                </a:cxn>
                <a:cxn ang="0">
                  <a:pos x="279" y="177"/>
                </a:cxn>
                <a:cxn ang="0">
                  <a:pos x="271" y="59"/>
                </a:cxn>
                <a:cxn ang="0">
                  <a:pos x="255" y="0"/>
                </a:cxn>
                <a:cxn ang="0">
                  <a:pos x="239" y="49"/>
                </a:cxn>
                <a:cxn ang="0">
                  <a:pos x="231" y="217"/>
                </a:cxn>
                <a:cxn ang="0">
                  <a:pos x="215" y="404"/>
                </a:cxn>
                <a:cxn ang="0">
                  <a:pos x="207" y="689"/>
                </a:cxn>
                <a:cxn ang="0">
                  <a:pos x="191" y="876"/>
                </a:cxn>
                <a:cxn ang="0">
                  <a:pos x="183" y="1191"/>
                </a:cxn>
                <a:cxn ang="0">
                  <a:pos x="167" y="1427"/>
                </a:cxn>
                <a:cxn ang="0">
                  <a:pos x="159" y="1682"/>
                </a:cxn>
                <a:cxn ang="0">
                  <a:pos x="143" y="1850"/>
                </a:cxn>
                <a:cxn ang="0">
                  <a:pos x="135" y="2017"/>
                </a:cxn>
                <a:cxn ang="0">
                  <a:pos x="119" y="2105"/>
                </a:cxn>
                <a:cxn ang="0">
                  <a:pos x="111" y="2174"/>
                </a:cxn>
                <a:cxn ang="0">
                  <a:pos x="95" y="2223"/>
                </a:cxn>
                <a:cxn ang="0">
                  <a:pos x="87" y="2263"/>
                </a:cxn>
                <a:cxn ang="0">
                  <a:pos x="63" y="2292"/>
                </a:cxn>
                <a:cxn ang="0">
                  <a:pos x="40" y="2302"/>
                </a:cxn>
                <a:cxn ang="0">
                  <a:pos x="16" y="2302"/>
                </a:cxn>
              </a:cxnLst>
              <a:rect l="0" t="0" r="r" b="b"/>
              <a:pathLst>
                <a:path w="678" h="2312">
                  <a:moveTo>
                    <a:pt x="678" y="2312"/>
                  </a:moveTo>
                  <a:lnTo>
                    <a:pt x="670" y="2312"/>
                  </a:lnTo>
                  <a:lnTo>
                    <a:pt x="662" y="2312"/>
                  </a:lnTo>
                  <a:lnTo>
                    <a:pt x="654" y="2312"/>
                  </a:lnTo>
                  <a:lnTo>
                    <a:pt x="646" y="2312"/>
                  </a:lnTo>
                  <a:lnTo>
                    <a:pt x="638" y="2312"/>
                  </a:lnTo>
                  <a:lnTo>
                    <a:pt x="630" y="2302"/>
                  </a:lnTo>
                  <a:lnTo>
                    <a:pt x="622" y="2302"/>
                  </a:lnTo>
                  <a:lnTo>
                    <a:pt x="614" y="2302"/>
                  </a:lnTo>
                  <a:lnTo>
                    <a:pt x="606" y="2302"/>
                  </a:lnTo>
                  <a:lnTo>
                    <a:pt x="598" y="2302"/>
                  </a:lnTo>
                  <a:lnTo>
                    <a:pt x="590" y="2302"/>
                  </a:lnTo>
                  <a:lnTo>
                    <a:pt x="582" y="2302"/>
                  </a:lnTo>
                  <a:lnTo>
                    <a:pt x="574" y="2302"/>
                  </a:lnTo>
                  <a:lnTo>
                    <a:pt x="566" y="2302"/>
                  </a:lnTo>
                  <a:lnTo>
                    <a:pt x="558" y="2302"/>
                  </a:lnTo>
                  <a:lnTo>
                    <a:pt x="550" y="2302"/>
                  </a:lnTo>
                  <a:lnTo>
                    <a:pt x="542" y="2302"/>
                  </a:lnTo>
                  <a:lnTo>
                    <a:pt x="534" y="2302"/>
                  </a:lnTo>
                  <a:lnTo>
                    <a:pt x="526" y="2302"/>
                  </a:lnTo>
                  <a:lnTo>
                    <a:pt x="518" y="2302"/>
                  </a:lnTo>
                  <a:lnTo>
                    <a:pt x="510" y="2302"/>
                  </a:lnTo>
                  <a:lnTo>
                    <a:pt x="502" y="2302"/>
                  </a:lnTo>
                  <a:lnTo>
                    <a:pt x="494" y="2302"/>
                  </a:lnTo>
                  <a:lnTo>
                    <a:pt x="486" y="2302"/>
                  </a:lnTo>
                  <a:lnTo>
                    <a:pt x="478" y="2302"/>
                  </a:lnTo>
                  <a:lnTo>
                    <a:pt x="470" y="2302"/>
                  </a:lnTo>
                  <a:lnTo>
                    <a:pt x="462" y="2302"/>
                  </a:lnTo>
                  <a:lnTo>
                    <a:pt x="454" y="2302"/>
                  </a:lnTo>
                  <a:lnTo>
                    <a:pt x="446" y="2292"/>
                  </a:lnTo>
                  <a:lnTo>
                    <a:pt x="438" y="2292"/>
                  </a:lnTo>
                  <a:lnTo>
                    <a:pt x="430" y="2283"/>
                  </a:lnTo>
                  <a:lnTo>
                    <a:pt x="422" y="2273"/>
                  </a:lnTo>
                  <a:lnTo>
                    <a:pt x="422" y="2263"/>
                  </a:lnTo>
                  <a:lnTo>
                    <a:pt x="414" y="2253"/>
                  </a:lnTo>
                  <a:lnTo>
                    <a:pt x="414" y="2243"/>
                  </a:lnTo>
                  <a:lnTo>
                    <a:pt x="407" y="2233"/>
                  </a:lnTo>
                  <a:lnTo>
                    <a:pt x="407" y="2204"/>
                  </a:lnTo>
                  <a:lnTo>
                    <a:pt x="399" y="2194"/>
                  </a:lnTo>
                  <a:lnTo>
                    <a:pt x="399" y="2164"/>
                  </a:lnTo>
                  <a:lnTo>
                    <a:pt x="391" y="2145"/>
                  </a:lnTo>
                  <a:lnTo>
                    <a:pt x="391" y="2105"/>
                  </a:lnTo>
                  <a:lnTo>
                    <a:pt x="383" y="2086"/>
                  </a:lnTo>
                  <a:lnTo>
                    <a:pt x="383" y="2037"/>
                  </a:lnTo>
                  <a:lnTo>
                    <a:pt x="375" y="2007"/>
                  </a:lnTo>
                  <a:lnTo>
                    <a:pt x="375" y="1948"/>
                  </a:lnTo>
                  <a:lnTo>
                    <a:pt x="367" y="1909"/>
                  </a:lnTo>
                  <a:lnTo>
                    <a:pt x="367" y="1840"/>
                  </a:lnTo>
                  <a:lnTo>
                    <a:pt x="359" y="1800"/>
                  </a:lnTo>
                  <a:lnTo>
                    <a:pt x="359" y="1751"/>
                  </a:lnTo>
                  <a:lnTo>
                    <a:pt x="351" y="1712"/>
                  </a:lnTo>
                  <a:lnTo>
                    <a:pt x="351" y="1614"/>
                  </a:lnTo>
                  <a:lnTo>
                    <a:pt x="343" y="1564"/>
                  </a:lnTo>
                  <a:lnTo>
                    <a:pt x="343" y="1456"/>
                  </a:lnTo>
                  <a:lnTo>
                    <a:pt x="335" y="1397"/>
                  </a:lnTo>
                  <a:lnTo>
                    <a:pt x="335" y="1279"/>
                  </a:lnTo>
                  <a:lnTo>
                    <a:pt x="327" y="1220"/>
                  </a:lnTo>
                  <a:lnTo>
                    <a:pt x="327" y="1092"/>
                  </a:lnTo>
                  <a:lnTo>
                    <a:pt x="319" y="1023"/>
                  </a:lnTo>
                  <a:lnTo>
                    <a:pt x="319" y="895"/>
                  </a:lnTo>
                  <a:lnTo>
                    <a:pt x="311" y="836"/>
                  </a:lnTo>
                  <a:lnTo>
                    <a:pt x="311" y="709"/>
                  </a:lnTo>
                  <a:lnTo>
                    <a:pt x="303" y="650"/>
                  </a:lnTo>
                  <a:lnTo>
                    <a:pt x="303" y="531"/>
                  </a:lnTo>
                  <a:lnTo>
                    <a:pt x="295" y="472"/>
                  </a:lnTo>
                  <a:lnTo>
                    <a:pt x="295" y="364"/>
                  </a:lnTo>
                  <a:lnTo>
                    <a:pt x="287" y="315"/>
                  </a:lnTo>
                  <a:lnTo>
                    <a:pt x="287" y="217"/>
                  </a:lnTo>
                  <a:lnTo>
                    <a:pt x="279" y="177"/>
                  </a:lnTo>
                  <a:lnTo>
                    <a:pt x="279" y="138"/>
                  </a:lnTo>
                  <a:lnTo>
                    <a:pt x="271" y="108"/>
                  </a:lnTo>
                  <a:lnTo>
                    <a:pt x="271" y="59"/>
                  </a:lnTo>
                  <a:lnTo>
                    <a:pt x="263" y="30"/>
                  </a:lnTo>
                  <a:lnTo>
                    <a:pt x="263" y="10"/>
                  </a:lnTo>
                  <a:lnTo>
                    <a:pt x="255" y="0"/>
                  </a:lnTo>
                  <a:lnTo>
                    <a:pt x="247" y="10"/>
                  </a:lnTo>
                  <a:lnTo>
                    <a:pt x="247" y="30"/>
                  </a:lnTo>
                  <a:lnTo>
                    <a:pt x="239" y="49"/>
                  </a:lnTo>
                  <a:lnTo>
                    <a:pt x="239" y="99"/>
                  </a:lnTo>
                  <a:lnTo>
                    <a:pt x="231" y="138"/>
                  </a:lnTo>
                  <a:lnTo>
                    <a:pt x="231" y="217"/>
                  </a:lnTo>
                  <a:lnTo>
                    <a:pt x="223" y="256"/>
                  </a:lnTo>
                  <a:lnTo>
                    <a:pt x="223" y="354"/>
                  </a:lnTo>
                  <a:lnTo>
                    <a:pt x="215" y="404"/>
                  </a:lnTo>
                  <a:lnTo>
                    <a:pt x="215" y="512"/>
                  </a:lnTo>
                  <a:lnTo>
                    <a:pt x="207" y="571"/>
                  </a:lnTo>
                  <a:lnTo>
                    <a:pt x="207" y="689"/>
                  </a:lnTo>
                  <a:lnTo>
                    <a:pt x="199" y="758"/>
                  </a:lnTo>
                  <a:lnTo>
                    <a:pt x="199" y="817"/>
                  </a:lnTo>
                  <a:lnTo>
                    <a:pt x="191" y="876"/>
                  </a:lnTo>
                  <a:lnTo>
                    <a:pt x="191" y="1004"/>
                  </a:lnTo>
                  <a:lnTo>
                    <a:pt x="183" y="1073"/>
                  </a:lnTo>
                  <a:lnTo>
                    <a:pt x="183" y="1191"/>
                  </a:lnTo>
                  <a:lnTo>
                    <a:pt x="175" y="1250"/>
                  </a:lnTo>
                  <a:lnTo>
                    <a:pt x="175" y="1368"/>
                  </a:lnTo>
                  <a:lnTo>
                    <a:pt x="167" y="1427"/>
                  </a:lnTo>
                  <a:lnTo>
                    <a:pt x="167" y="1535"/>
                  </a:lnTo>
                  <a:lnTo>
                    <a:pt x="159" y="1584"/>
                  </a:lnTo>
                  <a:lnTo>
                    <a:pt x="159" y="1682"/>
                  </a:lnTo>
                  <a:lnTo>
                    <a:pt x="151" y="1722"/>
                  </a:lnTo>
                  <a:lnTo>
                    <a:pt x="151" y="1810"/>
                  </a:lnTo>
                  <a:lnTo>
                    <a:pt x="143" y="1850"/>
                  </a:lnTo>
                  <a:lnTo>
                    <a:pt x="143" y="1919"/>
                  </a:lnTo>
                  <a:lnTo>
                    <a:pt x="135" y="1958"/>
                  </a:lnTo>
                  <a:lnTo>
                    <a:pt x="135" y="2017"/>
                  </a:lnTo>
                  <a:lnTo>
                    <a:pt x="127" y="2037"/>
                  </a:lnTo>
                  <a:lnTo>
                    <a:pt x="127" y="2086"/>
                  </a:lnTo>
                  <a:lnTo>
                    <a:pt x="119" y="2105"/>
                  </a:lnTo>
                  <a:lnTo>
                    <a:pt x="119" y="2125"/>
                  </a:lnTo>
                  <a:lnTo>
                    <a:pt x="111" y="2145"/>
                  </a:lnTo>
                  <a:lnTo>
                    <a:pt x="111" y="2174"/>
                  </a:lnTo>
                  <a:lnTo>
                    <a:pt x="103" y="2194"/>
                  </a:lnTo>
                  <a:lnTo>
                    <a:pt x="103" y="2214"/>
                  </a:lnTo>
                  <a:lnTo>
                    <a:pt x="95" y="2223"/>
                  </a:lnTo>
                  <a:lnTo>
                    <a:pt x="95" y="2243"/>
                  </a:lnTo>
                  <a:lnTo>
                    <a:pt x="87" y="2253"/>
                  </a:lnTo>
                  <a:lnTo>
                    <a:pt x="87" y="2263"/>
                  </a:lnTo>
                  <a:lnTo>
                    <a:pt x="71" y="2283"/>
                  </a:lnTo>
                  <a:lnTo>
                    <a:pt x="71" y="2292"/>
                  </a:lnTo>
                  <a:lnTo>
                    <a:pt x="63" y="2292"/>
                  </a:lnTo>
                  <a:lnTo>
                    <a:pt x="56" y="2302"/>
                  </a:lnTo>
                  <a:lnTo>
                    <a:pt x="48" y="2302"/>
                  </a:lnTo>
                  <a:lnTo>
                    <a:pt x="40" y="2302"/>
                  </a:lnTo>
                  <a:lnTo>
                    <a:pt x="32" y="2302"/>
                  </a:lnTo>
                  <a:lnTo>
                    <a:pt x="24" y="2302"/>
                  </a:lnTo>
                  <a:lnTo>
                    <a:pt x="16" y="2302"/>
                  </a:lnTo>
                  <a:lnTo>
                    <a:pt x="8" y="2302"/>
                  </a:lnTo>
                  <a:lnTo>
                    <a:pt x="0" y="2302"/>
                  </a:lnTo>
                </a:path>
              </a:pathLst>
            </a:custGeom>
            <a:noFill/>
            <a:ln w="0">
              <a:solidFill>
                <a:srgbClr val="007F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6" name="Freeform 188"/>
            <p:cNvSpPr>
              <a:spLocks/>
            </p:cNvSpPr>
            <p:nvPr/>
          </p:nvSpPr>
          <p:spPr bwMode="auto">
            <a:xfrm>
              <a:off x="17882" y="7794"/>
              <a:ext cx="1013" cy="108"/>
            </a:xfrm>
            <a:custGeom>
              <a:avLst/>
              <a:gdLst/>
              <a:ahLst/>
              <a:cxnLst>
                <a:cxn ang="0">
                  <a:pos x="997" y="98"/>
                </a:cxn>
                <a:cxn ang="0">
                  <a:pos x="973" y="98"/>
                </a:cxn>
                <a:cxn ang="0">
                  <a:pos x="949" y="98"/>
                </a:cxn>
                <a:cxn ang="0">
                  <a:pos x="925" y="98"/>
                </a:cxn>
                <a:cxn ang="0">
                  <a:pos x="901" y="98"/>
                </a:cxn>
                <a:cxn ang="0">
                  <a:pos x="877" y="98"/>
                </a:cxn>
                <a:cxn ang="0">
                  <a:pos x="853" y="108"/>
                </a:cxn>
                <a:cxn ang="0">
                  <a:pos x="829" y="108"/>
                </a:cxn>
                <a:cxn ang="0">
                  <a:pos x="805" y="108"/>
                </a:cxn>
                <a:cxn ang="0">
                  <a:pos x="781" y="108"/>
                </a:cxn>
                <a:cxn ang="0">
                  <a:pos x="757" y="98"/>
                </a:cxn>
                <a:cxn ang="0">
                  <a:pos x="733" y="98"/>
                </a:cxn>
                <a:cxn ang="0">
                  <a:pos x="710" y="98"/>
                </a:cxn>
                <a:cxn ang="0">
                  <a:pos x="686" y="98"/>
                </a:cxn>
                <a:cxn ang="0">
                  <a:pos x="662" y="98"/>
                </a:cxn>
                <a:cxn ang="0">
                  <a:pos x="638" y="98"/>
                </a:cxn>
                <a:cxn ang="0">
                  <a:pos x="614" y="98"/>
                </a:cxn>
                <a:cxn ang="0">
                  <a:pos x="590" y="98"/>
                </a:cxn>
                <a:cxn ang="0">
                  <a:pos x="566" y="98"/>
                </a:cxn>
                <a:cxn ang="0">
                  <a:pos x="542" y="98"/>
                </a:cxn>
                <a:cxn ang="0">
                  <a:pos x="518" y="88"/>
                </a:cxn>
                <a:cxn ang="0">
                  <a:pos x="494" y="69"/>
                </a:cxn>
                <a:cxn ang="0">
                  <a:pos x="470" y="49"/>
                </a:cxn>
                <a:cxn ang="0">
                  <a:pos x="446" y="19"/>
                </a:cxn>
                <a:cxn ang="0">
                  <a:pos x="422" y="10"/>
                </a:cxn>
                <a:cxn ang="0">
                  <a:pos x="398" y="0"/>
                </a:cxn>
                <a:cxn ang="0">
                  <a:pos x="375" y="19"/>
                </a:cxn>
                <a:cxn ang="0">
                  <a:pos x="351" y="39"/>
                </a:cxn>
                <a:cxn ang="0">
                  <a:pos x="327" y="59"/>
                </a:cxn>
                <a:cxn ang="0">
                  <a:pos x="303" y="79"/>
                </a:cxn>
                <a:cxn ang="0">
                  <a:pos x="279" y="88"/>
                </a:cxn>
                <a:cxn ang="0">
                  <a:pos x="255" y="98"/>
                </a:cxn>
                <a:cxn ang="0">
                  <a:pos x="231" y="98"/>
                </a:cxn>
                <a:cxn ang="0">
                  <a:pos x="207" y="98"/>
                </a:cxn>
                <a:cxn ang="0">
                  <a:pos x="183" y="98"/>
                </a:cxn>
                <a:cxn ang="0">
                  <a:pos x="159" y="98"/>
                </a:cxn>
                <a:cxn ang="0">
                  <a:pos x="135" y="98"/>
                </a:cxn>
                <a:cxn ang="0">
                  <a:pos x="111" y="98"/>
                </a:cxn>
                <a:cxn ang="0">
                  <a:pos x="87" y="98"/>
                </a:cxn>
                <a:cxn ang="0">
                  <a:pos x="63" y="98"/>
                </a:cxn>
                <a:cxn ang="0">
                  <a:pos x="39" y="98"/>
                </a:cxn>
                <a:cxn ang="0">
                  <a:pos x="16" y="98"/>
                </a:cxn>
              </a:cxnLst>
              <a:rect l="0" t="0" r="r" b="b"/>
              <a:pathLst>
                <a:path w="1013" h="108">
                  <a:moveTo>
                    <a:pt x="1013" y="98"/>
                  </a:moveTo>
                  <a:lnTo>
                    <a:pt x="1005" y="98"/>
                  </a:lnTo>
                  <a:lnTo>
                    <a:pt x="997" y="98"/>
                  </a:lnTo>
                  <a:lnTo>
                    <a:pt x="989" y="98"/>
                  </a:lnTo>
                  <a:lnTo>
                    <a:pt x="981" y="98"/>
                  </a:lnTo>
                  <a:lnTo>
                    <a:pt x="973" y="98"/>
                  </a:lnTo>
                  <a:lnTo>
                    <a:pt x="965" y="98"/>
                  </a:lnTo>
                  <a:lnTo>
                    <a:pt x="957" y="98"/>
                  </a:lnTo>
                  <a:lnTo>
                    <a:pt x="949" y="98"/>
                  </a:lnTo>
                  <a:lnTo>
                    <a:pt x="941" y="98"/>
                  </a:lnTo>
                  <a:lnTo>
                    <a:pt x="933" y="98"/>
                  </a:lnTo>
                  <a:lnTo>
                    <a:pt x="925" y="98"/>
                  </a:lnTo>
                  <a:lnTo>
                    <a:pt x="917" y="98"/>
                  </a:lnTo>
                  <a:lnTo>
                    <a:pt x="909" y="98"/>
                  </a:lnTo>
                  <a:lnTo>
                    <a:pt x="901" y="98"/>
                  </a:lnTo>
                  <a:lnTo>
                    <a:pt x="893" y="98"/>
                  </a:lnTo>
                  <a:lnTo>
                    <a:pt x="885" y="98"/>
                  </a:lnTo>
                  <a:lnTo>
                    <a:pt x="877" y="98"/>
                  </a:lnTo>
                  <a:lnTo>
                    <a:pt x="869" y="108"/>
                  </a:lnTo>
                  <a:lnTo>
                    <a:pt x="861" y="108"/>
                  </a:lnTo>
                  <a:lnTo>
                    <a:pt x="853" y="108"/>
                  </a:lnTo>
                  <a:lnTo>
                    <a:pt x="845" y="108"/>
                  </a:lnTo>
                  <a:lnTo>
                    <a:pt x="837" y="108"/>
                  </a:lnTo>
                  <a:lnTo>
                    <a:pt x="829" y="108"/>
                  </a:lnTo>
                  <a:lnTo>
                    <a:pt x="821" y="108"/>
                  </a:lnTo>
                  <a:lnTo>
                    <a:pt x="813" y="108"/>
                  </a:lnTo>
                  <a:lnTo>
                    <a:pt x="805" y="108"/>
                  </a:lnTo>
                  <a:lnTo>
                    <a:pt x="797" y="108"/>
                  </a:lnTo>
                  <a:lnTo>
                    <a:pt x="789" y="108"/>
                  </a:lnTo>
                  <a:lnTo>
                    <a:pt x="781" y="108"/>
                  </a:lnTo>
                  <a:lnTo>
                    <a:pt x="773" y="98"/>
                  </a:lnTo>
                  <a:lnTo>
                    <a:pt x="765" y="98"/>
                  </a:lnTo>
                  <a:lnTo>
                    <a:pt x="757" y="98"/>
                  </a:lnTo>
                  <a:lnTo>
                    <a:pt x="749" y="98"/>
                  </a:lnTo>
                  <a:lnTo>
                    <a:pt x="741" y="98"/>
                  </a:lnTo>
                  <a:lnTo>
                    <a:pt x="733" y="98"/>
                  </a:lnTo>
                  <a:lnTo>
                    <a:pt x="726" y="98"/>
                  </a:lnTo>
                  <a:lnTo>
                    <a:pt x="718" y="98"/>
                  </a:lnTo>
                  <a:lnTo>
                    <a:pt x="710" y="98"/>
                  </a:lnTo>
                  <a:lnTo>
                    <a:pt x="702" y="98"/>
                  </a:lnTo>
                  <a:lnTo>
                    <a:pt x="694" y="98"/>
                  </a:lnTo>
                  <a:lnTo>
                    <a:pt x="686" y="98"/>
                  </a:lnTo>
                  <a:lnTo>
                    <a:pt x="678" y="98"/>
                  </a:lnTo>
                  <a:lnTo>
                    <a:pt x="670" y="98"/>
                  </a:lnTo>
                  <a:lnTo>
                    <a:pt x="662" y="98"/>
                  </a:lnTo>
                  <a:lnTo>
                    <a:pt x="654" y="98"/>
                  </a:lnTo>
                  <a:lnTo>
                    <a:pt x="646" y="98"/>
                  </a:lnTo>
                  <a:lnTo>
                    <a:pt x="638" y="98"/>
                  </a:lnTo>
                  <a:lnTo>
                    <a:pt x="630" y="98"/>
                  </a:lnTo>
                  <a:lnTo>
                    <a:pt x="622" y="98"/>
                  </a:lnTo>
                  <a:lnTo>
                    <a:pt x="614" y="98"/>
                  </a:lnTo>
                  <a:lnTo>
                    <a:pt x="606" y="98"/>
                  </a:lnTo>
                  <a:lnTo>
                    <a:pt x="598" y="98"/>
                  </a:lnTo>
                  <a:lnTo>
                    <a:pt x="590" y="98"/>
                  </a:lnTo>
                  <a:lnTo>
                    <a:pt x="582" y="98"/>
                  </a:lnTo>
                  <a:lnTo>
                    <a:pt x="574" y="98"/>
                  </a:lnTo>
                  <a:lnTo>
                    <a:pt x="566" y="98"/>
                  </a:lnTo>
                  <a:lnTo>
                    <a:pt x="558" y="98"/>
                  </a:lnTo>
                  <a:lnTo>
                    <a:pt x="550" y="98"/>
                  </a:lnTo>
                  <a:lnTo>
                    <a:pt x="542" y="98"/>
                  </a:lnTo>
                  <a:lnTo>
                    <a:pt x="534" y="88"/>
                  </a:lnTo>
                  <a:lnTo>
                    <a:pt x="526" y="88"/>
                  </a:lnTo>
                  <a:lnTo>
                    <a:pt x="518" y="88"/>
                  </a:lnTo>
                  <a:lnTo>
                    <a:pt x="510" y="79"/>
                  </a:lnTo>
                  <a:lnTo>
                    <a:pt x="502" y="79"/>
                  </a:lnTo>
                  <a:lnTo>
                    <a:pt x="494" y="69"/>
                  </a:lnTo>
                  <a:lnTo>
                    <a:pt x="486" y="59"/>
                  </a:lnTo>
                  <a:lnTo>
                    <a:pt x="478" y="49"/>
                  </a:lnTo>
                  <a:lnTo>
                    <a:pt x="470" y="49"/>
                  </a:lnTo>
                  <a:lnTo>
                    <a:pt x="462" y="39"/>
                  </a:lnTo>
                  <a:lnTo>
                    <a:pt x="454" y="29"/>
                  </a:lnTo>
                  <a:lnTo>
                    <a:pt x="446" y="19"/>
                  </a:lnTo>
                  <a:lnTo>
                    <a:pt x="438" y="19"/>
                  </a:lnTo>
                  <a:lnTo>
                    <a:pt x="430" y="10"/>
                  </a:lnTo>
                  <a:lnTo>
                    <a:pt x="422" y="10"/>
                  </a:lnTo>
                  <a:lnTo>
                    <a:pt x="414" y="0"/>
                  </a:lnTo>
                  <a:lnTo>
                    <a:pt x="406" y="0"/>
                  </a:lnTo>
                  <a:lnTo>
                    <a:pt x="398" y="0"/>
                  </a:lnTo>
                  <a:lnTo>
                    <a:pt x="390" y="10"/>
                  </a:lnTo>
                  <a:lnTo>
                    <a:pt x="382" y="10"/>
                  </a:lnTo>
                  <a:lnTo>
                    <a:pt x="375" y="19"/>
                  </a:lnTo>
                  <a:lnTo>
                    <a:pt x="367" y="19"/>
                  </a:lnTo>
                  <a:lnTo>
                    <a:pt x="359" y="29"/>
                  </a:lnTo>
                  <a:lnTo>
                    <a:pt x="351" y="39"/>
                  </a:lnTo>
                  <a:lnTo>
                    <a:pt x="343" y="39"/>
                  </a:lnTo>
                  <a:lnTo>
                    <a:pt x="335" y="49"/>
                  </a:lnTo>
                  <a:lnTo>
                    <a:pt x="327" y="59"/>
                  </a:lnTo>
                  <a:lnTo>
                    <a:pt x="319" y="69"/>
                  </a:lnTo>
                  <a:lnTo>
                    <a:pt x="311" y="79"/>
                  </a:lnTo>
                  <a:lnTo>
                    <a:pt x="303" y="79"/>
                  </a:lnTo>
                  <a:lnTo>
                    <a:pt x="295" y="88"/>
                  </a:lnTo>
                  <a:lnTo>
                    <a:pt x="287" y="88"/>
                  </a:lnTo>
                  <a:lnTo>
                    <a:pt x="279" y="88"/>
                  </a:lnTo>
                  <a:lnTo>
                    <a:pt x="271" y="98"/>
                  </a:lnTo>
                  <a:lnTo>
                    <a:pt x="263" y="98"/>
                  </a:lnTo>
                  <a:lnTo>
                    <a:pt x="255" y="98"/>
                  </a:lnTo>
                  <a:lnTo>
                    <a:pt x="247" y="98"/>
                  </a:lnTo>
                  <a:lnTo>
                    <a:pt x="239" y="98"/>
                  </a:lnTo>
                  <a:lnTo>
                    <a:pt x="231" y="98"/>
                  </a:lnTo>
                  <a:lnTo>
                    <a:pt x="223" y="98"/>
                  </a:lnTo>
                  <a:lnTo>
                    <a:pt x="215" y="98"/>
                  </a:lnTo>
                  <a:lnTo>
                    <a:pt x="207" y="98"/>
                  </a:lnTo>
                  <a:lnTo>
                    <a:pt x="199" y="98"/>
                  </a:lnTo>
                  <a:lnTo>
                    <a:pt x="191" y="98"/>
                  </a:lnTo>
                  <a:lnTo>
                    <a:pt x="183" y="98"/>
                  </a:lnTo>
                  <a:lnTo>
                    <a:pt x="175" y="98"/>
                  </a:lnTo>
                  <a:lnTo>
                    <a:pt x="167" y="98"/>
                  </a:lnTo>
                  <a:lnTo>
                    <a:pt x="159" y="98"/>
                  </a:lnTo>
                  <a:lnTo>
                    <a:pt x="151" y="98"/>
                  </a:lnTo>
                  <a:lnTo>
                    <a:pt x="143" y="98"/>
                  </a:lnTo>
                  <a:lnTo>
                    <a:pt x="135" y="98"/>
                  </a:lnTo>
                  <a:lnTo>
                    <a:pt x="127" y="98"/>
                  </a:lnTo>
                  <a:lnTo>
                    <a:pt x="119" y="98"/>
                  </a:lnTo>
                  <a:lnTo>
                    <a:pt x="111" y="98"/>
                  </a:lnTo>
                  <a:lnTo>
                    <a:pt x="103" y="98"/>
                  </a:lnTo>
                  <a:lnTo>
                    <a:pt x="95" y="98"/>
                  </a:lnTo>
                  <a:lnTo>
                    <a:pt x="87" y="98"/>
                  </a:lnTo>
                  <a:lnTo>
                    <a:pt x="79" y="98"/>
                  </a:lnTo>
                  <a:lnTo>
                    <a:pt x="71" y="98"/>
                  </a:lnTo>
                  <a:lnTo>
                    <a:pt x="63" y="98"/>
                  </a:lnTo>
                  <a:lnTo>
                    <a:pt x="55" y="98"/>
                  </a:lnTo>
                  <a:lnTo>
                    <a:pt x="47" y="98"/>
                  </a:lnTo>
                  <a:lnTo>
                    <a:pt x="39" y="98"/>
                  </a:lnTo>
                  <a:lnTo>
                    <a:pt x="32" y="98"/>
                  </a:lnTo>
                  <a:lnTo>
                    <a:pt x="24" y="98"/>
                  </a:lnTo>
                  <a:lnTo>
                    <a:pt x="16" y="98"/>
                  </a:lnTo>
                  <a:lnTo>
                    <a:pt x="8" y="108"/>
                  </a:lnTo>
                  <a:lnTo>
                    <a:pt x="0" y="108"/>
                  </a:lnTo>
                </a:path>
              </a:pathLst>
            </a:custGeom>
            <a:noFill/>
            <a:ln w="0">
              <a:solidFill>
                <a:srgbClr val="007F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7" name="Freeform 189"/>
            <p:cNvSpPr>
              <a:spLocks/>
            </p:cNvSpPr>
            <p:nvPr/>
          </p:nvSpPr>
          <p:spPr bwMode="auto">
            <a:xfrm>
              <a:off x="16869" y="7892"/>
              <a:ext cx="1013" cy="10"/>
            </a:xfrm>
            <a:custGeom>
              <a:avLst/>
              <a:gdLst/>
              <a:ahLst/>
              <a:cxnLst>
                <a:cxn ang="0">
                  <a:pos x="997" y="10"/>
                </a:cxn>
                <a:cxn ang="0">
                  <a:pos x="973" y="10"/>
                </a:cxn>
                <a:cxn ang="0">
                  <a:pos x="949" y="10"/>
                </a:cxn>
                <a:cxn ang="0">
                  <a:pos x="925" y="10"/>
                </a:cxn>
                <a:cxn ang="0">
                  <a:pos x="901" y="0"/>
                </a:cxn>
                <a:cxn ang="0">
                  <a:pos x="877" y="0"/>
                </a:cxn>
                <a:cxn ang="0">
                  <a:pos x="853" y="0"/>
                </a:cxn>
                <a:cxn ang="0">
                  <a:pos x="829" y="0"/>
                </a:cxn>
                <a:cxn ang="0">
                  <a:pos x="805" y="0"/>
                </a:cxn>
                <a:cxn ang="0">
                  <a:pos x="781" y="0"/>
                </a:cxn>
                <a:cxn ang="0">
                  <a:pos x="757" y="0"/>
                </a:cxn>
                <a:cxn ang="0">
                  <a:pos x="733" y="0"/>
                </a:cxn>
                <a:cxn ang="0">
                  <a:pos x="709" y="0"/>
                </a:cxn>
                <a:cxn ang="0">
                  <a:pos x="686" y="0"/>
                </a:cxn>
                <a:cxn ang="0">
                  <a:pos x="662" y="0"/>
                </a:cxn>
                <a:cxn ang="0">
                  <a:pos x="638" y="0"/>
                </a:cxn>
                <a:cxn ang="0">
                  <a:pos x="614" y="0"/>
                </a:cxn>
                <a:cxn ang="0">
                  <a:pos x="590" y="0"/>
                </a:cxn>
                <a:cxn ang="0">
                  <a:pos x="566" y="0"/>
                </a:cxn>
                <a:cxn ang="0">
                  <a:pos x="542" y="0"/>
                </a:cxn>
                <a:cxn ang="0">
                  <a:pos x="518" y="0"/>
                </a:cxn>
                <a:cxn ang="0">
                  <a:pos x="494" y="0"/>
                </a:cxn>
                <a:cxn ang="0">
                  <a:pos x="470" y="0"/>
                </a:cxn>
                <a:cxn ang="0">
                  <a:pos x="446" y="0"/>
                </a:cxn>
                <a:cxn ang="0">
                  <a:pos x="422" y="0"/>
                </a:cxn>
                <a:cxn ang="0">
                  <a:pos x="398" y="0"/>
                </a:cxn>
                <a:cxn ang="0">
                  <a:pos x="374" y="0"/>
                </a:cxn>
                <a:cxn ang="0">
                  <a:pos x="351" y="0"/>
                </a:cxn>
                <a:cxn ang="0">
                  <a:pos x="327" y="0"/>
                </a:cxn>
                <a:cxn ang="0">
                  <a:pos x="303" y="0"/>
                </a:cxn>
                <a:cxn ang="0">
                  <a:pos x="279" y="0"/>
                </a:cxn>
                <a:cxn ang="0">
                  <a:pos x="255" y="0"/>
                </a:cxn>
                <a:cxn ang="0">
                  <a:pos x="231" y="0"/>
                </a:cxn>
                <a:cxn ang="0">
                  <a:pos x="207" y="0"/>
                </a:cxn>
                <a:cxn ang="0">
                  <a:pos x="183" y="0"/>
                </a:cxn>
                <a:cxn ang="0">
                  <a:pos x="159" y="10"/>
                </a:cxn>
                <a:cxn ang="0">
                  <a:pos x="135" y="10"/>
                </a:cxn>
                <a:cxn ang="0">
                  <a:pos x="111" y="10"/>
                </a:cxn>
                <a:cxn ang="0">
                  <a:pos x="87" y="10"/>
                </a:cxn>
                <a:cxn ang="0">
                  <a:pos x="63" y="10"/>
                </a:cxn>
                <a:cxn ang="0">
                  <a:pos x="39" y="0"/>
                </a:cxn>
                <a:cxn ang="0">
                  <a:pos x="15" y="0"/>
                </a:cxn>
              </a:cxnLst>
              <a:rect l="0" t="0" r="r" b="b"/>
              <a:pathLst>
                <a:path w="1013" h="10">
                  <a:moveTo>
                    <a:pt x="1013" y="10"/>
                  </a:moveTo>
                  <a:lnTo>
                    <a:pt x="1005" y="10"/>
                  </a:lnTo>
                  <a:lnTo>
                    <a:pt x="997" y="10"/>
                  </a:lnTo>
                  <a:lnTo>
                    <a:pt x="989" y="10"/>
                  </a:lnTo>
                  <a:lnTo>
                    <a:pt x="981" y="10"/>
                  </a:lnTo>
                  <a:lnTo>
                    <a:pt x="973" y="10"/>
                  </a:lnTo>
                  <a:lnTo>
                    <a:pt x="965" y="10"/>
                  </a:lnTo>
                  <a:lnTo>
                    <a:pt x="957" y="10"/>
                  </a:lnTo>
                  <a:lnTo>
                    <a:pt x="949" y="10"/>
                  </a:lnTo>
                  <a:lnTo>
                    <a:pt x="941" y="10"/>
                  </a:lnTo>
                  <a:lnTo>
                    <a:pt x="933" y="10"/>
                  </a:lnTo>
                  <a:lnTo>
                    <a:pt x="925" y="10"/>
                  </a:lnTo>
                  <a:lnTo>
                    <a:pt x="917" y="0"/>
                  </a:lnTo>
                  <a:lnTo>
                    <a:pt x="909" y="0"/>
                  </a:lnTo>
                  <a:lnTo>
                    <a:pt x="901" y="0"/>
                  </a:lnTo>
                  <a:lnTo>
                    <a:pt x="893" y="0"/>
                  </a:lnTo>
                  <a:lnTo>
                    <a:pt x="885" y="0"/>
                  </a:lnTo>
                  <a:lnTo>
                    <a:pt x="877" y="0"/>
                  </a:lnTo>
                  <a:lnTo>
                    <a:pt x="869" y="0"/>
                  </a:lnTo>
                  <a:lnTo>
                    <a:pt x="861" y="0"/>
                  </a:lnTo>
                  <a:lnTo>
                    <a:pt x="853" y="0"/>
                  </a:lnTo>
                  <a:lnTo>
                    <a:pt x="845" y="0"/>
                  </a:lnTo>
                  <a:lnTo>
                    <a:pt x="837" y="0"/>
                  </a:lnTo>
                  <a:lnTo>
                    <a:pt x="829" y="0"/>
                  </a:lnTo>
                  <a:lnTo>
                    <a:pt x="821" y="0"/>
                  </a:lnTo>
                  <a:lnTo>
                    <a:pt x="813" y="0"/>
                  </a:lnTo>
                  <a:lnTo>
                    <a:pt x="805" y="0"/>
                  </a:lnTo>
                  <a:lnTo>
                    <a:pt x="797" y="0"/>
                  </a:lnTo>
                  <a:lnTo>
                    <a:pt x="789" y="0"/>
                  </a:lnTo>
                  <a:lnTo>
                    <a:pt x="781" y="0"/>
                  </a:lnTo>
                  <a:lnTo>
                    <a:pt x="773" y="0"/>
                  </a:lnTo>
                  <a:lnTo>
                    <a:pt x="765" y="0"/>
                  </a:lnTo>
                  <a:lnTo>
                    <a:pt x="757" y="0"/>
                  </a:lnTo>
                  <a:lnTo>
                    <a:pt x="749" y="0"/>
                  </a:lnTo>
                  <a:lnTo>
                    <a:pt x="741" y="0"/>
                  </a:lnTo>
                  <a:lnTo>
                    <a:pt x="733" y="0"/>
                  </a:lnTo>
                  <a:lnTo>
                    <a:pt x="725" y="0"/>
                  </a:lnTo>
                  <a:lnTo>
                    <a:pt x="717" y="0"/>
                  </a:lnTo>
                  <a:lnTo>
                    <a:pt x="709" y="0"/>
                  </a:lnTo>
                  <a:lnTo>
                    <a:pt x="702" y="0"/>
                  </a:lnTo>
                  <a:lnTo>
                    <a:pt x="694" y="0"/>
                  </a:lnTo>
                  <a:lnTo>
                    <a:pt x="686" y="0"/>
                  </a:lnTo>
                  <a:lnTo>
                    <a:pt x="678" y="0"/>
                  </a:lnTo>
                  <a:lnTo>
                    <a:pt x="670" y="0"/>
                  </a:lnTo>
                  <a:lnTo>
                    <a:pt x="662" y="0"/>
                  </a:lnTo>
                  <a:lnTo>
                    <a:pt x="654" y="0"/>
                  </a:lnTo>
                  <a:lnTo>
                    <a:pt x="646" y="0"/>
                  </a:lnTo>
                  <a:lnTo>
                    <a:pt x="638" y="0"/>
                  </a:lnTo>
                  <a:lnTo>
                    <a:pt x="630" y="0"/>
                  </a:lnTo>
                  <a:lnTo>
                    <a:pt x="622" y="0"/>
                  </a:lnTo>
                  <a:lnTo>
                    <a:pt x="614" y="0"/>
                  </a:lnTo>
                  <a:lnTo>
                    <a:pt x="606" y="0"/>
                  </a:lnTo>
                  <a:lnTo>
                    <a:pt x="598" y="0"/>
                  </a:lnTo>
                  <a:lnTo>
                    <a:pt x="590" y="0"/>
                  </a:lnTo>
                  <a:lnTo>
                    <a:pt x="582" y="0"/>
                  </a:lnTo>
                  <a:lnTo>
                    <a:pt x="574" y="0"/>
                  </a:lnTo>
                  <a:lnTo>
                    <a:pt x="566" y="0"/>
                  </a:lnTo>
                  <a:lnTo>
                    <a:pt x="558" y="0"/>
                  </a:lnTo>
                  <a:lnTo>
                    <a:pt x="550" y="0"/>
                  </a:lnTo>
                  <a:lnTo>
                    <a:pt x="542" y="0"/>
                  </a:lnTo>
                  <a:lnTo>
                    <a:pt x="534" y="0"/>
                  </a:lnTo>
                  <a:lnTo>
                    <a:pt x="526" y="0"/>
                  </a:lnTo>
                  <a:lnTo>
                    <a:pt x="518" y="0"/>
                  </a:lnTo>
                  <a:lnTo>
                    <a:pt x="510" y="0"/>
                  </a:lnTo>
                  <a:lnTo>
                    <a:pt x="502" y="0"/>
                  </a:lnTo>
                  <a:lnTo>
                    <a:pt x="494" y="0"/>
                  </a:lnTo>
                  <a:lnTo>
                    <a:pt x="486" y="0"/>
                  </a:lnTo>
                  <a:lnTo>
                    <a:pt x="478" y="0"/>
                  </a:lnTo>
                  <a:lnTo>
                    <a:pt x="470" y="0"/>
                  </a:lnTo>
                  <a:lnTo>
                    <a:pt x="462" y="0"/>
                  </a:lnTo>
                  <a:lnTo>
                    <a:pt x="454" y="0"/>
                  </a:lnTo>
                  <a:lnTo>
                    <a:pt x="446" y="0"/>
                  </a:lnTo>
                  <a:lnTo>
                    <a:pt x="438" y="0"/>
                  </a:lnTo>
                  <a:lnTo>
                    <a:pt x="430" y="0"/>
                  </a:lnTo>
                  <a:lnTo>
                    <a:pt x="422" y="0"/>
                  </a:lnTo>
                  <a:lnTo>
                    <a:pt x="414" y="0"/>
                  </a:lnTo>
                  <a:lnTo>
                    <a:pt x="406" y="0"/>
                  </a:lnTo>
                  <a:lnTo>
                    <a:pt x="398" y="0"/>
                  </a:lnTo>
                  <a:lnTo>
                    <a:pt x="390" y="0"/>
                  </a:lnTo>
                  <a:lnTo>
                    <a:pt x="382" y="0"/>
                  </a:lnTo>
                  <a:lnTo>
                    <a:pt x="374" y="0"/>
                  </a:lnTo>
                  <a:lnTo>
                    <a:pt x="366" y="0"/>
                  </a:lnTo>
                  <a:lnTo>
                    <a:pt x="358" y="0"/>
                  </a:lnTo>
                  <a:lnTo>
                    <a:pt x="351" y="0"/>
                  </a:lnTo>
                  <a:lnTo>
                    <a:pt x="343" y="0"/>
                  </a:lnTo>
                  <a:lnTo>
                    <a:pt x="335" y="0"/>
                  </a:lnTo>
                  <a:lnTo>
                    <a:pt x="327" y="0"/>
                  </a:lnTo>
                  <a:lnTo>
                    <a:pt x="319" y="0"/>
                  </a:lnTo>
                  <a:lnTo>
                    <a:pt x="311" y="0"/>
                  </a:lnTo>
                  <a:lnTo>
                    <a:pt x="303" y="0"/>
                  </a:lnTo>
                  <a:lnTo>
                    <a:pt x="295" y="0"/>
                  </a:lnTo>
                  <a:lnTo>
                    <a:pt x="287" y="0"/>
                  </a:lnTo>
                  <a:lnTo>
                    <a:pt x="279" y="0"/>
                  </a:lnTo>
                  <a:lnTo>
                    <a:pt x="271" y="0"/>
                  </a:lnTo>
                  <a:lnTo>
                    <a:pt x="263" y="0"/>
                  </a:lnTo>
                  <a:lnTo>
                    <a:pt x="255" y="0"/>
                  </a:lnTo>
                  <a:lnTo>
                    <a:pt x="247" y="0"/>
                  </a:lnTo>
                  <a:lnTo>
                    <a:pt x="239" y="0"/>
                  </a:lnTo>
                  <a:lnTo>
                    <a:pt x="231" y="0"/>
                  </a:lnTo>
                  <a:lnTo>
                    <a:pt x="223" y="0"/>
                  </a:lnTo>
                  <a:lnTo>
                    <a:pt x="215" y="0"/>
                  </a:lnTo>
                  <a:lnTo>
                    <a:pt x="207" y="0"/>
                  </a:lnTo>
                  <a:lnTo>
                    <a:pt x="199" y="0"/>
                  </a:lnTo>
                  <a:lnTo>
                    <a:pt x="191" y="0"/>
                  </a:lnTo>
                  <a:lnTo>
                    <a:pt x="183" y="0"/>
                  </a:lnTo>
                  <a:lnTo>
                    <a:pt x="175" y="0"/>
                  </a:lnTo>
                  <a:lnTo>
                    <a:pt x="167" y="10"/>
                  </a:lnTo>
                  <a:lnTo>
                    <a:pt x="159" y="10"/>
                  </a:lnTo>
                  <a:lnTo>
                    <a:pt x="151" y="10"/>
                  </a:lnTo>
                  <a:lnTo>
                    <a:pt x="143" y="10"/>
                  </a:lnTo>
                  <a:lnTo>
                    <a:pt x="135" y="10"/>
                  </a:lnTo>
                  <a:lnTo>
                    <a:pt x="127" y="10"/>
                  </a:lnTo>
                  <a:lnTo>
                    <a:pt x="119" y="10"/>
                  </a:lnTo>
                  <a:lnTo>
                    <a:pt x="111" y="10"/>
                  </a:lnTo>
                  <a:lnTo>
                    <a:pt x="103" y="10"/>
                  </a:lnTo>
                  <a:lnTo>
                    <a:pt x="95" y="10"/>
                  </a:lnTo>
                  <a:lnTo>
                    <a:pt x="87" y="10"/>
                  </a:lnTo>
                  <a:lnTo>
                    <a:pt x="79" y="10"/>
                  </a:lnTo>
                  <a:lnTo>
                    <a:pt x="71" y="10"/>
                  </a:lnTo>
                  <a:lnTo>
                    <a:pt x="63" y="10"/>
                  </a:lnTo>
                  <a:lnTo>
                    <a:pt x="55" y="10"/>
                  </a:lnTo>
                  <a:lnTo>
                    <a:pt x="47" y="10"/>
                  </a:lnTo>
                  <a:lnTo>
                    <a:pt x="39" y="0"/>
                  </a:lnTo>
                  <a:lnTo>
                    <a:pt x="31" y="0"/>
                  </a:lnTo>
                  <a:lnTo>
                    <a:pt x="23" y="0"/>
                  </a:lnTo>
                  <a:lnTo>
                    <a:pt x="15" y="0"/>
                  </a:lnTo>
                  <a:lnTo>
                    <a:pt x="8" y="0"/>
                  </a:lnTo>
                  <a:lnTo>
                    <a:pt x="0" y="0"/>
                  </a:lnTo>
                </a:path>
              </a:pathLst>
            </a:custGeom>
            <a:noFill/>
            <a:ln w="0">
              <a:solidFill>
                <a:srgbClr val="007F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8" name="Freeform 190"/>
            <p:cNvSpPr>
              <a:spLocks/>
            </p:cNvSpPr>
            <p:nvPr/>
          </p:nvSpPr>
          <p:spPr bwMode="auto">
            <a:xfrm>
              <a:off x="16821" y="7892"/>
              <a:ext cx="48" cy="1"/>
            </a:xfrm>
            <a:custGeom>
              <a:avLst/>
              <a:gdLst/>
              <a:ahLst/>
              <a:cxnLst>
                <a:cxn ang="0">
                  <a:pos x="48" y="0"/>
                </a:cxn>
                <a:cxn ang="0">
                  <a:pos x="40" y="0"/>
                </a:cxn>
                <a:cxn ang="0">
                  <a:pos x="32" y="0"/>
                </a:cxn>
                <a:cxn ang="0">
                  <a:pos x="24" y="0"/>
                </a:cxn>
                <a:cxn ang="0">
                  <a:pos x="16" y="0"/>
                </a:cxn>
                <a:cxn ang="0">
                  <a:pos x="8" y="0"/>
                </a:cxn>
                <a:cxn ang="0">
                  <a:pos x="0" y="0"/>
                </a:cxn>
              </a:cxnLst>
              <a:rect l="0" t="0" r="r" b="b"/>
              <a:pathLst>
                <a:path w="48">
                  <a:moveTo>
                    <a:pt x="48" y="0"/>
                  </a:moveTo>
                  <a:lnTo>
                    <a:pt x="40" y="0"/>
                  </a:lnTo>
                  <a:lnTo>
                    <a:pt x="32" y="0"/>
                  </a:lnTo>
                  <a:lnTo>
                    <a:pt x="24" y="0"/>
                  </a:lnTo>
                  <a:lnTo>
                    <a:pt x="16" y="0"/>
                  </a:lnTo>
                  <a:lnTo>
                    <a:pt x="8" y="0"/>
                  </a:lnTo>
                  <a:lnTo>
                    <a:pt x="0" y="0"/>
                  </a:lnTo>
                </a:path>
              </a:pathLst>
            </a:custGeom>
            <a:noFill/>
            <a:ln w="0">
              <a:solidFill>
                <a:srgbClr val="007F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9" name="Rectangle 191"/>
            <p:cNvSpPr>
              <a:spLocks noChangeArrowheads="1"/>
            </p:cNvSpPr>
            <p:nvPr/>
          </p:nvSpPr>
          <p:spPr bwMode="auto">
            <a:xfrm>
              <a:off x="17029" y="8099"/>
              <a:ext cx="2391"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dirty="0" err="1" smtClean="0">
                  <a:ln>
                    <a:noFill/>
                  </a:ln>
                  <a:solidFill>
                    <a:srgbClr val="000000"/>
                  </a:solidFill>
                  <a:effectLst>
                    <a:outerShdw blurRad="38100" dist="38100" dir="2700000" algn="tl">
                      <a:srgbClr val="000000">
                        <a:alpha val="43137"/>
                      </a:srgbClr>
                    </a:outerShdw>
                  </a:effectLst>
                  <a:latin typeface="Helvetica" charset="0"/>
                </a:rPr>
                <a:t>Contribution</a:t>
              </a:r>
              <a:r>
                <a:rPr kumimoji="0" lang="es-ES" sz="1800" b="0" i="0" u="none" strike="noStrike" cap="none" normalizeH="0" baseline="0" dirty="0" smtClean="0">
                  <a:ln>
                    <a:noFill/>
                  </a:ln>
                  <a:solidFill>
                    <a:srgbClr val="000000"/>
                  </a:solidFill>
                  <a:effectLst>
                    <a:outerShdw blurRad="38100" dist="38100" dir="2700000" algn="tl">
                      <a:srgbClr val="000000">
                        <a:alpha val="43137"/>
                      </a:srgbClr>
                    </a:outerShdw>
                  </a:effectLst>
                  <a:latin typeface="Helvetica" charset="0"/>
                </a:rPr>
                <a:t> </a:t>
              </a:r>
              <a:r>
                <a:rPr kumimoji="0" lang="es-ES" sz="1800" b="0" i="0" u="none" strike="noStrike" cap="none" normalizeH="0" baseline="0" dirty="0" err="1" smtClean="0">
                  <a:ln>
                    <a:noFill/>
                  </a:ln>
                  <a:solidFill>
                    <a:srgbClr val="000000"/>
                  </a:solidFill>
                  <a:effectLst>
                    <a:outerShdw blurRad="38100" dist="38100" dir="2700000" algn="tl">
                      <a:srgbClr val="000000">
                        <a:alpha val="43137"/>
                      </a:srgbClr>
                    </a:outerShdw>
                  </a:effectLst>
                  <a:latin typeface="Helvetica" charset="0"/>
                </a:rPr>
                <a:t>last</a:t>
              </a:r>
              <a:r>
                <a:rPr kumimoji="0" lang="es-ES" sz="1800" b="0" i="0" u="none" strike="noStrike" cap="none" normalizeH="0" baseline="0" dirty="0" smtClean="0">
                  <a:ln>
                    <a:noFill/>
                  </a:ln>
                  <a:solidFill>
                    <a:srgbClr val="000000"/>
                  </a:solidFill>
                  <a:effectLst>
                    <a:outerShdw blurRad="38100" dist="38100" dir="2700000" algn="tl">
                      <a:srgbClr val="000000">
                        <a:alpha val="43137"/>
                      </a:srgbClr>
                    </a:outerShdw>
                  </a:effectLst>
                  <a:latin typeface="Helvetica" charset="0"/>
                </a:rPr>
                <a:t> IO </a:t>
              </a:r>
              <a:r>
                <a:rPr kumimoji="0" lang="es-ES" sz="1800" b="0" i="0" u="none" strike="noStrike" cap="none" normalizeH="0" baseline="0" dirty="0" err="1" smtClean="0">
                  <a:ln>
                    <a:noFill/>
                  </a:ln>
                  <a:solidFill>
                    <a:srgbClr val="000000"/>
                  </a:solidFill>
                  <a:effectLst>
                    <a:outerShdw blurRad="38100" dist="38100" dir="2700000" algn="tl">
                      <a:srgbClr val="000000">
                        <a:alpha val="43137"/>
                      </a:srgbClr>
                    </a:outerShdw>
                  </a:effectLst>
                  <a:latin typeface="Helvetica" charset="0"/>
                </a:rPr>
                <a:t>spike</a:t>
              </a:r>
              <a:r>
                <a:rPr kumimoji="0" lang="es-ES" sz="1800" b="0" i="0" u="none" strike="noStrike" cap="none" normalizeH="0" baseline="0" dirty="0" smtClean="0">
                  <a:ln>
                    <a:noFill/>
                  </a:ln>
                  <a:solidFill>
                    <a:srgbClr val="000000"/>
                  </a:solidFill>
                  <a:effectLst>
                    <a:outerShdw blurRad="38100" dist="38100" dir="2700000" algn="tl">
                      <a:srgbClr val="000000">
                        <a:alpha val="43137"/>
                      </a:srgbClr>
                    </a:outerShdw>
                  </a:effectLst>
                  <a:latin typeface="Helvetica" charset="0"/>
                </a:rPr>
                <a:t> </a:t>
              </a:r>
              <a:r>
                <a:rPr kumimoji="0" lang="es-ES" sz="1800" b="0" i="0" u="none" strike="noStrike" cap="none" normalizeH="0" baseline="0" dirty="0" err="1" smtClean="0">
                  <a:ln>
                    <a:noFill/>
                  </a:ln>
                  <a:solidFill>
                    <a:srgbClr val="000000"/>
                  </a:solidFill>
                  <a:effectLst>
                    <a:outerShdw blurRad="38100" dist="38100" dir="2700000" algn="tl">
                      <a:srgbClr val="000000">
                        <a:alpha val="43137"/>
                      </a:srgbClr>
                    </a:outerShdw>
                  </a:effectLst>
                  <a:latin typeface="Helvetica" charset="0"/>
                </a:rPr>
                <a:t>arrival</a:t>
              </a:r>
              <a:r>
                <a:rPr kumimoji="0" lang="es-ES" sz="1800" b="0" i="0" u="none" strike="noStrike" cap="none" normalizeH="0" baseline="0" dirty="0" smtClean="0">
                  <a:ln>
                    <a:noFill/>
                  </a:ln>
                  <a:solidFill>
                    <a:srgbClr val="000000"/>
                  </a:solidFill>
                  <a:effectLst>
                    <a:outerShdw blurRad="38100" dist="38100" dir="2700000" algn="tl">
                      <a:srgbClr val="000000">
                        <a:alpha val="43137"/>
                      </a:srgbClr>
                    </a:outerShdw>
                  </a:effectLst>
                  <a:latin typeface="Helvetica" charset="0"/>
                </a:rPr>
                <a:t> (ms)</a:t>
              </a:r>
              <a:endParaRPr kumimoji="0" lang="es-ES" sz="1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endParaRPr>
            </a:p>
          </p:txBody>
        </p:sp>
        <p:sp>
          <p:nvSpPr>
            <p:cNvPr id="2240" name="Rectangle 192"/>
            <p:cNvSpPr>
              <a:spLocks noChangeArrowheads="1"/>
            </p:cNvSpPr>
            <p:nvPr/>
          </p:nvSpPr>
          <p:spPr bwMode="auto">
            <a:xfrm rot="16200000">
              <a:off x="16068" y="6710"/>
              <a:ext cx="967"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dirty="0" err="1" smtClean="0">
                  <a:ln>
                    <a:noFill/>
                  </a:ln>
                  <a:solidFill>
                    <a:srgbClr val="000000"/>
                  </a:solidFill>
                  <a:effectLst>
                    <a:outerShdw blurRad="38100" dist="38100" dir="2700000" algn="tl">
                      <a:srgbClr val="000000">
                        <a:alpha val="43137"/>
                      </a:srgbClr>
                    </a:outerShdw>
                  </a:effectLst>
                  <a:latin typeface="Helvetica" charset="0"/>
                </a:rPr>
                <a:t>Amount</a:t>
              </a:r>
              <a:r>
                <a:rPr kumimoji="0" lang="es-ES" sz="1800" b="0" i="0" u="none" strike="noStrike" cap="none" normalizeH="0" baseline="0" dirty="0" smtClean="0">
                  <a:ln>
                    <a:noFill/>
                  </a:ln>
                  <a:solidFill>
                    <a:srgbClr val="000000"/>
                  </a:solidFill>
                  <a:effectLst>
                    <a:outerShdw blurRad="38100" dist="38100" dir="2700000" algn="tl">
                      <a:srgbClr val="000000">
                        <a:alpha val="43137"/>
                      </a:srgbClr>
                    </a:outerShdw>
                  </a:effectLst>
                  <a:latin typeface="Helvetica" charset="0"/>
                </a:rPr>
                <a:t> of LTD</a:t>
              </a:r>
              <a:endParaRPr kumimoji="0" lang="es-ES" sz="1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endParaRPr>
            </a:p>
          </p:txBody>
        </p:sp>
        <p:sp>
          <p:nvSpPr>
            <p:cNvPr id="2241" name="Rectangle 193"/>
            <p:cNvSpPr>
              <a:spLocks noChangeArrowheads="1"/>
            </p:cNvSpPr>
            <p:nvPr/>
          </p:nvSpPr>
          <p:spPr bwMode="auto">
            <a:xfrm>
              <a:off x="17685" y="5332"/>
              <a:ext cx="990" cy="194"/>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000" i="0" u="none" strike="noStrike" cap="none" normalizeH="0" baseline="0" dirty="0" err="1" smtClean="0">
                  <a:ln>
                    <a:noFill/>
                  </a:ln>
                  <a:solidFill>
                    <a:srgbClr val="000000"/>
                  </a:solidFill>
                  <a:effectLst>
                    <a:outerShdw blurRad="38100" dist="38100" dir="2700000" algn="tl">
                      <a:srgbClr val="000000">
                        <a:alpha val="43137"/>
                      </a:srgbClr>
                    </a:outerShdw>
                  </a:effectLst>
                  <a:latin typeface="Helvetica" charset="0"/>
                </a:rPr>
                <a:t>Learning</a:t>
              </a:r>
              <a:r>
                <a:rPr kumimoji="0" lang="es-ES" sz="2000" i="0" u="none" strike="noStrike" cap="none" normalizeH="0" baseline="0" dirty="0" smtClean="0">
                  <a:ln>
                    <a:noFill/>
                  </a:ln>
                  <a:solidFill>
                    <a:srgbClr val="000000"/>
                  </a:solidFill>
                  <a:effectLst>
                    <a:outerShdw blurRad="38100" dist="38100" dir="2700000" algn="tl">
                      <a:srgbClr val="000000">
                        <a:alpha val="43137"/>
                      </a:srgbClr>
                    </a:outerShdw>
                  </a:effectLst>
                  <a:latin typeface="Helvetica" charset="0"/>
                </a:rPr>
                <a:t> </a:t>
              </a:r>
              <a:r>
                <a:rPr kumimoji="0" lang="es-ES" sz="2000" i="0" u="none" strike="noStrike" cap="none" normalizeH="0" baseline="0" dirty="0" err="1" smtClean="0">
                  <a:ln>
                    <a:noFill/>
                  </a:ln>
                  <a:solidFill>
                    <a:srgbClr val="000000"/>
                  </a:solidFill>
                  <a:effectLst>
                    <a:outerShdw blurRad="38100" dist="38100" dir="2700000" algn="tl">
                      <a:srgbClr val="000000">
                        <a:alpha val="43137"/>
                      </a:srgbClr>
                    </a:outerShdw>
                  </a:effectLst>
                  <a:latin typeface="Helvetica" charset="0"/>
                </a:rPr>
                <a:t>laws</a:t>
              </a:r>
              <a:endParaRPr kumimoji="0" lang="es-ES" sz="200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endParaRPr>
            </a:p>
          </p:txBody>
        </p:sp>
        <p:sp>
          <p:nvSpPr>
            <p:cNvPr id="2242" name="Rectangle 194"/>
            <p:cNvSpPr>
              <a:spLocks noChangeArrowheads="1"/>
            </p:cNvSpPr>
            <p:nvPr/>
          </p:nvSpPr>
          <p:spPr bwMode="auto">
            <a:xfrm>
              <a:off x="16805" y="7833"/>
              <a:ext cx="80" cy="1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rgbClr val="000000"/>
                  </a:solidFill>
                  <a:effectLst/>
                  <a:latin typeface="Helvetica" charset="0"/>
                </a:rPr>
                <a:t> </a:t>
              </a:r>
              <a:endParaRPr kumimoji="0" lang="es-ES" sz="1800" b="0" i="0" u="none" strike="noStrike" cap="none" normalizeH="0" baseline="0" smtClean="0">
                <a:ln>
                  <a:noFill/>
                </a:ln>
                <a:solidFill>
                  <a:schemeClr val="tx1"/>
                </a:solidFill>
                <a:effectLst/>
                <a:latin typeface="Arial" pitchFamily="34" charset="0"/>
              </a:endParaRPr>
            </a:p>
          </p:txBody>
        </p:sp>
        <p:sp>
          <p:nvSpPr>
            <p:cNvPr id="2243" name="Rectangle 195"/>
            <p:cNvSpPr>
              <a:spLocks noChangeArrowheads="1"/>
            </p:cNvSpPr>
            <p:nvPr/>
          </p:nvSpPr>
          <p:spPr bwMode="auto">
            <a:xfrm>
              <a:off x="19565" y="5512"/>
              <a:ext cx="80" cy="1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rgbClr val="000000"/>
                  </a:solidFill>
                  <a:effectLst/>
                  <a:latin typeface="Helvetica" charset="0"/>
                </a:rPr>
                <a:t> </a:t>
              </a:r>
              <a:endParaRPr kumimoji="0" lang="es-ES" sz="1800" b="0" i="0" u="none" strike="noStrike" cap="none" normalizeH="0" baseline="0" smtClean="0">
                <a:ln>
                  <a:noFill/>
                </a:ln>
                <a:solidFill>
                  <a:schemeClr val="tx1"/>
                </a:solidFill>
                <a:effectLst/>
                <a:latin typeface="Arial" pitchFamily="34" charset="0"/>
              </a:endParaRPr>
            </a:p>
          </p:txBody>
        </p:sp>
        <p:sp>
          <p:nvSpPr>
            <p:cNvPr id="2244" name="Rectangle 196"/>
            <p:cNvSpPr>
              <a:spLocks noChangeArrowheads="1"/>
            </p:cNvSpPr>
            <p:nvPr/>
          </p:nvSpPr>
          <p:spPr bwMode="auto">
            <a:xfrm>
              <a:off x="16884" y="5669"/>
              <a:ext cx="1053" cy="71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245" name="Rectangle 197"/>
            <p:cNvSpPr>
              <a:spLocks noChangeArrowheads="1"/>
            </p:cNvSpPr>
            <p:nvPr/>
          </p:nvSpPr>
          <p:spPr bwMode="auto">
            <a:xfrm>
              <a:off x="16884" y="5669"/>
              <a:ext cx="1053" cy="718"/>
            </a:xfrm>
            <a:prstGeom prst="rect">
              <a:avLst/>
            </a:prstGeom>
            <a:noFill/>
            <a:ln w="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246" name="Line 198"/>
            <p:cNvSpPr>
              <a:spLocks noChangeShapeType="1"/>
            </p:cNvSpPr>
            <p:nvPr/>
          </p:nvSpPr>
          <p:spPr bwMode="auto">
            <a:xfrm>
              <a:off x="16884" y="5669"/>
              <a:ext cx="1053"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47" name="Line 199"/>
            <p:cNvSpPr>
              <a:spLocks noChangeShapeType="1"/>
            </p:cNvSpPr>
            <p:nvPr/>
          </p:nvSpPr>
          <p:spPr bwMode="auto">
            <a:xfrm>
              <a:off x="16884" y="6387"/>
              <a:ext cx="1053"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48" name="Line 200"/>
            <p:cNvSpPr>
              <a:spLocks noChangeShapeType="1"/>
            </p:cNvSpPr>
            <p:nvPr/>
          </p:nvSpPr>
          <p:spPr bwMode="auto">
            <a:xfrm flipV="1">
              <a:off x="17937" y="5669"/>
              <a:ext cx="1" cy="71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49" name="Line 201"/>
            <p:cNvSpPr>
              <a:spLocks noChangeShapeType="1"/>
            </p:cNvSpPr>
            <p:nvPr/>
          </p:nvSpPr>
          <p:spPr bwMode="auto">
            <a:xfrm flipV="1">
              <a:off x="16884" y="5669"/>
              <a:ext cx="1" cy="71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50" name="Line 202"/>
            <p:cNvSpPr>
              <a:spLocks noChangeShapeType="1"/>
            </p:cNvSpPr>
            <p:nvPr/>
          </p:nvSpPr>
          <p:spPr bwMode="auto">
            <a:xfrm>
              <a:off x="16884" y="6387"/>
              <a:ext cx="1053"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51" name="Line 203"/>
            <p:cNvSpPr>
              <a:spLocks noChangeShapeType="1"/>
            </p:cNvSpPr>
            <p:nvPr/>
          </p:nvSpPr>
          <p:spPr bwMode="auto">
            <a:xfrm flipV="1">
              <a:off x="16884" y="5669"/>
              <a:ext cx="1" cy="71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52" name="Line 204"/>
            <p:cNvSpPr>
              <a:spLocks noChangeShapeType="1"/>
            </p:cNvSpPr>
            <p:nvPr/>
          </p:nvSpPr>
          <p:spPr bwMode="auto">
            <a:xfrm>
              <a:off x="16884" y="5669"/>
              <a:ext cx="1053"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53" name="Line 205"/>
            <p:cNvSpPr>
              <a:spLocks noChangeShapeType="1"/>
            </p:cNvSpPr>
            <p:nvPr/>
          </p:nvSpPr>
          <p:spPr bwMode="auto">
            <a:xfrm>
              <a:off x="16884" y="6387"/>
              <a:ext cx="1053"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54" name="Line 206"/>
            <p:cNvSpPr>
              <a:spLocks noChangeShapeType="1"/>
            </p:cNvSpPr>
            <p:nvPr/>
          </p:nvSpPr>
          <p:spPr bwMode="auto">
            <a:xfrm flipV="1">
              <a:off x="17937" y="5669"/>
              <a:ext cx="1" cy="71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55" name="Line 207"/>
            <p:cNvSpPr>
              <a:spLocks noChangeShapeType="1"/>
            </p:cNvSpPr>
            <p:nvPr/>
          </p:nvSpPr>
          <p:spPr bwMode="auto">
            <a:xfrm flipV="1">
              <a:off x="16884" y="5669"/>
              <a:ext cx="1" cy="71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56" name="Rectangle 208"/>
            <p:cNvSpPr>
              <a:spLocks noChangeArrowheads="1"/>
            </p:cNvSpPr>
            <p:nvPr/>
          </p:nvSpPr>
          <p:spPr bwMode="auto">
            <a:xfrm>
              <a:off x="17299" y="5748"/>
              <a:ext cx="199" cy="1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rgbClr val="000000"/>
                  </a:solidFill>
                  <a:effectLst/>
                  <a:latin typeface="Helvetica" charset="0"/>
                </a:rPr>
                <a:t>x*e</a:t>
              </a:r>
              <a:endParaRPr kumimoji="0" lang="es-ES" sz="1800" b="0" i="0" u="none" strike="noStrike" cap="none" normalizeH="0" baseline="0" smtClean="0">
                <a:ln>
                  <a:noFill/>
                </a:ln>
                <a:solidFill>
                  <a:schemeClr val="tx1"/>
                </a:solidFill>
                <a:effectLst/>
                <a:latin typeface="Arial" pitchFamily="34" charset="0"/>
              </a:endParaRPr>
            </a:p>
          </p:txBody>
        </p:sp>
        <p:sp>
          <p:nvSpPr>
            <p:cNvPr id="2257" name="Rectangle 209"/>
            <p:cNvSpPr>
              <a:spLocks noChangeArrowheads="1"/>
            </p:cNvSpPr>
            <p:nvPr/>
          </p:nvSpPr>
          <p:spPr bwMode="auto">
            <a:xfrm>
              <a:off x="17451" y="5708"/>
              <a:ext cx="112" cy="1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Helvetica" charset="0"/>
                </a:rPr>
                <a:t>-x</a:t>
              </a:r>
              <a:endParaRPr kumimoji="0" lang="es-ES" sz="1800" b="0" i="0" u="none" strike="noStrike" cap="none" normalizeH="0" baseline="0" smtClean="0">
                <a:ln>
                  <a:noFill/>
                </a:ln>
                <a:solidFill>
                  <a:schemeClr val="tx1"/>
                </a:solidFill>
                <a:effectLst/>
                <a:latin typeface="Arial" pitchFamily="34" charset="0"/>
              </a:endParaRPr>
            </a:p>
          </p:txBody>
        </p:sp>
        <p:sp>
          <p:nvSpPr>
            <p:cNvPr id="2258" name="Line 210"/>
            <p:cNvSpPr>
              <a:spLocks noChangeShapeType="1"/>
            </p:cNvSpPr>
            <p:nvPr/>
          </p:nvSpPr>
          <p:spPr bwMode="auto">
            <a:xfrm>
              <a:off x="16948" y="5797"/>
              <a:ext cx="319" cy="1"/>
            </a:xfrm>
            <a:prstGeom prst="line">
              <a:avLst/>
            </a:prstGeom>
            <a:noFill/>
            <a:ln w="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59" name="Rectangle 211"/>
            <p:cNvSpPr>
              <a:spLocks noChangeArrowheads="1"/>
            </p:cNvSpPr>
            <p:nvPr/>
          </p:nvSpPr>
          <p:spPr bwMode="auto">
            <a:xfrm>
              <a:off x="17299" y="5974"/>
              <a:ext cx="303" cy="1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rgbClr val="000000"/>
                  </a:solidFill>
                  <a:effectLst/>
                  <a:latin typeface="Helvetica" charset="0"/>
                </a:rPr>
                <a:t>sin(x)</a:t>
              </a:r>
              <a:endParaRPr kumimoji="0" lang="es-ES" sz="1800" b="0" i="0" u="none" strike="noStrike" cap="none" normalizeH="0" baseline="0" smtClean="0">
                <a:ln>
                  <a:noFill/>
                </a:ln>
                <a:solidFill>
                  <a:schemeClr val="tx1"/>
                </a:solidFill>
                <a:effectLst/>
                <a:latin typeface="Arial" pitchFamily="34" charset="0"/>
              </a:endParaRPr>
            </a:p>
          </p:txBody>
        </p:sp>
        <p:sp>
          <p:nvSpPr>
            <p:cNvPr id="2260" name="Rectangle 212"/>
            <p:cNvSpPr>
              <a:spLocks noChangeArrowheads="1"/>
            </p:cNvSpPr>
            <p:nvPr/>
          </p:nvSpPr>
          <p:spPr bwMode="auto">
            <a:xfrm>
              <a:off x="17555" y="5935"/>
              <a:ext cx="88" cy="1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Helvetica" charset="0"/>
                </a:rPr>
                <a:t>2</a:t>
              </a:r>
              <a:endParaRPr kumimoji="0" lang="es-ES" sz="1800" b="0" i="0" u="none" strike="noStrike" cap="none" normalizeH="0" baseline="0" smtClean="0">
                <a:ln>
                  <a:noFill/>
                </a:ln>
                <a:solidFill>
                  <a:schemeClr val="tx1"/>
                </a:solidFill>
                <a:effectLst/>
                <a:latin typeface="Arial" pitchFamily="34" charset="0"/>
              </a:endParaRPr>
            </a:p>
          </p:txBody>
        </p:sp>
        <p:sp>
          <p:nvSpPr>
            <p:cNvPr id="2261" name="Rectangle 213"/>
            <p:cNvSpPr>
              <a:spLocks noChangeArrowheads="1"/>
            </p:cNvSpPr>
            <p:nvPr/>
          </p:nvSpPr>
          <p:spPr bwMode="auto">
            <a:xfrm>
              <a:off x="17602" y="5974"/>
              <a:ext cx="207" cy="1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rgbClr val="000000"/>
                  </a:solidFill>
                  <a:effectLst/>
                  <a:latin typeface="Helvetica" charset="0"/>
                </a:rPr>
                <a:t> * e</a:t>
              </a:r>
              <a:endParaRPr kumimoji="0" lang="es-ES" sz="1800" b="0" i="0" u="none" strike="noStrike" cap="none" normalizeH="0" baseline="0" smtClean="0">
                <a:ln>
                  <a:noFill/>
                </a:ln>
                <a:solidFill>
                  <a:schemeClr val="tx1"/>
                </a:solidFill>
                <a:effectLst/>
                <a:latin typeface="Arial" pitchFamily="34" charset="0"/>
              </a:endParaRPr>
            </a:p>
          </p:txBody>
        </p:sp>
        <p:sp>
          <p:nvSpPr>
            <p:cNvPr id="2262" name="Rectangle 214"/>
            <p:cNvSpPr>
              <a:spLocks noChangeArrowheads="1"/>
            </p:cNvSpPr>
            <p:nvPr/>
          </p:nvSpPr>
          <p:spPr bwMode="auto">
            <a:xfrm>
              <a:off x="17762" y="5935"/>
              <a:ext cx="112" cy="1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Helvetica" charset="0"/>
                </a:rPr>
                <a:t>-x</a:t>
              </a:r>
              <a:endParaRPr kumimoji="0" lang="es-ES" sz="1800" b="0" i="0" u="none" strike="noStrike" cap="none" normalizeH="0" baseline="0" smtClean="0">
                <a:ln>
                  <a:noFill/>
                </a:ln>
                <a:solidFill>
                  <a:schemeClr val="tx1"/>
                </a:solidFill>
                <a:effectLst/>
                <a:latin typeface="Arial" pitchFamily="34" charset="0"/>
              </a:endParaRPr>
            </a:p>
          </p:txBody>
        </p:sp>
        <p:sp>
          <p:nvSpPr>
            <p:cNvPr id="2263" name="Line 215"/>
            <p:cNvSpPr>
              <a:spLocks noChangeShapeType="1"/>
            </p:cNvSpPr>
            <p:nvPr/>
          </p:nvSpPr>
          <p:spPr bwMode="auto">
            <a:xfrm>
              <a:off x="16948" y="6023"/>
              <a:ext cx="319" cy="1"/>
            </a:xfrm>
            <a:prstGeom prst="line">
              <a:avLst/>
            </a:prstGeom>
            <a:noFill/>
            <a:ln w="0">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64" name="Rectangle 216"/>
            <p:cNvSpPr>
              <a:spLocks noChangeArrowheads="1"/>
            </p:cNvSpPr>
            <p:nvPr/>
          </p:nvSpPr>
          <p:spPr bwMode="auto">
            <a:xfrm>
              <a:off x="17299" y="6200"/>
              <a:ext cx="303" cy="1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rgbClr val="000000"/>
                  </a:solidFill>
                  <a:effectLst/>
                  <a:latin typeface="Helvetica" charset="0"/>
                </a:rPr>
                <a:t>sin(x)</a:t>
              </a:r>
              <a:endParaRPr kumimoji="0" lang="es-ES" sz="1800" b="0" i="0" u="none" strike="noStrike" cap="none" normalizeH="0" baseline="0" smtClean="0">
                <a:ln>
                  <a:noFill/>
                </a:ln>
                <a:solidFill>
                  <a:schemeClr val="tx1"/>
                </a:solidFill>
                <a:effectLst/>
                <a:latin typeface="Arial" pitchFamily="34" charset="0"/>
              </a:endParaRPr>
            </a:p>
          </p:txBody>
        </p:sp>
        <p:sp>
          <p:nvSpPr>
            <p:cNvPr id="2265" name="Rectangle 217"/>
            <p:cNvSpPr>
              <a:spLocks noChangeArrowheads="1"/>
            </p:cNvSpPr>
            <p:nvPr/>
          </p:nvSpPr>
          <p:spPr bwMode="auto">
            <a:xfrm>
              <a:off x="17555" y="6161"/>
              <a:ext cx="136" cy="1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Helvetica" charset="0"/>
                </a:rPr>
                <a:t>20</a:t>
              </a:r>
              <a:endParaRPr kumimoji="0" lang="es-ES" sz="1800" b="0" i="0" u="none" strike="noStrike" cap="none" normalizeH="0" baseline="0" smtClean="0">
                <a:ln>
                  <a:noFill/>
                </a:ln>
                <a:solidFill>
                  <a:schemeClr val="tx1"/>
                </a:solidFill>
                <a:effectLst/>
                <a:latin typeface="Arial" pitchFamily="34" charset="0"/>
              </a:endParaRPr>
            </a:p>
          </p:txBody>
        </p:sp>
        <p:sp>
          <p:nvSpPr>
            <p:cNvPr id="2266" name="Rectangle 218"/>
            <p:cNvSpPr>
              <a:spLocks noChangeArrowheads="1"/>
            </p:cNvSpPr>
            <p:nvPr/>
          </p:nvSpPr>
          <p:spPr bwMode="auto">
            <a:xfrm>
              <a:off x="17650" y="6200"/>
              <a:ext cx="207" cy="1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rgbClr val="000000"/>
                  </a:solidFill>
                  <a:effectLst/>
                  <a:latin typeface="Helvetica" charset="0"/>
                </a:rPr>
                <a:t> * e</a:t>
              </a:r>
              <a:endParaRPr kumimoji="0" lang="es-ES" sz="1800" b="0" i="0" u="none" strike="noStrike" cap="none" normalizeH="0" baseline="0" smtClean="0">
                <a:ln>
                  <a:noFill/>
                </a:ln>
                <a:solidFill>
                  <a:schemeClr val="tx1"/>
                </a:solidFill>
                <a:effectLst/>
                <a:latin typeface="Arial" pitchFamily="34" charset="0"/>
              </a:endParaRPr>
            </a:p>
          </p:txBody>
        </p:sp>
        <p:sp>
          <p:nvSpPr>
            <p:cNvPr id="2267" name="Rectangle 219"/>
            <p:cNvSpPr>
              <a:spLocks noChangeArrowheads="1"/>
            </p:cNvSpPr>
            <p:nvPr/>
          </p:nvSpPr>
          <p:spPr bwMode="auto">
            <a:xfrm>
              <a:off x="17810" y="6161"/>
              <a:ext cx="112" cy="1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Helvetica" charset="0"/>
                </a:rPr>
                <a:t>-x</a:t>
              </a:r>
              <a:endParaRPr kumimoji="0" lang="es-ES" sz="1800" b="0" i="0" u="none" strike="noStrike" cap="none" normalizeH="0" baseline="0" smtClean="0">
                <a:ln>
                  <a:noFill/>
                </a:ln>
                <a:solidFill>
                  <a:schemeClr val="tx1"/>
                </a:solidFill>
                <a:effectLst/>
                <a:latin typeface="Arial" pitchFamily="34" charset="0"/>
              </a:endParaRPr>
            </a:p>
          </p:txBody>
        </p:sp>
        <p:sp>
          <p:nvSpPr>
            <p:cNvPr id="2268" name="Line 220"/>
            <p:cNvSpPr>
              <a:spLocks noChangeShapeType="1"/>
            </p:cNvSpPr>
            <p:nvPr/>
          </p:nvSpPr>
          <p:spPr bwMode="auto">
            <a:xfrm>
              <a:off x="16948" y="6249"/>
              <a:ext cx="319" cy="1"/>
            </a:xfrm>
            <a:prstGeom prst="line">
              <a:avLst/>
            </a:prstGeom>
            <a:noFill/>
            <a:ln w="0">
              <a:solidFill>
                <a:srgbClr val="007F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2315</TotalTime>
  <Words>873</Words>
  <Application>Microsoft Office PowerPoint</Application>
  <PresentationFormat>Custom</PresentationFormat>
  <Paragraphs>228</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vt:i4>
      </vt:variant>
    </vt:vector>
  </HeadingPairs>
  <TitlesOfParts>
    <vt:vector size="4" baseType="lpstr">
      <vt:lpstr>Office Theme</vt:lpstr>
      <vt:lpstr>Equation</vt:lpstr>
      <vt:lpstr>Ecuación</vt:lpstr>
      <vt:lpstr>Slide 1</vt:lpstr>
    </vt:vector>
  </TitlesOfParts>
  <Company>Graphicsland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Amanda Russel</dc:creator>
  <cp:lastModifiedBy>Niceto</cp:lastModifiedBy>
  <cp:revision>151</cp:revision>
  <dcterms:created xsi:type="dcterms:W3CDTF">2007-08-09T19:24:32Z</dcterms:created>
  <dcterms:modified xsi:type="dcterms:W3CDTF">2010-09-16T14:23:39Z</dcterms:modified>
</cp:coreProperties>
</file>