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2404050" cy="43205400"/>
  <p:notesSz cx="32099250" cy="43072050"/>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49963" algn="l" rtl="0" fontAlgn="base">
      <a:spcBef>
        <a:spcPct val="0"/>
      </a:spcBef>
      <a:spcAft>
        <a:spcPct val="0"/>
      </a:spcAft>
      <a:defRPr sz="9500" kern="1200">
        <a:solidFill>
          <a:schemeClr val="tx1"/>
        </a:solidFill>
        <a:latin typeface="Arial" charset="0"/>
        <a:ea typeface="+mn-ea"/>
        <a:cs typeface="+mn-cs"/>
      </a:defRPr>
    </a:lvl2pPr>
    <a:lvl3pPr marL="899926" algn="l" rtl="0" fontAlgn="base">
      <a:spcBef>
        <a:spcPct val="0"/>
      </a:spcBef>
      <a:spcAft>
        <a:spcPct val="0"/>
      </a:spcAft>
      <a:defRPr sz="9500" kern="1200">
        <a:solidFill>
          <a:schemeClr val="tx1"/>
        </a:solidFill>
        <a:latin typeface="Arial" charset="0"/>
        <a:ea typeface="+mn-ea"/>
        <a:cs typeface="+mn-cs"/>
      </a:defRPr>
    </a:lvl3pPr>
    <a:lvl4pPr marL="1349884" algn="l" rtl="0" fontAlgn="base">
      <a:spcBef>
        <a:spcPct val="0"/>
      </a:spcBef>
      <a:spcAft>
        <a:spcPct val="0"/>
      </a:spcAft>
      <a:defRPr sz="9500" kern="1200">
        <a:solidFill>
          <a:schemeClr val="tx1"/>
        </a:solidFill>
        <a:latin typeface="Arial" charset="0"/>
        <a:ea typeface="+mn-ea"/>
        <a:cs typeface="+mn-cs"/>
      </a:defRPr>
    </a:lvl4pPr>
    <a:lvl5pPr marL="1799847" algn="l" rtl="0" fontAlgn="base">
      <a:spcBef>
        <a:spcPct val="0"/>
      </a:spcBef>
      <a:spcAft>
        <a:spcPct val="0"/>
      </a:spcAft>
      <a:defRPr sz="9500" kern="1200">
        <a:solidFill>
          <a:schemeClr val="tx1"/>
        </a:solidFill>
        <a:latin typeface="Arial" charset="0"/>
        <a:ea typeface="+mn-ea"/>
        <a:cs typeface="+mn-cs"/>
      </a:defRPr>
    </a:lvl5pPr>
    <a:lvl6pPr marL="2249811" algn="l" defTabSz="899926" rtl="0" eaLnBrk="1" latinLnBrk="0" hangingPunct="1">
      <a:defRPr sz="9500" kern="1200">
        <a:solidFill>
          <a:schemeClr val="tx1"/>
        </a:solidFill>
        <a:latin typeface="Arial" charset="0"/>
        <a:ea typeface="+mn-ea"/>
        <a:cs typeface="+mn-cs"/>
      </a:defRPr>
    </a:lvl6pPr>
    <a:lvl7pPr marL="2699774" algn="l" defTabSz="899926" rtl="0" eaLnBrk="1" latinLnBrk="0" hangingPunct="1">
      <a:defRPr sz="9500" kern="1200">
        <a:solidFill>
          <a:schemeClr val="tx1"/>
        </a:solidFill>
        <a:latin typeface="Arial" charset="0"/>
        <a:ea typeface="+mn-ea"/>
        <a:cs typeface="+mn-cs"/>
      </a:defRPr>
    </a:lvl7pPr>
    <a:lvl8pPr marL="3149732" algn="l" defTabSz="899926" rtl="0" eaLnBrk="1" latinLnBrk="0" hangingPunct="1">
      <a:defRPr sz="9500" kern="1200">
        <a:solidFill>
          <a:schemeClr val="tx1"/>
        </a:solidFill>
        <a:latin typeface="Arial" charset="0"/>
        <a:ea typeface="+mn-ea"/>
        <a:cs typeface="+mn-cs"/>
      </a:defRPr>
    </a:lvl8pPr>
    <a:lvl9pPr marL="3599695" algn="l" defTabSz="899926" rtl="0" eaLnBrk="1" latinLnBrk="0" hangingPunct="1">
      <a:defRPr sz="9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FFCC"/>
    <a:srgbClr val="C5C9CF"/>
    <a:srgbClr val="C4CDD0"/>
    <a:srgbClr val="B9CDE5"/>
    <a:srgbClr val="D3DAE7"/>
    <a:srgbClr val="CDDFFF"/>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967" autoAdjust="0"/>
    <p:restoredTop sz="94660" autoAdjust="0"/>
  </p:normalViewPr>
  <p:slideViewPr>
    <p:cSldViewPr snapToGrid="0">
      <p:cViewPr>
        <p:scale>
          <a:sx n="33" d="100"/>
          <a:sy n="33" d="100"/>
        </p:scale>
        <p:origin x="-618" y="3174"/>
      </p:cViewPr>
      <p:guideLst>
        <p:guide orient="horz" pos="13608"/>
        <p:guide pos="1020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9A3DC-8FF1-460C-A4BF-395E4715D488}" type="doc">
      <dgm:prSet loTypeId="urn:microsoft.com/office/officeart/2005/8/layout/venn1" loCatId="relationship" qsTypeId="urn:microsoft.com/office/officeart/2005/8/quickstyle/3d9" qsCatId="3D" csTypeId="urn:microsoft.com/office/officeart/2005/8/colors/accent1_2" csCatId="accent1" phldr="1"/>
      <dgm:spPr/>
    </dgm:pt>
    <dgm:pt modelId="{31CE87C4-86F8-4030-81E7-A868E9119C1C}">
      <dgm:prSet phldrT="[Text]"/>
      <dgm:spPr>
        <a:blipFill rotWithShape="0">
          <a:blip xmlns:r="http://schemas.openxmlformats.org/officeDocument/2006/relationships" r:embed="rId1"/>
          <a:stretch>
            <a:fillRect/>
          </a:stretch>
        </a:blipFill>
      </dgm:spPr>
      <dgm:t>
        <a:bodyPr/>
        <a:lstStyle/>
        <a:p>
          <a:r>
            <a:rPr lang="es-ES_tradnl" dirty="0" smtClean="0"/>
            <a:t> </a:t>
          </a:r>
          <a:endParaRPr lang="es-ES" dirty="0"/>
        </a:p>
      </dgm:t>
    </dgm:pt>
    <dgm:pt modelId="{F349205D-D71E-43EE-ADF4-FD45D8095AA5}" type="parTrans" cxnId="{61605B40-CA40-4001-8393-8616F9F06A18}">
      <dgm:prSet/>
      <dgm:spPr/>
      <dgm:t>
        <a:bodyPr/>
        <a:lstStyle/>
        <a:p>
          <a:endParaRPr lang="es-ES"/>
        </a:p>
      </dgm:t>
    </dgm:pt>
    <dgm:pt modelId="{6269E627-5A27-4D82-87F7-55443925B7E8}" type="sibTrans" cxnId="{61605B40-CA40-4001-8393-8616F9F06A18}">
      <dgm:prSet/>
      <dgm:spPr/>
      <dgm:t>
        <a:bodyPr/>
        <a:lstStyle/>
        <a:p>
          <a:endParaRPr lang="es-ES"/>
        </a:p>
      </dgm:t>
    </dgm:pt>
    <dgm:pt modelId="{7BD2A164-D28E-498D-A777-C7F6C97D8101}">
      <dgm:prSet/>
      <dgm:spPr>
        <a:blipFill rotWithShape="0">
          <a:blip xmlns:r="http://schemas.openxmlformats.org/officeDocument/2006/relationships" r:embed="rId2"/>
          <a:stretch>
            <a:fillRect/>
          </a:stretch>
        </a:blipFill>
      </dgm:spPr>
      <dgm:t>
        <a:bodyPr/>
        <a:lstStyle/>
        <a:p>
          <a:r>
            <a:rPr lang="es-ES_tradnl" dirty="0" smtClean="0"/>
            <a:t> </a:t>
          </a:r>
          <a:endParaRPr lang="es-ES" dirty="0"/>
        </a:p>
      </dgm:t>
    </dgm:pt>
    <dgm:pt modelId="{8A2B4624-0078-4FE9-844F-F1E3E6E67C63}" type="parTrans" cxnId="{29E19B07-6DE7-4625-BAF2-AFA4F29A3836}">
      <dgm:prSet/>
      <dgm:spPr/>
      <dgm:t>
        <a:bodyPr/>
        <a:lstStyle/>
        <a:p>
          <a:endParaRPr lang="es-ES"/>
        </a:p>
      </dgm:t>
    </dgm:pt>
    <dgm:pt modelId="{31390BD4-98B5-475A-B517-BBD374C9BADA}" type="sibTrans" cxnId="{29E19B07-6DE7-4625-BAF2-AFA4F29A3836}">
      <dgm:prSet/>
      <dgm:spPr/>
      <dgm:t>
        <a:bodyPr/>
        <a:lstStyle/>
        <a:p>
          <a:endParaRPr lang="es-ES"/>
        </a:p>
      </dgm:t>
    </dgm:pt>
    <dgm:pt modelId="{7FC34EDC-D8F4-43F6-94C0-0DD0DB8BF5E9}">
      <dgm:prSet phldrT="[Text]"/>
      <dgm:spPr>
        <a:blipFill rotWithShape="0">
          <a:blip xmlns:r="http://schemas.openxmlformats.org/officeDocument/2006/relationships" r:embed="rId3"/>
          <a:stretch>
            <a:fillRect/>
          </a:stretch>
        </a:blipFill>
      </dgm:spPr>
      <dgm:t>
        <a:bodyPr/>
        <a:lstStyle/>
        <a:p>
          <a:r>
            <a:rPr lang="es-ES_tradnl" dirty="0" smtClean="0"/>
            <a:t> </a:t>
          </a:r>
          <a:endParaRPr lang="es-ES" dirty="0"/>
        </a:p>
      </dgm:t>
    </dgm:pt>
    <dgm:pt modelId="{D5249469-27C0-40EC-8EAC-36B8A56B275D}" type="sibTrans" cxnId="{586C6821-C7F0-4B4C-A10A-0F654E635458}">
      <dgm:prSet/>
      <dgm:spPr/>
      <dgm:t>
        <a:bodyPr/>
        <a:lstStyle/>
        <a:p>
          <a:endParaRPr lang="es-ES"/>
        </a:p>
      </dgm:t>
    </dgm:pt>
    <dgm:pt modelId="{4AD73384-9AA6-4FED-A369-E422525FBD30}" type="parTrans" cxnId="{586C6821-C7F0-4B4C-A10A-0F654E635458}">
      <dgm:prSet/>
      <dgm:spPr/>
      <dgm:t>
        <a:bodyPr/>
        <a:lstStyle/>
        <a:p>
          <a:endParaRPr lang="es-ES"/>
        </a:p>
      </dgm:t>
    </dgm:pt>
    <dgm:pt modelId="{3232158D-AD57-4394-B420-2820B564D662}" type="pres">
      <dgm:prSet presAssocID="{46C9A3DC-8FF1-460C-A4BF-395E4715D488}" presName="compositeShape" presStyleCnt="0">
        <dgm:presLayoutVars>
          <dgm:chMax val="7"/>
          <dgm:dir/>
          <dgm:resizeHandles val="exact"/>
        </dgm:presLayoutVars>
      </dgm:prSet>
      <dgm:spPr/>
    </dgm:pt>
    <dgm:pt modelId="{CCC979F4-E9D0-4E8E-A811-2DA91B1D1073}" type="pres">
      <dgm:prSet presAssocID="{31CE87C4-86F8-4030-81E7-A868E9119C1C}" presName="circ1" presStyleLbl="vennNode1" presStyleIdx="0" presStyleCnt="3"/>
      <dgm:spPr>
        <a:prstGeom prst="flowChartConnector">
          <a:avLst/>
        </a:prstGeom>
      </dgm:spPr>
      <dgm:t>
        <a:bodyPr/>
        <a:lstStyle/>
        <a:p>
          <a:endParaRPr lang="es-ES"/>
        </a:p>
      </dgm:t>
    </dgm:pt>
    <dgm:pt modelId="{21049897-B4A5-4BE2-9CAD-078946A35F24}" type="pres">
      <dgm:prSet presAssocID="{31CE87C4-86F8-4030-81E7-A868E9119C1C}" presName="circ1Tx" presStyleLbl="revTx" presStyleIdx="0" presStyleCnt="0">
        <dgm:presLayoutVars>
          <dgm:chMax val="0"/>
          <dgm:chPref val="0"/>
          <dgm:bulletEnabled val="1"/>
        </dgm:presLayoutVars>
      </dgm:prSet>
      <dgm:spPr>
        <a:prstGeom prst="flowChartAlternateProcess">
          <a:avLst/>
        </a:prstGeom>
      </dgm:spPr>
      <dgm:t>
        <a:bodyPr/>
        <a:lstStyle/>
        <a:p>
          <a:endParaRPr lang="es-ES"/>
        </a:p>
      </dgm:t>
    </dgm:pt>
    <dgm:pt modelId="{A779D0FB-0275-46E9-93D7-BB24FB590DA9}" type="pres">
      <dgm:prSet presAssocID="{7BD2A164-D28E-498D-A777-C7F6C97D8101}" presName="circ2" presStyleLbl="vennNode1" presStyleIdx="1" presStyleCnt="3" custScaleX="121812"/>
      <dgm:spPr>
        <a:prstGeom prst="flowChartAlternateProcess">
          <a:avLst/>
        </a:prstGeom>
      </dgm:spPr>
      <dgm:t>
        <a:bodyPr/>
        <a:lstStyle/>
        <a:p>
          <a:endParaRPr lang="es-ES"/>
        </a:p>
      </dgm:t>
    </dgm:pt>
    <dgm:pt modelId="{D9CEFB36-D259-4930-B731-A77D8B9D7D3F}" type="pres">
      <dgm:prSet presAssocID="{7BD2A164-D28E-498D-A777-C7F6C97D8101}" presName="circ2Tx" presStyleLbl="revTx" presStyleIdx="0" presStyleCnt="0">
        <dgm:presLayoutVars>
          <dgm:chMax val="0"/>
          <dgm:chPref val="0"/>
          <dgm:bulletEnabled val="1"/>
        </dgm:presLayoutVars>
      </dgm:prSet>
      <dgm:spPr/>
      <dgm:t>
        <a:bodyPr/>
        <a:lstStyle/>
        <a:p>
          <a:endParaRPr lang="es-ES"/>
        </a:p>
      </dgm:t>
    </dgm:pt>
    <dgm:pt modelId="{5399A276-C7A2-454B-A1A1-AD95EE55F64C}" type="pres">
      <dgm:prSet presAssocID="{7FC34EDC-D8F4-43F6-94C0-0DD0DB8BF5E9}" presName="circ3" presStyleLbl="vennNode1" presStyleIdx="2" presStyleCnt="3"/>
      <dgm:spPr>
        <a:prstGeom prst="flowChartAlternateProcess">
          <a:avLst/>
        </a:prstGeom>
      </dgm:spPr>
      <dgm:t>
        <a:bodyPr/>
        <a:lstStyle/>
        <a:p>
          <a:endParaRPr lang="es-ES"/>
        </a:p>
      </dgm:t>
    </dgm:pt>
    <dgm:pt modelId="{C965CF02-B3DD-47C1-A3E1-A96321808729}" type="pres">
      <dgm:prSet presAssocID="{7FC34EDC-D8F4-43F6-94C0-0DD0DB8BF5E9}" presName="circ3Tx" presStyleLbl="revTx" presStyleIdx="0" presStyleCnt="0">
        <dgm:presLayoutVars>
          <dgm:chMax val="0"/>
          <dgm:chPref val="0"/>
          <dgm:bulletEnabled val="1"/>
        </dgm:presLayoutVars>
      </dgm:prSet>
      <dgm:spPr/>
      <dgm:t>
        <a:bodyPr/>
        <a:lstStyle/>
        <a:p>
          <a:endParaRPr lang="es-ES"/>
        </a:p>
      </dgm:t>
    </dgm:pt>
  </dgm:ptLst>
  <dgm:cxnLst>
    <dgm:cxn modelId="{61605B40-CA40-4001-8393-8616F9F06A18}" srcId="{46C9A3DC-8FF1-460C-A4BF-395E4715D488}" destId="{31CE87C4-86F8-4030-81E7-A868E9119C1C}" srcOrd="0" destOrd="0" parTransId="{F349205D-D71E-43EE-ADF4-FD45D8095AA5}" sibTransId="{6269E627-5A27-4D82-87F7-55443925B7E8}"/>
    <dgm:cxn modelId="{B4CADAC4-1BBF-423B-B20B-83A8BF1C204F}" type="presOf" srcId="{31CE87C4-86F8-4030-81E7-A868E9119C1C}" destId="{21049897-B4A5-4BE2-9CAD-078946A35F24}" srcOrd="1" destOrd="0" presId="urn:microsoft.com/office/officeart/2005/8/layout/venn1"/>
    <dgm:cxn modelId="{91228AE1-501B-4DAE-94C1-9BCBC7C6A646}" type="presOf" srcId="{7FC34EDC-D8F4-43F6-94C0-0DD0DB8BF5E9}" destId="{5399A276-C7A2-454B-A1A1-AD95EE55F64C}" srcOrd="0" destOrd="0" presId="urn:microsoft.com/office/officeart/2005/8/layout/venn1"/>
    <dgm:cxn modelId="{EE386472-A741-43F3-940D-A386202A3688}" type="presOf" srcId="{7FC34EDC-D8F4-43F6-94C0-0DD0DB8BF5E9}" destId="{C965CF02-B3DD-47C1-A3E1-A96321808729}" srcOrd="1" destOrd="0" presId="urn:microsoft.com/office/officeart/2005/8/layout/venn1"/>
    <dgm:cxn modelId="{FADF712C-495B-4E68-B693-978502C066CE}" type="presOf" srcId="{7BD2A164-D28E-498D-A777-C7F6C97D8101}" destId="{D9CEFB36-D259-4930-B731-A77D8B9D7D3F}" srcOrd="1" destOrd="0" presId="urn:microsoft.com/office/officeart/2005/8/layout/venn1"/>
    <dgm:cxn modelId="{8B1F984D-01E8-4207-B149-138A058F7ADD}" type="presOf" srcId="{7BD2A164-D28E-498D-A777-C7F6C97D8101}" destId="{A779D0FB-0275-46E9-93D7-BB24FB590DA9}" srcOrd="0" destOrd="0" presId="urn:microsoft.com/office/officeart/2005/8/layout/venn1"/>
    <dgm:cxn modelId="{586C6821-C7F0-4B4C-A10A-0F654E635458}" srcId="{46C9A3DC-8FF1-460C-A4BF-395E4715D488}" destId="{7FC34EDC-D8F4-43F6-94C0-0DD0DB8BF5E9}" srcOrd="2" destOrd="0" parTransId="{4AD73384-9AA6-4FED-A369-E422525FBD30}" sibTransId="{D5249469-27C0-40EC-8EAC-36B8A56B275D}"/>
    <dgm:cxn modelId="{29E19B07-6DE7-4625-BAF2-AFA4F29A3836}" srcId="{46C9A3DC-8FF1-460C-A4BF-395E4715D488}" destId="{7BD2A164-D28E-498D-A777-C7F6C97D8101}" srcOrd="1" destOrd="0" parTransId="{8A2B4624-0078-4FE9-844F-F1E3E6E67C63}" sibTransId="{31390BD4-98B5-475A-B517-BBD374C9BADA}"/>
    <dgm:cxn modelId="{BC3A2340-C68D-4FFF-A326-6FE07571E418}" type="presOf" srcId="{31CE87C4-86F8-4030-81E7-A868E9119C1C}" destId="{CCC979F4-E9D0-4E8E-A811-2DA91B1D1073}" srcOrd="0" destOrd="0" presId="urn:microsoft.com/office/officeart/2005/8/layout/venn1"/>
    <dgm:cxn modelId="{E3716D88-0088-4AB1-A615-429C5466ECFC}" type="presOf" srcId="{46C9A3DC-8FF1-460C-A4BF-395E4715D488}" destId="{3232158D-AD57-4394-B420-2820B564D662}" srcOrd="0" destOrd="0" presId="urn:microsoft.com/office/officeart/2005/8/layout/venn1"/>
    <dgm:cxn modelId="{E1D4698A-1B0C-4B58-9E31-BAD693FAAA5E}" type="presParOf" srcId="{3232158D-AD57-4394-B420-2820B564D662}" destId="{CCC979F4-E9D0-4E8E-A811-2DA91B1D1073}" srcOrd="0" destOrd="0" presId="urn:microsoft.com/office/officeart/2005/8/layout/venn1"/>
    <dgm:cxn modelId="{FA50BDB0-6E7A-4F23-95A7-0E00515A4AEE}" type="presParOf" srcId="{3232158D-AD57-4394-B420-2820B564D662}" destId="{21049897-B4A5-4BE2-9CAD-078946A35F24}" srcOrd="1" destOrd="0" presId="urn:microsoft.com/office/officeart/2005/8/layout/venn1"/>
    <dgm:cxn modelId="{7F412F85-F14B-48DD-9276-15616FA3961F}" type="presParOf" srcId="{3232158D-AD57-4394-B420-2820B564D662}" destId="{A779D0FB-0275-46E9-93D7-BB24FB590DA9}" srcOrd="2" destOrd="0" presId="urn:microsoft.com/office/officeart/2005/8/layout/venn1"/>
    <dgm:cxn modelId="{F9651D7D-8069-4FAA-A5AF-C9AD13438ED9}" type="presParOf" srcId="{3232158D-AD57-4394-B420-2820B564D662}" destId="{D9CEFB36-D259-4930-B731-A77D8B9D7D3F}" srcOrd="3" destOrd="0" presId="urn:microsoft.com/office/officeart/2005/8/layout/venn1"/>
    <dgm:cxn modelId="{B8EB4921-6CFD-4724-815A-C240D0093A8B}" type="presParOf" srcId="{3232158D-AD57-4394-B420-2820B564D662}" destId="{5399A276-C7A2-454B-A1A1-AD95EE55F64C}" srcOrd="4" destOrd="0" presId="urn:microsoft.com/office/officeart/2005/8/layout/venn1"/>
    <dgm:cxn modelId="{471B41BE-AC96-4774-8709-A4A7A70D1909}" type="presParOf" srcId="{3232158D-AD57-4394-B420-2820B564D662}" destId="{C965CF02-B3DD-47C1-A3E1-A96321808729}" srcOrd="5" destOrd="0" presId="urn:microsoft.com/office/officeart/2005/8/layout/venn1"/>
  </dgm:cxnLst>
  <dgm:bg>
    <a:effect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C979F4-E9D0-4E8E-A811-2DA91B1D1073}">
      <dsp:nvSpPr>
        <dsp:cNvPr id="0" name=""/>
        <dsp:cNvSpPr/>
      </dsp:nvSpPr>
      <dsp:spPr>
        <a:xfrm>
          <a:off x="3945829" y="50363"/>
          <a:ext cx="2417445" cy="2417445"/>
        </a:xfrm>
        <a:prstGeom prst="flowChartConnector">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4268155" y="473416"/>
        <a:ext cx="1772793" cy="1087850"/>
      </dsp:txXfrm>
    </dsp:sp>
    <dsp:sp modelId="{A779D0FB-0275-46E9-93D7-BB24FB590DA9}">
      <dsp:nvSpPr>
        <dsp:cNvPr id="0" name=""/>
        <dsp:cNvSpPr/>
      </dsp:nvSpPr>
      <dsp:spPr>
        <a:xfrm>
          <a:off x="4554477" y="1561266"/>
          <a:ext cx="2944738" cy="2417445"/>
        </a:xfrm>
        <a:prstGeom prst="flowChartAlternateProcess">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5455076" y="2185773"/>
        <a:ext cx="1766842" cy="1329594"/>
      </dsp:txXfrm>
    </dsp:sp>
    <dsp:sp modelId="{5399A276-C7A2-454B-A1A1-AD95EE55F64C}">
      <dsp:nvSpPr>
        <dsp:cNvPr id="0" name=""/>
        <dsp:cNvSpPr/>
      </dsp:nvSpPr>
      <dsp:spPr>
        <a:xfrm>
          <a:off x="3073534" y="1561266"/>
          <a:ext cx="2417445" cy="2417445"/>
        </a:xfrm>
        <a:prstGeom prst="flowChartAlternateProcess">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3301177" y="2185773"/>
        <a:ext cx="1450467" cy="13295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defTabSz="4295775">
              <a:defRPr sz="5600"/>
            </a:lvl1pPr>
          </a:lstStyle>
          <a:p>
            <a:endParaRPr lang="en-US"/>
          </a:p>
        </p:txBody>
      </p:sp>
      <p:sp>
        <p:nvSpPr>
          <p:cNvPr id="3075" name="Rectangle 3"/>
          <p:cNvSpPr>
            <a:spLocks noGrp="1" noChangeArrowheads="1"/>
          </p:cNvSpPr>
          <p:nvPr>
            <p:ph type="dt" idx="1"/>
          </p:nvPr>
        </p:nvSpPr>
        <p:spPr bwMode="auto">
          <a:xfrm>
            <a:off x="18181638"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algn="r" defTabSz="4295775">
              <a:defRPr sz="5600"/>
            </a:lvl1pPr>
          </a:lstStyle>
          <a:p>
            <a:endParaRPr lang="en-US"/>
          </a:p>
        </p:txBody>
      </p:sp>
      <p:sp>
        <p:nvSpPr>
          <p:cNvPr id="3076" name="Rectangle 4"/>
          <p:cNvSpPr>
            <a:spLocks noGrp="1" noRot="1" noChangeAspect="1" noChangeArrowheads="1" noTextEdit="1"/>
          </p:cNvSpPr>
          <p:nvPr>
            <p:ph type="sldImg" idx="2"/>
          </p:nvPr>
        </p:nvSpPr>
        <p:spPr bwMode="auto">
          <a:xfrm>
            <a:off x="9994900" y="3230563"/>
            <a:ext cx="12111038" cy="161512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5" y="20459700"/>
            <a:ext cx="25679400" cy="1938178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defTabSz="4295775">
              <a:defRPr sz="5600"/>
            </a:lvl1pPr>
          </a:lstStyle>
          <a:p>
            <a:endParaRPr lang="en-US"/>
          </a:p>
        </p:txBody>
      </p:sp>
      <p:sp>
        <p:nvSpPr>
          <p:cNvPr id="3079" name="Rectangle 7"/>
          <p:cNvSpPr>
            <a:spLocks noGrp="1" noChangeArrowheads="1"/>
          </p:cNvSpPr>
          <p:nvPr>
            <p:ph type="sldNum" sz="quarter" idx="5"/>
          </p:nvPr>
        </p:nvSpPr>
        <p:spPr bwMode="auto">
          <a:xfrm>
            <a:off x="18181638"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algn="r" defTabSz="4295775">
              <a:defRPr sz="5600"/>
            </a:lvl1pPr>
          </a:lstStyle>
          <a:p>
            <a:fld id="{B583E8CB-3A2C-4C26-AD03-998DB30161E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449963" algn="l" rtl="0" fontAlgn="base">
      <a:spcBef>
        <a:spcPct val="30000"/>
      </a:spcBef>
      <a:spcAft>
        <a:spcPct val="0"/>
      </a:spcAft>
      <a:defRPr sz="1000" kern="1200">
        <a:solidFill>
          <a:schemeClr val="tx1"/>
        </a:solidFill>
        <a:latin typeface="Arial" charset="0"/>
        <a:ea typeface="+mn-ea"/>
        <a:cs typeface="+mn-cs"/>
      </a:defRPr>
    </a:lvl2pPr>
    <a:lvl3pPr marL="899926" algn="l" rtl="0" fontAlgn="base">
      <a:spcBef>
        <a:spcPct val="30000"/>
      </a:spcBef>
      <a:spcAft>
        <a:spcPct val="0"/>
      </a:spcAft>
      <a:defRPr sz="1000" kern="1200">
        <a:solidFill>
          <a:schemeClr val="tx1"/>
        </a:solidFill>
        <a:latin typeface="Arial" charset="0"/>
        <a:ea typeface="+mn-ea"/>
        <a:cs typeface="+mn-cs"/>
      </a:defRPr>
    </a:lvl3pPr>
    <a:lvl4pPr marL="1349884" algn="l" rtl="0" fontAlgn="base">
      <a:spcBef>
        <a:spcPct val="30000"/>
      </a:spcBef>
      <a:spcAft>
        <a:spcPct val="0"/>
      </a:spcAft>
      <a:defRPr sz="1000" kern="1200">
        <a:solidFill>
          <a:schemeClr val="tx1"/>
        </a:solidFill>
        <a:latin typeface="Arial" charset="0"/>
        <a:ea typeface="+mn-ea"/>
        <a:cs typeface="+mn-cs"/>
      </a:defRPr>
    </a:lvl4pPr>
    <a:lvl5pPr marL="1799847" algn="l" rtl="0" fontAlgn="base">
      <a:spcBef>
        <a:spcPct val="30000"/>
      </a:spcBef>
      <a:spcAft>
        <a:spcPct val="0"/>
      </a:spcAft>
      <a:defRPr sz="1000" kern="1200">
        <a:solidFill>
          <a:schemeClr val="tx1"/>
        </a:solidFill>
        <a:latin typeface="Arial" charset="0"/>
        <a:ea typeface="+mn-ea"/>
        <a:cs typeface="+mn-cs"/>
      </a:defRPr>
    </a:lvl5pPr>
    <a:lvl6pPr marL="2249811" algn="l" defTabSz="899926" rtl="0" eaLnBrk="1" latinLnBrk="0" hangingPunct="1">
      <a:defRPr sz="1000" kern="1200">
        <a:solidFill>
          <a:schemeClr val="tx1"/>
        </a:solidFill>
        <a:latin typeface="+mn-lt"/>
        <a:ea typeface="+mn-ea"/>
        <a:cs typeface="+mn-cs"/>
      </a:defRPr>
    </a:lvl6pPr>
    <a:lvl7pPr marL="2699774" algn="l" defTabSz="899926" rtl="0" eaLnBrk="1" latinLnBrk="0" hangingPunct="1">
      <a:defRPr sz="1000" kern="1200">
        <a:solidFill>
          <a:schemeClr val="tx1"/>
        </a:solidFill>
        <a:latin typeface="+mn-lt"/>
        <a:ea typeface="+mn-ea"/>
        <a:cs typeface="+mn-cs"/>
      </a:defRPr>
    </a:lvl7pPr>
    <a:lvl8pPr marL="3149732" algn="l" defTabSz="899926" rtl="0" eaLnBrk="1" latinLnBrk="0" hangingPunct="1">
      <a:defRPr sz="1000" kern="1200">
        <a:solidFill>
          <a:schemeClr val="tx1"/>
        </a:solidFill>
        <a:latin typeface="+mn-lt"/>
        <a:ea typeface="+mn-ea"/>
        <a:cs typeface="+mn-cs"/>
      </a:defRPr>
    </a:lvl8pPr>
    <a:lvl9pPr marL="3599695" algn="l" defTabSz="8999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D7D1E-24ED-42D8-B6CA-05ECC0E31DF1}" type="slidenum">
              <a:rPr lang="en-US"/>
              <a:pPr/>
              <a:t>1</a:t>
            </a:fld>
            <a:endParaRPr lang="en-US"/>
          </a:p>
        </p:txBody>
      </p:sp>
      <p:sp>
        <p:nvSpPr>
          <p:cNvPr id="4098" name="Rectangle 2"/>
          <p:cNvSpPr>
            <a:spLocks noGrp="1" noRot="1" noChangeAspect="1" noChangeArrowheads="1" noTextEdit="1"/>
          </p:cNvSpPr>
          <p:nvPr>
            <p:ph type="sldImg"/>
          </p:nvPr>
        </p:nvSpPr>
        <p:spPr>
          <a:xfrm>
            <a:off x="9994900" y="3230563"/>
            <a:ext cx="12111038" cy="16151225"/>
          </a:xfrm>
          <a:ln/>
        </p:spPr>
      </p:sp>
      <p:sp>
        <p:nvSpPr>
          <p:cNvPr id="409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1"/>
            <a:ext cx="27543443" cy="9261158"/>
          </a:xfrm>
        </p:spPr>
        <p:txBody>
          <a:bodyPr/>
          <a:lstStyle/>
          <a:p>
            <a:r>
              <a:rPr lang="en-US" smtClean="0"/>
              <a:t>Click to edit Master title style</a:t>
            </a:r>
            <a:endParaRPr lang="es-ES"/>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818" indent="0" algn="ctr">
              <a:buNone/>
              <a:defRPr>
                <a:solidFill>
                  <a:schemeClr val="tx1">
                    <a:tint val="75000"/>
                  </a:schemeClr>
                </a:solidFill>
              </a:defRPr>
            </a:lvl2pPr>
            <a:lvl3pPr marL="4319636" indent="0" algn="ctr">
              <a:buNone/>
              <a:defRPr>
                <a:solidFill>
                  <a:schemeClr val="tx1">
                    <a:tint val="75000"/>
                  </a:schemeClr>
                </a:solidFill>
              </a:defRPr>
            </a:lvl3pPr>
            <a:lvl4pPr marL="6479454" indent="0" algn="ctr">
              <a:buNone/>
              <a:defRPr>
                <a:solidFill>
                  <a:schemeClr val="tx1">
                    <a:tint val="75000"/>
                  </a:schemeClr>
                </a:solidFill>
              </a:defRPr>
            </a:lvl4pPr>
            <a:lvl5pPr marL="8639267" indent="0" algn="ctr">
              <a:buNone/>
              <a:defRPr>
                <a:solidFill>
                  <a:schemeClr val="tx1">
                    <a:tint val="75000"/>
                  </a:schemeClr>
                </a:solidFill>
              </a:defRPr>
            </a:lvl5pPr>
            <a:lvl6pPr marL="10799084" indent="0" algn="ctr">
              <a:buNone/>
              <a:defRPr>
                <a:solidFill>
                  <a:schemeClr val="tx1">
                    <a:tint val="75000"/>
                  </a:schemeClr>
                </a:solidFill>
              </a:defRPr>
            </a:lvl6pPr>
            <a:lvl7pPr marL="12958903" indent="0" algn="ctr">
              <a:buNone/>
              <a:defRPr>
                <a:solidFill>
                  <a:schemeClr val="tx1">
                    <a:tint val="75000"/>
                  </a:schemeClr>
                </a:solidFill>
              </a:defRPr>
            </a:lvl7pPr>
            <a:lvl8pPr marL="15118720" indent="0" algn="ctr">
              <a:buNone/>
              <a:defRPr>
                <a:solidFill>
                  <a:schemeClr val="tx1">
                    <a:tint val="75000"/>
                  </a:schemeClr>
                </a:solidFill>
              </a:defRPr>
            </a:lvl8pPr>
            <a:lvl9pPr marL="17278538"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45174-4671-493C-BFAB-5260E75C5E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37EDF-BE3F-4742-80E7-E5788DE8D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7" y="1730223"/>
            <a:ext cx="7290911" cy="36864608"/>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1620202" y="1730223"/>
            <a:ext cx="21332666" cy="368646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EE14D-77B5-419F-9BFF-B062871F65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98609-EA00-4C11-8D1B-9538D09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27763473"/>
            <a:ext cx="27543443" cy="8581073"/>
          </a:xfrm>
        </p:spPr>
        <p:txBody>
          <a:bodyPr anchor="t"/>
          <a:lstStyle>
            <a:lvl1pPr algn="l">
              <a:defRPr sz="18900" b="1" cap="all"/>
            </a:lvl1pPr>
          </a:lstStyle>
          <a:p>
            <a:r>
              <a:rPr lang="en-US" smtClean="0"/>
              <a:t>Click to edit Master title style</a:t>
            </a:r>
            <a:endParaRPr lang="es-ES"/>
          </a:p>
        </p:txBody>
      </p:sp>
      <p:sp>
        <p:nvSpPr>
          <p:cNvPr id="3" name="Text Placeholder 2"/>
          <p:cNvSpPr>
            <a:spLocks noGrp="1"/>
          </p:cNvSpPr>
          <p:nvPr>
            <p:ph type="body" idx="1"/>
          </p:nvPr>
        </p:nvSpPr>
        <p:spPr>
          <a:xfrm>
            <a:off x="2559697" y="18312302"/>
            <a:ext cx="27543443" cy="9451179"/>
          </a:xfrm>
        </p:spPr>
        <p:txBody>
          <a:bodyPr anchor="b"/>
          <a:lstStyle>
            <a:lvl1pPr marL="0" indent="0">
              <a:buNone/>
              <a:defRPr sz="9500">
                <a:solidFill>
                  <a:schemeClr val="tx1">
                    <a:tint val="75000"/>
                  </a:schemeClr>
                </a:solidFill>
              </a:defRPr>
            </a:lvl1pPr>
            <a:lvl2pPr marL="2159818" indent="0">
              <a:buNone/>
              <a:defRPr sz="8400">
                <a:solidFill>
                  <a:schemeClr val="tx1">
                    <a:tint val="75000"/>
                  </a:schemeClr>
                </a:solidFill>
              </a:defRPr>
            </a:lvl2pPr>
            <a:lvl3pPr marL="4319636" indent="0">
              <a:buNone/>
              <a:defRPr sz="7500">
                <a:solidFill>
                  <a:schemeClr val="tx1">
                    <a:tint val="75000"/>
                  </a:schemeClr>
                </a:solidFill>
              </a:defRPr>
            </a:lvl3pPr>
            <a:lvl4pPr marL="6479454" indent="0">
              <a:buNone/>
              <a:defRPr sz="6600">
                <a:solidFill>
                  <a:schemeClr val="tx1">
                    <a:tint val="75000"/>
                  </a:schemeClr>
                </a:solidFill>
              </a:defRPr>
            </a:lvl4pPr>
            <a:lvl5pPr marL="8639267" indent="0">
              <a:buNone/>
              <a:defRPr sz="6600">
                <a:solidFill>
                  <a:schemeClr val="tx1">
                    <a:tint val="75000"/>
                  </a:schemeClr>
                </a:solidFill>
              </a:defRPr>
            </a:lvl5pPr>
            <a:lvl6pPr marL="10799084" indent="0">
              <a:buNone/>
              <a:defRPr sz="6600">
                <a:solidFill>
                  <a:schemeClr val="tx1">
                    <a:tint val="75000"/>
                  </a:schemeClr>
                </a:solidFill>
              </a:defRPr>
            </a:lvl6pPr>
            <a:lvl7pPr marL="12958903" indent="0">
              <a:buNone/>
              <a:defRPr sz="6600">
                <a:solidFill>
                  <a:schemeClr val="tx1">
                    <a:tint val="75000"/>
                  </a:schemeClr>
                </a:solidFill>
              </a:defRPr>
            </a:lvl7pPr>
            <a:lvl8pPr marL="15118720" indent="0">
              <a:buNone/>
              <a:defRPr sz="6600">
                <a:solidFill>
                  <a:schemeClr val="tx1">
                    <a:tint val="75000"/>
                  </a:schemeClr>
                </a:solidFill>
              </a:defRPr>
            </a:lvl8pPr>
            <a:lvl9pPr marL="17278538"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C9771-915B-4959-AB48-86A4A347C3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1620203" y="10081270"/>
            <a:ext cx="14311789" cy="28513567"/>
          </a:xfrm>
        </p:spPr>
        <p:txBody>
          <a:bodyPr/>
          <a:lstStyle>
            <a:lvl1pPr>
              <a:defRPr sz="13200"/>
            </a:lvl1pPr>
            <a:lvl2pPr>
              <a:defRPr sz="11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16472059" y="10081270"/>
            <a:ext cx="14311789" cy="28513567"/>
          </a:xfrm>
        </p:spPr>
        <p:txBody>
          <a:bodyPr/>
          <a:lstStyle>
            <a:lvl1pPr>
              <a:defRPr sz="13200"/>
            </a:lvl1pPr>
            <a:lvl2pPr>
              <a:defRPr sz="11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AA8B6-4DD7-47F2-A659-DF9A664EB3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400" b="1"/>
            </a:lvl1pPr>
            <a:lvl2pPr marL="2159818" indent="0">
              <a:buNone/>
              <a:defRPr sz="9500" b="1"/>
            </a:lvl2pPr>
            <a:lvl3pPr marL="4319636" indent="0">
              <a:buNone/>
              <a:defRPr sz="8400" b="1"/>
            </a:lvl3pPr>
            <a:lvl4pPr marL="6479454" indent="0">
              <a:buNone/>
              <a:defRPr sz="7500" b="1"/>
            </a:lvl4pPr>
            <a:lvl5pPr marL="8639267" indent="0">
              <a:buNone/>
              <a:defRPr sz="7500" b="1"/>
            </a:lvl5pPr>
            <a:lvl6pPr marL="10799084" indent="0">
              <a:buNone/>
              <a:defRPr sz="7500" b="1"/>
            </a:lvl6pPr>
            <a:lvl7pPr marL="12958903" indent="0">
              <a:buNone/>
              <a:defRPr sz="7500" b="1"/>
            </a:lvl7pPr>
            <a:lvl8pPr marL="15118720" indent="0">
              <a:buNone/>
              <a:defRPr sz="7500" b="1"/>
            </a:lvl8pPr>
            <a:lvl9pPr marL="17278538" indent="0">
              <a:buNone/>
              <a:defRPr sz="75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400"/>
            </a:lvl1pPr>
            <a:lvl2pPr>
              <a:defRPr sz="95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16460813" y="9671212"/>
            <a:ext cx="14323040" cy="4030501"/>
          </a:xfrm>
        </p:spPr>
        <p:txBody>
          <a:bodyPr anchor="b"/>
          <a:lstStyle>
            <a:lvl1pPr marL="0" indent="0">
              <a:buNone/>
              <a:defRPr sz="11400" b="1"/>
            </a:lvl1pPr>
            <a:lvl2pPr marL="2159818" indent="0">
              <a:buNone/>
              <a:defRPr sz="9500" b="1"/>
            </a:lvl2pPr>
            <a:lvl3pPr marL="4319636" indent="0">
              <a:buNone/>
              <a:defRPr sz="8400" b="1"/>
            </a:lvl3pPr>
            <a:lvl4pPr marL="6479454" indent="0">
              <a:buNone/>
              <a:defRPr sz="7500" b="1"/>
            </a:lvl4pPr>
            <a:lvl5pPr marL="8639267" indent="0">
              <a:buNone/>
              <a:defRPr sz="7500" b="1"/>
            </a:lvl5pPr>
            <a:lvl6pPr marL="10799084" indent="0">
              <a:buNone/>
              <a:defRPr sz="7500" b="1"/>
            </a:lvl6pPr>
            <a:lvl7pPr marL="12958903" indent="0">
              <a:buNone/>
              <a:defRPr sz="7500" b="1"/>
            </a:lvl7pPr>
            <a:lvl8pPr marL="15118720" indent="0">
              <a:buNone/>
              <a:defRPr sz="7500" b="1"/>
            </a:lvl8pPr>
            <a:lvl9pPr marL="17278538" indent="0">
              <a:buNone/>
              <a:defRPr sz="7500" b="1"/>
            </a:lvl9pPr>
          </a:lstStyle>
          <a:p>
            <a:pPr lvl="0"/>
            <a:r>
              <a:rPr lang="en-US" smtClean="0"/>
              <a:t>Click to edit Master text styles</a:t>
            </a:r>
          </a:p>
        </p:txBody>
      </p:sp>
      <p:sp>
        <p:nvSpPr>
          <p:cNvPr id="6" name="Content Placeholder 5"/>
          <p:cNvSpPr>
            <a:spLocks noGrp="1"/>
          </p:cNvSpPr>
          <p:nvPr>
            <p:ph sz="quarter" idx="4"/>
          </p:nvPr>
        </p:nvSpPr>
        <p:spPr>
          <a:xfrm>
            <a:off x="16460813" y="13701713"/>
            <a:ext cx="14323040" cy="24893114"/>
          </a:xfrm>
        </p:spPr>
        <p:txBody>
          <a:bodyPr/>
          <a:lstStyle>
            <a:lvl1pPr>
              <a:defRPr sz="11400"/>
            </a:lvl1pPr>
            <a:lvl2pPr>
              <a:defRPr sz="95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502FC-FE42-496B-A73D-2BD1E4805E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F954-D2BD-4BEA-ACD5-AB54FD742E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627B6-3D82-411E-B1B3-B54AA9AFC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8" y="1720215"/>
            <a:ext cx="10660709" cy="7320915"/>
          </a:xfrm>
        </p:spPr>
        <p:txBody>
          <a:bodyPr anchor="b"/>
          <a:lstStyle>
            <a:lvl1pPr algn="l">
              <a:defRPr sz="9500" b="1"/>
            </a:lvl1pPr>
          </a:lstStyle>
          <a:p>
            <a:r>
              <a:rPr lang="en-US" smtClean="0"/>
              <a:t>Click to edit Master title style</a:t>
            </a:r>
            <a:endParaRPr lang="es-ES"/>
          </a:p>
        </p:txBody>
      </p:sp>
      <p:sp>
        <p:nvSpPr>
          <p:cNvPr id="3" name="Content Placeholder 2"/>
          <p:cNvSpPr>
            <a:spLocks noGrp="1"/>
          </p:cNvSpPr>
          <p:nvPr>
            <p:ph idx="1"/>
          </p:nvPr>
        </p:nvSpPr>
        <p:spPr>
          <a:xfrm>
            <a:off x="12669083" y="1720225"/>
            <a:ext cx="18114765" cy="36874612"/>
          </a:xfrm>
        </p:spPr>
        <p:txBody>
          <a:bodyPr/>
          <a:lstStyle>
            <a:lvl1pPr>
              <a:defRPr sz="15200"/>
            </a:lvl1pPr>
            <a:lvl2pPr>
              <a:defRPr sz="13200"/>
            </a:lvl2pPr>
            <a:lvl3pPr>
              <a:defRPr sz="11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1620208" y="9041140"/>
            <a:ext cx="10660709" cy="29553697"/>
          </a:xfrm>
        </p:spPr>
        <p:txBody>
          <a:bodyPr/>
          <a:lstStyle>
            <a:lvl1pPr marL="0" indent="0">
              <a:buNone/>
              <a:defRPr sz="6600"/>
            </a:lvl1pPr>
            <a:lvl2pPr marL="2159818" indent="0">
              <a:buNone/>
              <a:defRPr sz="5700"/>
            </a:lvl2pPr>
            <a:lvl3pPr marL="4319636" indent="0">
              <a:buNone/>
              <a:defRPr sz="4700"/>
            </a:lvl3pPr>
            <a:lvl4pPr marL="6479454" indent="0">
              <a:buNone/>
              <a:defRPr sz="4300"/>
            </a:lvl4pPr>
            <a:lvl5pPr marL="8639267" indent="0">
              <a:buNone/>
              <a:defRPr sz="4300"/>
            </a:lvl5pPr>
            <a:lvl6pPr marL="10799084" indent="0">
              <a:buNone/>
              <a:defRPr sz="4300"/>
            </a:lvl6pPr>
            <a:lvl7pPr marL="12958903" indent="0">
              <a:buNone/>
              <a:defRPr sz="4300"/>
            </a:lvl7pPr>
            <a:lvl8pPr marL="15118720" indent="0">
              <a:buNone/>
              <a:defRPr sz="4300"/>
            </a:lvl8pPr>
            <a:lvl9pPr marL="1727853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B9582-E47A-462F-82DE-26FCAA8A2A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50"/>
          </a:xfrm>
        </p:spPr>
        <p:txBody>
          <a:bodyPr anchor="b"/>
          <a:lstStyle>
            <a:lvl1pPr algn="l">
              <a:defRPr sz="9500" b="1"/>
            </a:lvl1pPr>
          </a:lstStyle>
          <a:p>
            <a:r>
              <a:rPr lang="en-US" smtClean="0"/>
              <a:t>Click to edit Master title style</a:t>
            </a:r>
            <a:endParaRPr lang="es-ES"/>
          </a:p>
        </p:txBody>
      </p:sp>
      <p:sp>
        <p:nvSpPr>
          <p:cNvPr id="3" name="Picture Placeholder 2"/>
          <p:cNvSpPr>
            <a:spLocks noGrp="1"/>
          </p:cNvSpPr>
          <p:nvPr>
            <p:ph type="pic" idx="1"/>
          </p:nvPr>
        </p:nvSpPr>
        <p:spPr>
          <a:xfrm>
            <a:off x="6351421" y="3860483"/>
            <a:ext cx="19442430" cy="25923240"/>
          </a:xfrm>
        </p:spPr>
        <p:txBody>
          <a:bodyPr/>
          <a:lstStyle>
            <a:lvl1pPr marL="0" indent="0">
              <a:buNone/>
              <a:defRPr sz="15200"/>
            </a:lvl1pPr>
            <a:lvl2pPr marL="2159818" indent="0">
              <a:buNone/>
              <a:defRPr sz="13200"/>
            </a:lvl2pPr>
            <a:lvl3pPr marL="4319636" indent="0">
              <a:buNone/>
              <a:defRPr sz="11400"/>
            </a:lvl3pPr>
            <a:lvl4pPr marL="6479454" indent="0">
              <a:buNone/>
              <a:defRPr sz="9500"/>
            </a:lvl4pPr>
            <a:lvl5pPr marL="8639267" indent="0">
              <a:buNone/>
              <a:defRPr sz="9500"/>
            </a:lvl5pPr>
            <a:lvl6pPr marL="10799084" indent="0">
              <a:buNone/>
              <a:defRPr sz="9500"/>
            </a:lvl6pPr>
            <a:lvl7pPr marL="12958903" indent="0">
              <a:buNone/>
              <a:defRPr sz="9500"/>
            </a:lvl7pPr>
            <a:lvl8pPr marL="15118720" indent="0">
              <a:buNone/>
              <a:defRPr sz="9500"/>
            </a:lvl8pPr>
            <a:lvl9pPr marL="17278538" indent="0">
              <a:buNone/>
              <a:defRPr sz="9500"/>
            </a:lvl9pPr>
          </a:lstStyle>
          <a:p>
            <a:endParaRPr lang="es-ES"/>
          </a:p>
        </p:txBody>
      </p:sp>
      <p:sp>
        <p:nvSpPr>
          <p:cNvPr id="4" name="Text Placeholder 3"/>
          <p:cNvSpPr>
            <a:spLocks noGrp="1"/>
          </p:cNvSpPr>
          <p:nvPr>
            <p:ph type="body" sz="half" idx="2"/>
          </p:nvPr>
        </p:nvSpPr>
        <p:spPr>
          <a:xfrm>
            <a:off x="6351421" y="33814230"/>
            <a:ext cx="19442430" cy="5070631"/>
          </a:xfrm>
        </p:spPr>
        <p:txBody>
          <a:bodyPr/>
          <a:lstStyle>
            <a:lvl1pPr marL="0" indent="0">
              <a:buNone/>
              <a:defRPr sz="6600"/>
            </a:lvl1pPr>
            <a:lvl2pPr marL="2159818" indent="0">
              <a:buNone/>
              <a:defRPr sz="5700"/>
            </a:lvl2pPr>
            <a:lvl3pPr marL="4319636" indent="0">
              <a:buNone/>
              <a:defRPr sz="4700"/>
            </a:lvl3pPr>
            <a:lvl4pPr marL="6479454" indent="0">
              <a:buNone/>
              <a:defRPr sz="4300"/>
            </a:lvl4pPr>
            <a:lvl5pPr marL="8639267" indent="0">
              <a:buNone/>
              <a:defRPr sz="4300"/>
            </a:lvl5pPr>
            <a:lvl6pPr marL="10799084" indent="0">
              <a:buNone/>
              <a:defRPr sz="4300"/>
            </a:lvl6pPr>
            <a:lvl7pPr marL="12958903" indent="0">
              <a:buNone/>
              <a:defRPr sz="4300"/>
            </a:lvl7pPr>
            <a:lvl8pPr marL="15118720" indent="0">
              <a:buNone/>
              <a:defRPr sz="4300"/>
            </a:lvl8pPr>
            <a:lvl9pPr marL="17278538"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9C558-8667-4D7D-AF66-B778B26B32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8000" r="-2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19"/>
            <a:ext cx="29163645" cy="7200900"/>
          </a:xfrm>
          <a:prstGeom prst="rect">
            <a:avLst/>
          </a:prstGeom>
        </p:spPr>
        <p:txBody>
          <a:bodyPr vert="horz" lIns="431962" tIns="215983" rIns="431962" bIns="215983"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1620203" y="10081270"/>
            <a:ext cx="29163645" cy="28513567"/>
          </a:xfrm>
          <a:prstGeom prst="rect">
            <a:avLst/>
          </a:prstGeom>
        </p:spPr>
        <p:txBody>
          <a:bodyPr vert="horz" lIns="431962" tIns="215983" rIns="431962" bIns="2159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1620203" y="40045008"/>
            <a:ext cx="7560945" cy="2300288"/>
          </a:xfrm>
          <a:prstGeom prst="rect">
            <a:avLst/>
          </a:prstGeom>
        </p:spPr>
        <p:txBody>
          <a:bodyPr vert="horz" lIns="431962" tIns="215983" rIns="431962" bIns="215983" rtlCol="0" anchor="ctr"/>
          <a:lstStyle>
            <a:lvl1pPr algn="l">
              <a:defRPr sz="57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1071384" y="40045008"/>
            <a:ext cx="10261283" cy="2300288"/>
          </a:xfrm>
          <a:prstGeom prst="rect">
            <a:avLst/>
          </a:prstGeom>
        </p:spPr>
        <p:txBody>
          <a:bodyPr vert="horz" lIns="431962" tIns="215983" rIns="431962" bIns="215983"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3" y="40045008"/>
            <a:ext cx="7560945" cy="2300288"/>
          </a:xfrm>
          <a:prstGeom prst="rect">
            <a:avLst/>
          </a:prstGeom>
        </p:spPr>
        <p:txBody>
          <a:bodyPr vert="horz" lIns="431962" tIns="215983" rIns="431962" bIns="215983" rtlCol="0" anchor="ctr"/>
          <a:lstStyle>
            <a:lvl1pPr algn="r">
              <a:defRPr sz="5700">
                <a:solidFill>
                  <a:schemeClr val="tx1">
                    <a:tint val="75000"/>
                  </a:schemeClr>
                </a:solidFill>
              </a:defRPr>
            </a:lvl1pPr>
          </a:lstStyle>
          <a:p>
            <a:fld id="{6F37840F-C0C5-4436-BE0B-46366035DF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19636" rtl="0" eaLnBrk="1" latinLnBrk="0" hangingPunct="1">
        <a:spcBef>
          <a:spcPct val="0"/>
        </a:spcBef>
        <a:buNone/>
        <a:defRPr sz="20800" kern="1200">
          <a:solidFill>
            <a:schemeClr val="tx1"/>
          </a:solidFill>
          <a:latin typeface="+mj-lt"/>
          <a:ea typeface="+mj-ea"/>
          <a:cs typeface="+mj-cs"/>
        </a:defRPr>
      </a:lvl1pPr>
    </p:titleStyle>
    <p:bodyStyle>
      <a:lvl1pPr marL="1619862" indent="-1619862" algn="l" defTabSz="4319636" rtl="0" eaLnBrk="1" latinLnBrk="0" hangingPunct="1">
        <a:spcBef>
          <a:spcPct val="20000"/>
        </a:spcBef>
        <a:buFont typeface="Arial" pitchFamily="34" charset="0"/>
        <a:buChar char="•"/>
        <a:defRPr sz="15200" kern="1200">
          <a:solidFill>
            <a:schemeClr val="tx1"/>
          </a:solidFill>
          <a:latin typeface="+mn-lt"/>
          <a:ea typeface="+mn-ea"/>
          <a:cs typeface="+mn-cs"/>
        </a:defRPr>
      </a:lvl1pPr>
      <a:lvl2pPr marL="3509703" indent="-1349884" algn="l" defTabSz="4319636"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399543" indent="-1079906" algn="l" defTabSz="4319636" rtl="0" eaLnBrk="1" latinLnBrk="0" hangingPunct="1">
        <a:spcBef>
          <a:spcPct val="20000"/>
        </a:spcBef>
        <a:buFont typeface="Arial" pitchFamily="34" charset="0"/>
        <a:buChar char="•"/>
        <a:defRPr sz="11400" kern="1200">
          <a:solidFill>
            <a:schemeClr val="tx1"/>
          </a:solidFill>
          <a:latin typeface="+mn-lt"/>
          <a:ea typeface="+mn-ea"/>
          <a:cs typeface="+mn-cs"/>
        </a:defRPr>
      </a:lvl3pPr>
      <a:lvl4pPr marL="7559361"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19178"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78996"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38814"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98628"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58445" indent="-1079906" algn="l" defTabSz="4319636"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s-ES"/>
      </a:defPPr>
      <a:lvl1pPr marL="0" algn="l" defTabSz="4319636" rtl="0" eaLnBrk="1" latinLnBrk="0" hangingPunct="1">
        <a:defRPr sz="8400" kern="1200">
          <a:solidFill>
            <a:schemeClr val="tx1"/>
          </a:solidFill>
          <a:latin typeface="+mn-lt"/>
          <a:ea typeface="+mn-ea"/>
          <a:cs typeface="+mn-cs"/>
        </a:defRPr>
      </a:lvl1pPr>
      <a:lvl2pPr marL="2159818" algn="l" defTabSz="4319636" rtl="0" eaLnBrk="1" latinLnBrk="0" hangingPunct="1">
        <a:defRPr sz="8400" kern="1200">
          <a:solidFill>
            <a:schemeClr val="tx1"/>
          </a:solidFill>
          <a:latin typeface="+mn-lt"/>
          <a:ea typeface="+mn-ea"/>
          <a:cs typeface="+mn-cs"/>
        </a:defRPr>
      </a:lvl2pPr>
      <a:lvl3pPr marL="4319636" algn="l" defTabSz="4319636" rtl="0" eaLnBrk="1" latinLnBrk="0" hangingPunct="1">
        <a:defRPr sz="8400" kern="1200">
          <a:solidFill>
            <a:schemeClr val="tx1"/>
          </a:solidFill>
          <a:latin typeface="+mn-lt"/>
          <a:ea typeface="+mn-ea"/>
          <a:cs typeface="+mn-cs"/>
        </a:defRPr>
      </a:lvl3pPr>
      <a:lvl4pPr marL="6479454" algn="l" defTabSz="4319636" rtl="0" eaLnBrk="1" latinLnBrk="0" hangingPunct="1">
        <a:defRPr sz="8400" kern="1200">
          <a:solidFill>
            <a:schemeClr val="tx1"/>
          </a:solidFill>
          <a:latin typeface="+mn-lt"/>
          <a:ea typeface="+mn-ea"/>
          <a:cs typeface="+mn-cs"/>
        </a:defRPr>
      </a:lvl4pPr>
      <a:lvl5pPr marL="8639267" algn="l" defTabSz="4319636" rtl="0" eaLnBrk="1" latinLnBrk="0" hangingPunct="1">
        <a:defRPr sz="8400" kern="1200">
          <a:solidFill>
            <a:schemeClr val="tx1"/>
          </a:solidFill>
          <a:latin typeface="+mn-lt"/>
          <a:ea typeface="+mn-ea"/>
          <a:cs typeface="+mn-cs"/>
        </a:defRPr>
      </a:lvl5pPr>
      <a:lvl6pPr marL="10799084" algn="l" defTabSz="4319636" rtl="0" eaLnBrk="1" latinLnBrk="0" hangingPunct="1">
        <a:defRPr sz="8400" kern="1200">
          <a:solidFill>
            <a:schemeClr val="tx1"/>
          </a:solidFill>
          <a:latin typeface="+mn-lt"/>
          <a:ea typeface="+mn-ea"/>
          <a:cs typeface="+mn-cs"/>
        </a:defRPr>
      </a:lvl6pPr>
      <a:lvl7pPr marL="12958903" algn="l" defTabSz="4319636" rtl="0" eaLnBrk="1" latinLnBrk="0" hangingPunct="1">
        <a:defRPr sz="8400" kern="1200">
          <a:solidFill>
            <a:schemeClr val="tx1"/>
          </a:solidFill>
          <a:latin typeface="+mn-lt"/>
          <a:ea typeface="+mn-ea"/>
          <a:cs typeface="+mn-cs"/>
        </a:defRPr>
      </a:lvl7pPr>
      <a:lvl8pPr marL="15118720" algn="l" defTabSz="4319636" rtl="0" eaLnBrk="1" latinLnBrk="0" hangingPunct="1">
        <a:defRPr sz="8400" kern="1200">
          <a:solidFill>
            <a:schemeClr val="tx1"/>
          </a:solidFill>
          <a:latin typeface="+mn-lt"/>
          <a:ea typeface="+mn-ea"/>
          <a:cs typeface="+mn-cs"/>
        </a:defRPr>
      </a:lvl8pPr>
      <a:lvl9pPr marL="17278538" algn="l" defTabSz="4319636"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diagramLayout" Target="../diagrams/layout1.xml"/><Relationship Id="rId3" Type="http://schemas.openxmlformats.org/officeDocument/2006/relationships/notesSlide" Target="../notesSlides/notesSlide1.xml"/><Relationship Id="rId7" Type="http://schemas.openxmlformats.org/officeDocument/2006/relationships/image" Target="../media/image5.png"/><Relationship Id="rId12" Type="http://schemas.openxmlformats.org/officeDocument/2006/relationships/diagramData" Target="../diagrams/data1.xml"/><Relationship Id="rId17" Type="http://schemas.openxmlformats.org/officeDocument/2006/relationships/image" Target="../media/image12.gif"/><Relationship Id="rId2" Type="http://schemas.openxmlformats.org/officeDocument/2006/relationships/slideLayout" Target="../slideLayouts/slideLayout1.xml"/><Relationship Id="rId16" Type="http://schemas.microsoft.com/office/2007/relationships/diagramDrawing" Target="../diagrams/drawing1.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8.emf"/><Relationship Id="rId5" Type="http://schemas.openxmlformats.org/officeDocument/2006/relationships/image" Target="../media/image3.png"/><Relationship Id="rId15" Type="http://schemas.openxmlformats.org/officeDocument/2006/relationships/diagramColors" Target="../diagrams/colors1.xml"/><Relationship Id="rId10" Type="http://schemas.openxmlformats.org/officeDocument/2006/relationships/image" Target="../media/image7.emf"/><Relationship Id="rId4" Type="http://schemas.openxmlformats.org/officeDocument/2006/relationships/image" Target="../media/image1.gif"/><Relationship Id="rId9" Type="http://schemas.openxmlformats.org/officeDocument/2006/relationships/oleObject" Target="../embeddings/oleObject1.bin"/><Relationship Id="rId1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47000"/>
            <a:lum/>
          </a:blip>
          <a:srcRect/>
          <a:stretch>
            <a:fillRect l="-28000" r="-28000"/>
          </a:stretch>
        </a:blip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22037" y="1577599"/>
            <a:ext cx="31982013" cy="4214593"/>
          </a:xfrm>
          <a:prstGeom prst="rect">
            <a:avLst/>
          </a:prstGeom>
          <a:solidFill>
            <a:schemeClr val="accent1">
              <a:alpha val="48000"/>
            </a:schemeClr>
          </a:solidFill>
          <a:ln w="127000">
            <a:noFill/>
            <a:miter lim="800000"/>
            <a:headEnd/>
            <a:tailEnd/>
          </a:ln>
          <a:effectLst/>
        </p:spPr>
        <p:txBody>
          <a:bodyPr wrap="none" lIns="89993" tIns="44994" rIns="89993" bIns="44994" anchor="ctr"/>
          <a:lstStyle/>
          <a:p>
            <a:pPr algn="ctr" defTabSz="4730851"/>
            <a:endParaRPr lang="es-ES" dirty="0"/>
          </a:p>
        </p:txBody>
      </p:sp>
      <p:sp>
        <p:nvSpPr>
          <p:cNvPr id="2054" name="Rectangle 6"/>
          <p:cNvSpPr>
            <a:spLocks noChangeArrowheads="1"/>
          </p:cNvSpPr>
          <p:nvPr/>
        </p:nvSpPr>
        <p:spPr bwMode="auto">
          <a:xfrm>
            <a:off x="-1604040" y="1828798"/>
            <a:ext cx="30702203" cy="4342506"/>
          </a:xfrm>
          <a:prstGeom prst="rect">
            <a:avLst/>
          </a:prstGeom>
          <a:noFill/>
          <a:ln w="9525">
            <a:noFill/>
            <a:miter lim="800000"/>
            <a:headEnd/>
            <a:tailEnd/>
          </a:ln>
          <a:effectLst/>
        </p:spPr>
        <p:txBody>
          <a:bodyPr lIns="462720" tIns="231362" rIns="462720" bIns="231362" anchor="ctr"/>
          <a:lstStyle/>
          <a:p>
            <a:pPr algn="ctr"/>
            <a:r>
              <a:rPr lang="en-US" sz="6600" b="1" dirty="0">
                <a:solidFill>
                  <a:schemeClr val="accent1"/>
                </a:solidFill>
                <a:effectLst>
                  <a:outerShdw blurRad="38100" dist="38100" dir="2700000" algn="tl">
                    <a:srgbClr val="000000">
                      <a:alpha val="43137"/>
                    </a:srgbClr>
                  </a:outerShdw>
                </a:effectLst>
              </a:rPr>
              <a:t>Cerebellar Spiking Engine: Towards Object Model </a:t>
            </a:r>
            <a:endParaRPr lang="es-ES" sz="6600" b="1" dirty="0">
              <a:solidFill>
                <a:schemeClr val="accent1"/>
              </a:solidFill>
              <a:effectLst>
                <a:outerShdw blurRad="38100" dist="38100" dir="2700000" algn="tl">
                  <a:srgbClr val="000000">
                    <a:alpha val="43137"/>
                  </a:srgbClr>
                </a:outerShdw>
              </a:effectLst>
            </a:endParaRPr>
          </a:p>
          <a:p>
            <a:pPr algn="ctr"/>
            <a:r>
              <a:rPr lang="es-ES" sz="6600" b="1" dirty="0">
                <a:solidFill>
                  <a:schemeClr val="accent1"/>
                </a:solidFill>
                <a:effectLst>
                  <a:outerShdw blurRad="38100" dist="38100" dir="2700000" algn="tl">
                    <a:srgbClr val="000000">
                      <a:alpha val="43137"/>
                    </a:srgbClr>
                  </a:outerShdw>
                </a:effectLst>
              </a:rPr>
              <a:t>Abstraction in </a:t>
            </a:r>
            <a:r>
              <a:rPr lang="es-ES" sz="6600" b="1" dirty="0" err="1">
                <a:solidFill>
                  <a:schemeClr val="accent1"/>
                </a:solidFill>
                <a:effectLst>
                  <a:outerShdw blurRad="38100" dist="38100" dir="2700000" algn="tl">
                    <a:srgbClr val="000000">
                      <a:alpha val="43137"/>
                    </a:srgbClr>
                  </a:outerShdw>
                </a:effectLst>
              </a:rPr>
              <a:t>Manipulation</a:t>
            </a:r>
            <a:r>
              <a:rPr lang="es-ES" sz="6600" b="1" dirty="0">
                <a:solidFill>
                  <a:schemeClr val="accent1"/>
                </a:solidFill>
                <a:effectLst>
                  <a:outerShdw blurRad="38100" dist="38100" dir="2700000" algn="tl">
                    <a:srgbClr val="000000">
                      <a:alpha val="43137"/>
                    </a:srgbClr>
                  </a:outerShdw>
                </a:effectLst>
              </a:rPr>
              <a:t> </a:t>
            </a:r>
          </a:p>
          <a:p>
            <a:pPr algn="ctr" defTabSz="4730851"/>
            <a:r>
              <a:rPr lang="es-ES" sz="4700" dirty="0" smtClean="0">
                <a:solidFill>
                  <a:schemeClr val="accent1"/>
                </a:solidFill>
                <a:effectLst>
                  <a:outerShdw blurRad="38100" dist="38100" dir="2700000" algn="tl">
                    <a:srgbClr val="000000">
                      <a:alpha val="43137"/>
                    </a:srgbClr>
                  </a:outerShdw>
                </a:effectLst>
              </a:rPr>
              <a:t>UGR </a:t>
            </a:r>
            <a:r>
              <a:rPr lang="es-ES" sz="4700" dirty="0" err="1" smtClean="0">
                <a:solidFill>
                  <a:schemeClr val="accent1"/>
                </a:solidFill>
                <a:effectLst>
                  <a:outerShdw blurRad="38100" dist="38100" dir="2700000" algn="tl">
                    <a:srgbClr val="000000">
                      <a:alpha val="43137"/>
                    </a:srgbClr>
                  </a:outerShdw>
                </a:effectLst>
              </a:rPr>
              <a:t>with</a:t>
            </a:r>
            <a:r>
              <a:rPr lang="es-ES" sz="4700" dirty="0" smtClean="0">
                <a:solidFill>
                  <a:schemeClr val="accent1"/>
                </a:solidFill>
                <a:effectLst>
                  <a:outerShdw blurRad="38100" dist="38100" dir="2700000" algn="tl">
                    <a:srgbClr val="000000">
                      <a:alpha val="43137"/>
                    </a:srgbClr>
                  </a:outerShdw>
                </a:effectLst>
              </a:rPr>
              <a:t> input </a:t>
            </a:r>
            <a:r>
              <a:rPr lang="es-ES" sz="4700" dirty="0" err="1" smtClean="0">
                <a:solidFill>
                  <a:schemeClr val="accent1"/>
                </a:solidFill>
                <a:effectLst>
                  <a:outerShdw blurRad="38100" dist="38100" dir="2700000" algn="tl">
                    <a:srgbClr val="000000">
                      <a:alpha val="43137"/>
                    </a:srgbClr>
                  </a:outerShdw>
                </a:effectLst>
              </a:rPr>
              <a:t>from</a:t>
            </a:r>
            <a:r>
              <a:rPr lang="es-ES" sz="4700" dirty="0" smtClean="0">
                <a:solidFill>
                  <a:schemeClr val="accent1"/>
                </a:solidFill>
                <a:effectLst>
                  <a:outerShdw blurRad="38100" dist="38100" dir="2700000" algn="tl">
                    <a:srgbClr val="000000">
                      <a:alpha val="43137"/>
                    </a:srgbClr>
                  </a:outerShdw>
                </a:effectLst>
              </a:rPr>
              <a:t> PAVIA and </a:t>
            </a:r>
            <a:r>
              <a:rPr lang="es-ES" sz="4700" dirty="0" err="1" smtClean="0">
                <a:solidFill>
                  <a:schemeClr val="accent1"/>
                </a:solidFill>
                <a:effectLst>
                  <a:outerShdw blurRad="38100" dist="38100" dir="2700000" algn="tl">
                    <a:srgbClr val="000000">
                      <a:alpha val="43137"/>
                    </a:srgbClr>
                  </a:outerShdw>
                </a:effectLst>
              </a:rPr>
              <a:t>other</a:t>
            </a:r>
            <a:r>
              <a:rPr lang="es-ES" sz="4700" dirty="0" smtClean="0">
                <a:solidFill>
                  <a:schemeClr val="accent1"/>
                </a:solidFill>
                <a:effectLst>
                  <a:outerShdw blurRad="38100" dist="38100" dir="2700000" algn="tl">
                    <a:srgbClr val="000000">
                      <a:alpha val="43137"/>
                    </a:srgbClr>
                  </a:outerShdw>
                </a:effectLst>
              </a:rPr>
              <a:t> </a:t>
            </a:r>
            <a:r>
              <a:rPr lang="es-ES" sz="4700" dirty="0" err="1" smtClean="0">
                <a:solidFill>
                  <a:schemeClr val="accent1"/>
                </a:solidFill>
                <a:effectLst>
                  <a:outerShdw blurRad="38100" dist="38100" dir="2700000" algn="tl">
                    <a:srgbClr val="000000">
                      <a:alpha val="43137"/>
                    </a:srgbClr>
                  </a:outerShdw>
                </a:effectLst>
              </a:rPr>
              <a:t>partners</a:t>
            </a:r>
            <a:endParaRPr lang="en-US" sz="4700" i="1" dirty="0">
              <a:solidFill>
                <a:schemeClr val="accent1"/>
              </a:solidFill>
            </a:endParaRPr>
          </a:p>
        </p:txBody>
      </p:sp>
      <p:sp>
        <p:nvSpPr>
          <p:cNvPr id="2120" name="Text Box 72"/>
          <p:cNvSpPr txBox="1">
            <a:spLocks noChangeArrowheads="1"/>
          </p:cNvSpPr>
          <p:nvPr/>
        </p:nvSpPr>
        <p:spPr bwMode="auto">
          <a:xfrm>
            <a:off x="721818" y="6921111"/>
            <a:ext cx="8851107" cy="11821770"/>
          </a:xfrm>
          <a:prstGeom prst="rect">
            <a:avLst/>
          </a:prstGeom>
          <a:solidFill>
            <a:schemeClr val="accent1">
              <a:alpha val="50000"/>
            </a:schemeClr>
          </a:solidFill>
          <a:ln w="9525">
            <a:noFill/>
            <a:miter lim="800000"/>
            <a:headEnd/>
            <a:tailEnd/>
          </a:ln>
          <a:effectLst/>
        </p:spPr>
        <p:txBody>
          <a:bodyPr wrap="square" lIns="89993" tIns="44994" rIns="89993" bIns="44994">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Motivation</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effectLst>
                  <a:outerShdw blurRad="38100" dist="38100" dir="2700000" algn="tl">
                    <a:srgbClr val="000000">
                      <a:alpha val="43137"/>
                    </a:srgbClr>
                  </a:outerShdw>
                </a:effectLst>
              </a:rPr>
              <a:t>Abstract </a:t>
            </a:r>
            <a:r>
              <a:rPr lang="en-US" sz="3400" dirty="0">
                <a:solidFill>
                  <a:schemeClr val="accent2">
                    <a:lumMod val="50000"/>
                  </a:schemeClr>
                </a:solidFill>
                <a:effectLst>
                  <a:outerShdw blurRad="38100" dist="38100" dir="2700000" algn="tl">
                    <a:srgbClr val="000000">
                      <a:alpha val="43137"/>
                    </a:srgbClr>
                  </a:outerShdw>
                </a:effectLst>
              </a:rPr>
              <a:t>corrective models in the framework of a robot control task when manipulating objects that significantly affect the dynamics of the </a:t>
            </a:r>
            <a:r>
              <a:rPr lang="en-US" sz="3400" dirty="0" smtClean="0">
                <a:solidFill>
                  <a:schemeClr val="accent2">
                    <a:lumMod val="50000"/>
                  </a:schemeClr>
                </a:solidFill>
                <a:effectLst>
                  <a:outerShdw blurRad="38100" dist="38100" dir="2700000" algn="tl">
                    <a:srgbClr val="000000">
                      <a:alpha val="43137"/>
                    </a:srgbClr>
                  </a:outerShdw>
                </a:effectLst>
              </a:rPr>
              <a:t>system using </a:t>
            </a:r>
            <a:r>
              <a:rPr lang="en-US" sz="3400" dirty="0">
                <a:solidFill>
                  <a:schemeClr val="accent2">
                    <a:lumMod val="50000"/>
                  </a:schemeClr>
                </a:solidFill>
                <a:effectLst>
                  <a:outerShdw blurRad="38100" dist="38100" dir="2700000" algn="tl">
                    <a:srgbClr val="000000">
                      <a:alpha val="43137"/>
                    </a:srgbClr>
                  </a:outerShdw>
                </a:effectLst>
              </a:rPr>
              <a:t>non-stiff-joint </a:t>
            </a:r>
            <a:r>
              <a:rPr lang="en-US" sz="3400" dirty="0" smtClean="0">
                <a:solidFill>
                  <a:schemeClr val="accent2">
                    <a:lumMod val="50000"/>
                  </a:schemeClr>
                </a:solidFill>
                <a:effectLst>
                  <a:outerShdw blurRad="38100" dist="38100" dir="2700000" algn="tl">
                    <a:srgbClr val="000000">
                      <a:alpha val="43137"/>
                    </a:srgbClr>
                  </a:outerShdw>
                </a:effectLst>
              </a:rPr>
              <a:t>robot </a:t>
            </a:r>
            <a:r>
              <a:rPr lang="en-US" sz="3400" dirty="0">
                <a:solidFill>
                  <a:schemeClr val="accent2">
                    <a:lumMod val="50000"/>
                  </a:schemeClr>
                </a:solidFill>
                <a:effectLst>
                  <a:outerShdw blurRad="38100" dist="38100" dir="2700000" algn="tl">
                    <a:srgbClr val="000000">
                      <a:alpha val="43137"/>
                    </a:srgbClr>
                  </a:outerShdw>
                </a:effectLst>
              </a:rPr>
              <a:t>with low-power </a:t>
            </a:r>
            <a:r>
              <a:rPr lang="en-US" sz="3400" dirty="0" smtClean="0">
                <a:solidFill>
                  <a:schemeClr val="accent2">
                    <a:lumMod val="50000"/>
                  </a:schemeClr>
                </a:solidFill>
                <a:effectLst>
                  <a:outerShdw blurRad="38100" dist="38100" dir="2700000" algn="tl">
                    <a:srgbClr val="000000">
                      <a:alpha val="43137"/>
                    </a:srgbClr>
                  </a:outerShdw>
                </a:effectLst>
              </a:rPr>
              <a:t>actuators.</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effectLst>
                  <a:outerShdw blurRad="38100" dist="38100" dir="2700000" algn="tl">
                    <a:srgbClr val="000000">
                      <a:alpha val="43137"/>
                    </a:srgbClr>
                  </a:outerShdw>
                </a:effectLst>
              </a:rPr>
              <a:t>Evaluate </a:t>
            </a:r>
            <a:r>
              <a:rPr lang="en-US" sz="3400" dirty="0">
                <a:solidFill>
                  <a:schemeClr val="accent2">
                    <a:lumMod val="50000"/>
                  </a:schemeClr>
                </a:solidFill>
                <a:effectLst>
                  <a:outerShdw blurRad="38100" dist="38100" dir="2700000" algn="tl">
                    <a:srgbClr val="000000">
                      <a:alpha val="43137"/>
                    </a:srgbClr>
                  </a:outerShdw>
                </a:effectLst>
              </a:rPr>
              <a:t>the way in which the cerebellum stores a model in the granule </a:t>
            </a:r>
            <a:r>
              <a:rPr lang="en-US" sz="3400" dirty="0" smtClean="0">
                <a:solidFill>
                  <a:schemeClr val="accent2">
                    <a:lumMod val="50000"/>
                  </a:schemeClr>
                </a:solidFill>
                <a:effectLst>
                  <a:outerShdw blurRad="38100" dist="38100" dir="2700000" algn="tl">
                    <a:srgbClr val="000000">
                      <a:alpha val="43137"/>
                    </a:srgbClr>
                  </a:outerShdw>
                </a:effectLst>
              </a:rPr>
              <a:t>layer.</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effectLst>
                  <a:outerShdw blurRad="38100" dist="38100" dir="2700000" algn="tl">
                    <a:srgbClr val="000000">
                      <a:alpha val="43137"/>
                    </a:srgbClr>
                  </a:outerShdw>
                </a:effectLst>
              </a:rPr>
              <a:t>Evaluate  how input </a:t>
            </a:r>
            <a:r>
              <a:rPr lang="en-US" sz="3400" dirty="0">
                <a:solidFill>
                  <a:schemeClr val="accent2">
                    <a:lumMod val="50000"/>
                  </a:schemeClr>
                </a:solidFill>
                <a:effectLst>
                  <a:outerShdw blurRad="38100" dist="38100" dir="2700000" algn="tl">
                    <a:srgbClr val="000000">
                      <a:alpha val="43137"/>
                    </a:srgbClr>
                  </a:outerShdw>
                </a:effectLst>
              </a:rPr>
              <a:t>sensory-motor representations can enhance model abstraction capabilities during accurate movements, making use of explicit (model-related input labels) and implicit model representations (sensory signals</a:t>
            </a:r>
            <a:r>
              <a:rPr lang="en-US" sz="3400" dirty="0" smtClean="0">
                <a:solidFill>
                  <a:schemeClr val="accent2">
                    <a:lumMod val="50000"/>
                  </a:schemeClr>
                </a:solidFill>
                <a:effectLst>
                  <a:outerShdw blurRad="38100" dist="38100" dir="2700000" algn="tl">
                    <a:srgbClr val="000000">
                      <a:alpha val="43137"/>
                    </a:srgbClr>
                  </a:outerShdw>
                </a:effectLst>
              </a:rPr>
              <a:t>).</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effectLst>
                  <a:outerShdw blurRad="38100" dist="38100" dir="2700000" algn="tl">
                    <a:srgbClr val="000000">
                      <a:alpha val="43137"/>
                    </a:srgbClr>
                  </a:outerShdw>
                </a:effectLst>
              </a:rPr>
              <a:t>Evaluate how </a:t>
            </a:r>
            <a:r>
              <a:rPr lang="en-US" sz="3400" dirty="0">
                <a:solidFill>
                  <a:schemeClr val="accent2">
                    <a:lumMod val="50000"/>
                  </a:schemeClr>
                </a:solidFill>
                <a:effectLst>
                  <a:outerShdw blurRad="38100" dist="38100" dir="2700000" algn="tl">
                    <a:srgbClr val="000000">
                      <a:alpha val="43137"/>
                    </a:srgbClr>
                  </a:outerShdw>
                </a:effectLst>
              </a:rPr>
              <a:t>our cerebellum model (using a temporal correlation kernel) properly deals with transmission delays in sensory-motor pathways. </a:t>
            </a:r>
            <a:r>
              <a:rPr lang="en-US" sz="3400" dirty="0" smtClean="0">
                <a:solidFill>
                  <a:schemeClr val="accent2">
                    <a:lumMod val="50000"/>
                  </a:schemeClr>
                </a:solidFill>
                <a:effectLst>
                  <a:outerShdw blurRad="38100" dist="38100" dir="2700000" algn="tl">
                    <a:srgbClr val="000000">
                      <a:alpha val="43137"/>
                    </a:srgbClr>
                  </a:outerShdw>
                </a:effectLst>
              </a:rPr>
              <a:t> </a:t>
            </a:r>
            <a:endParaRPr lang="es-ES" sz="3400" dirty="0">
              <a:solidFill>
                <a:schemeClr val="accent2">
                  <a:lumMod val="50000"/>
                </a:schemeClr>
              </a:solidFill>
              <a:effectLst>
                <a:outerShdw blurRad="38100" dist="38100" dir="2700000" algn="tl">
                  <a:srgbClr val="000000">
                    <a:alpha val="43137"/>
                  </a:srgbClr>
                </a:outerShdw>
              </a:effectLst>
            </a:endParaRPr>
          </a:p>
          <a:p>
            <a:pPr defTabSz="4629297">
              <a:lnSpc>
                <a:spcPct val="110000"/>
              </a:lnSpc>
            </a:pPr>
            <a:endParaRPr lang="en-US" sz="3400" dirty="0">
              <a:solidFill>
                <a:srgbClr val="003366"/>
              </a:solidFill>
            </a:endParaRPr>
          </a:p>
        </p:txBody>
      </p:sp>
      <p:sp>
        <p:nvSpPr>
          <p:cNvPr id="2122" name="Text Box 74"/>
          <p:cNvSpPr txBox="1">
            <a:spLocks noChangeArrowheads="1"/>
          </p:cNvSpPr>
          <p:nvPr/>
        </p:nvSpPr>
        <p:spPr bwMode="auto">
          <a:xfrm>
            <a:off x="693987" y="19002375"/>
            <a:ext cx="8964363" cy="23417252"/>
          </a:xfrm>
          <a:prstGeom prst="rect">
            <a:avLst/>
          </a:prstGeom>
          <a:solidFill>
            <a:schemeClr val="accent1">
              <a:alpha val="50000"/>
            </a:schemeClr>
          </a:solidFill>
          <a:ln w="9525">
            <a:noFill/>
            <a:miter lim="800000"/>
            <a:headEnd/>
            <a:tailEnd/>
          </a:ln>
          <a:effectLst/>
        </p:spPr>
        <p:txBody>
          <a:bodyPr wrap="square" lIns="89993" tIns="44994" rIns="89993" bIns="44994">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Cerebellum model</a:t>
            </a: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lvl="8"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buFont typeface="Wingdings" pitchFamily="2" charset="2"/>
              <a:buChar char="q"/>
            </a:pPr>
            <a:endParaRPr lang="en-GB" sz="4700" b="1" dirty="0" smtClean="0">
              <a:solidFill>
                <a:srgbClr val="003366"/>
              </a:solidFill>
            </a:endParaRPr>
          </a:p>
          <a:p>
            <a:pPr defTabSz="4629297">
              <a:lnSpc>
                <a:spcPct val="110000"/>
              </a:lnSpc>
              <a:buClr>
                <a:schemeClr val="accent6">
                  <a:lumMod val="75000"/>
                </a:schemeClr>
              </a:buClr>
            </a:pPr>
            <a:endParaRPr lang="en-GB" sz="4700" b="1" dirty="0" smtClean="0">
              <a:solidFill>
                <a:srgbClr val="003366"/>
              </a:solidFill>
            </a:endParaRPr>
          </a:p>
          <a:p>
            <a:pPr defTabSz="4629297">
              <a:lnSpc>
                <a:spcPct val="110000"/>
              </a:lnSpc>
            </a:pPr>
            <a:endParaRPr lang="en-GB" sz="3400" b="1"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defTabSz="4629297">
              <a:lnSpc>
                <a:spcPct val="110000"/>
              </a:lnSpc>
            </a:pPr>
            <a:endParaRPr lang="en-US" sz="3400" dirty="0" smtClean="0">
              <a:solidFill>
                <a:srgbClr val="003366"/>
              </a:solidFill>
            </a:endParaRPr>
          </a:p>
          <a:p>
            <a:pPr algn="just" defTabSz="4629297">
              <a:lnSpc>
                <a:spcPct val="110000"/>
              </a:lnSpc>
            </a:pPr>
            <a:endParaRPr lang="en-GB" sz="3400" dirty="0" smtClean="0">
              <a:solidFill>
                <a:schemeClr val="tx2">
                  <a:lumMod val="75000"/>
                </a:schemeClr>
              </a:solidFill>
            </a:endParaRPr>
          </a:p>
          <a:p>
            <a:pPr algn="just" defTabSz="4629297">
              <a:lnSpc>
                <a:spcPct val="110000"/>
              </a:lnSpc>
            </a:pPr>
            <a:endParaRPr lang="en-GB" sz="3400" dirty="0" smtClean="0">
              <a:solidFill>
                <a:schemeClr val="tx2">
                  <a:lumMod val="75000"/>
                </a:schemeClr>
              </a:solidFill>
            </a:endParaRPr>
          </a:p>
          <a:p>
            <a:pPr algn="just" defTabSz="4629297">
              <a:lnSpc>
                <a:spcPct val="110000"/>
              </a:lnSpc>
            </a:pPr>
            <a:r>
              <a:rPr lang="en-GB" sz="3000" dirty="0" smtClean="0">
                <a:solidFill>
                  <a:schemeClr val="tx2">
                    <a:lumMod val="75000"/>
                  </a:schemeClr>
                </a:solidFill>
                <a:effectLst>
                  <a:outerShdw blurRad="38100" dist="38100" dir="2700000" algn="tl">
                    <a:srgbClr val="000000">
                      <a:alpha val="43137"/>
                    </a:srgbClr>
                  </a:outerShdw>
                </a:effectLst>
              </a:rPr>
              <a:t>The </a:t>
            </a:r>
            <a:r>
              <a:rPr lang="en-GB" sz="3000" dirty="0">
                <a:solidFill>
                  <a:schemeClr val="tx2">
                    <a:lumMod val="75000"/>
                  </a:schemeClr>
                </a:solidFill>
                <a:effectLst>
                  <a:outerShdw blurRad="38100" dist="38100" dir="2700000" algn="tl">
                    <a:srgbClr val="000000">
                      <a:alpha val="43137"/>
                    </a:srgbClr>
                  </a:outerShdw>
                </a:effectLst>
              </a:rPr>
              <a:t>cerebellum module consists of a network which contains a considerable amount of spiking </a:t>
            </a:r>
            <a:r>
              <a:rPr lang="en-GB" sz="3000" dirty="0" smtClean="0">
                <a:solidFill>
                  <a:schemeClr val="tx2">
                    <a:lumMod val="75000"/>
                  </a:schemeClr>
                </a:solidFill>
                <a:effectLst>
                  <a:outerShdw blurRad="38100" dist="38100" dir="2700000" algn="tl">
                    <a:srgbClr val="000000">
                      <a:alpha val="43137"/>
                    </a:srgbClr>
                  </a:outerShdw>
                </a:effectLst>
              </a:rPr>
              <a:t>neurons. To </a:t>
            </a:r>
            <a:r>
              <a:rPr lang="en-GB" sz="3000" dirty="0">
                <a:solidFill>
                  <a:schemeClr val="tx2">
                    <a:lumMod val="75000"/>
                  </a:schemeClr>
                </a:solidFill>
                <a:effectLst>
                  <a:outerShdw blurRad="38100" dist="38100" dir="2700000" algn="tl">
                    <a:srgbClr val="000000">
                      <a:alpha val="43137"/>
                    </a:srgbClr>
                  </a:outerShdw>
                </a:effectLst>
              </a:rPr>
              <a:t>simulate this network efficiently we </a:t>
            </a:r>
            <a:r>
              <a:rPr lang="en-GB" sz="3000" dirty="0" smtClean="0">
                <a:solidFill>
                  <a:schemeClr val="tx2">
                    <a:lumMod val="75000"/>
                  </a:schemeClr>
                </a:solidFill>
                <a:effectLst>
                  <a:outerShdw blurRad="38100" dist="38100" dir="2700000" algn="tl">
                    <a:srgbClr val="000000">
                      <a:alpha val="43137"/>
                    </a:srgbClr>
                  </a:outerShdw>
                </a:effectLst>
              </a:rPr>
              <a:t>use the </a:t>
            </a:r>
            <a:r>
              <a:rPr lang="en-GB" sz="3000" dirty="0">
                <a:solidFill>
                  <a:schemeClr val="tx2">
                    <a:lumMod val="75000"/>
                  </a:schemeClr>
                </a:solidFill>
                <a:effectLst>
                  <a:outerShdw blurRad="38100" dist="38100" dir="2700000" algn="tl">
                    <a:srgbClr val="000000">
                      <a:alpha val="43137"/>
                    </a:srgbClr>
                  </a:outerShdw>
                </a:effectLst>
              </a:rPr>
              <a:t>EDLUT </a:t>
            </a:r>
            <a:r>
              <a:rPr lang="en-GB" sz="3000" dirty="0" smtClean="0">
                <a:solidFill>
                  <a:schemeClr val="tx2">
                    <a:lumMod val="75000"/>
                  </a:schemeClr>
                </a:solidFill>
                <a:effectLst>
                  <a:outerShdw blurRad="38100" dist="38100" dir="2700000" algn="tl">
                    <a:srgbClr val="000000">
                      <a:alpha val="43137"/>
                    </a:srgbClr>
                  </a:outerShdw>
                </a:effectLst>
              </a:rPr>
              <a:t>simulator (currently available as open software: http://code.google.com/p/edlut/)</a:t>
            </a:r>
            <a:endParaRPr lang="en-US" sz="3000" dirty="0">
              <a:solidFill>
                <a:srgbClr val="003366"/>
              </a:solidFill>
              <a:effectLst>
                <a:outerShdw blurRad="38100" dist="38100" dir="2700000" algn="tl">
                  <a:srgbClr val="000000">
                    <a:alpha val="43137"/>
                  </a:srgbClr>
                </a:outerShdw>
              </a:effectLst>
            </a:endParaRPr>
          </a:p>
          <a:p>
            <a:pPr defTabSz="4629297">
              <a:lnSpc>
                <a:spcPct val="110000"/>
              </a:lnSpc>
            </a:pPr>
            <a:endParaRPr lang="en-US" sz="3400" dirty="0" smtClean="0">
              <a:solidFill>
                <a:srgbClr val="003366"/>
              </a:solidFill>
            </a:endParaRPr>
          </a:p>
        </p:txBody>
      </p:sp>
      <p:sp>
        <p:nvSpPr>
          <p:cNvPr id="41" name="Oval 40"/>
          <p:cNvSpPr/>
          <p:nvPr/>
        </p:nvSpPr>
        <p:spPr>
          <a:xfrm>
            <a:off x="23352369" y="562710"/>
            <a:ext cx="9051681" cy="19694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hord 48"/>
          <p:cNvSpPr/>
          <p:nvPr/>
        </p:nvSpPr>
        <p:spPr>
          <a:xfrm rot="10800000">
            <a:off x="-342906" y="1266822"/>
            <a:ext cx="2945439" cy="4848228"/>
          </a:xfrm>
          <a:prstGeom prst="chord">
            <a:avLst>
              <a:gd name="adj1" fmla="val 3221857"/>
              <a:gd name="adj2" fmla="val 18345235"/>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8" name="Picture 167" descr="netcerebellum1.bmp"/>
          <p:cNvPicPr>
            <a:picLocks noChangeAspect="1"/>
          </p:cNvPicPr>
          <p:nvPr/>
        </p:nvPicPr>
        <p:blipFill>
          <a:blip r:embed="rId5" cstate="print"/>
          <a:stretch>
            <a:fillRect/>
          </a:stretch>
        </p:blipFill>
        <p:spPr>
          <a:xfrm>
            <a:off x="1509714" y="19831050"/>
            <a:ext cx="7443786" cy="5147434"/>
          </a:xfrm>
          <a:prstGeom prst="rect">
            <a:avLst/>
          </a:prstGeom>
          <a:ln w="12700" cmpd="dbl">
            <a:solidFill>
              <a:schemeClr val="accent1">
                <a:shade val="50000"/>
              </a:schemeClr>
            </a:solidFill>
          </a:ln>
        </p:spPr>
      </p:pic>
      <p:pic>
        <p:nvPicPr>
          <p:cNvPr id="2155" name="Picture 107"/>
          <p:cNvPicPr>
            <a:picLocks noChangeAspect="1" noChangeArrowheads="1"/>
          </p:cNvPicPr>
          <p:nvPr/>
        </p:nvPicPr>
        <p:blipFill>
          <a:blip r:embed="rId6" cstate="print"/>
          <a:srcRect/>
          <a:stretch>
            <a:fillRect/>
          </a:stretch>
        </p:blipFill>
        <p:spPr bwMode="auto">
          <a:xfrm>
            <a:off x="1509714" y="31032451"/>
            <a:ext cx="7462837" cy="5162550"/>
          </a:xfrm>
          <a:prstGeom prst="rect">
            <a:avLst/>
          </a:prstGeom>
          <a:noFill/>
          <a:ln w="9525">
            <a:solidFill>
              <a:schemeClr val="accent1">
                <a:shade val="50000"/>
              </a:schemeClr>
            </a:solidFill>
            <a:miter lim="800000"/>
            <a:headEnd/>
            <a:tailEnd/>
          </a:ln>
        </p:spPr>
      </p:pic>
      <p:sp>
        <p:nvSpPr>
          <p:cNvPr id="171" name="TextBox 170"/>
          <p:cNvSpPr txBox="1"/>
          <p:nvPr/>
        </p:nvSpPr>
        <p:spPr>
          <a:xfrm>
            <a:off x="781050" y="24955500"/>
            <a:ext cx="8877300" cy="6093976"/>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Cerebellum model. </a:t>
            </a:r>
            <a:r>
              <a:rPr lang="en-US" sz="3000" dirty="0" smtClean="0">
                <a:solidFill>
                  <a:schemeClr val="tx2">
                    <a:lumMod val="75000"/>
                  </a:schemeClr>
                </a:solidFill>
                <a:effectLst>
                  <a:outerShdw blurRad="38100" dist="38100" dir="2700000" algn="tl">
                    <a:srgbClr val="000000">
                      <a:alpha val="43137"/>
                    </a:srgbClr>
                  </a:outerShdw>
                </a:effectLst>
              </a:rPr>
              <a:t>Inputs encoding the movement are sent (upward arrow) through the mossy fibers to the granular layer. These inputs encode the desired and actual position and velocity of each joint along the trajectory and also </a:t>
            </a:r>
            <a:r>
              <a:rPr lang="en-US" sz="3000" dirty="0" err="1" smtClean="0">
                <a:solidFill>
                  <a:schemeClr val="tx2">
                    <a:lumMod val="75000"/>
                  </a:schemeClr>
                </a:solidFill>
                <a:effectLst>
                  <a:outerShdw blurRad="38100" dist="38100" dir="2700000" algn="tl">
                    <a:srgbClr val="000000">
                      <a:alpha val="43137"/>
                    </a:srgbClr>
                  </a:outerShdw>
                </a:effectLst>
              </a:rPr>
              <a:t>contex</a:t>
            </a:r>
            <a:r>
              <a:rPr lang="en-US" sz="3000" dirty="0" smtClean="0">
                <a:solidFill>
                  <a:schemeClr val="tx2">
                    <a:lumMod val="75000"/>
                  </a:schemeClr>
                </a:solidFill>
                <a:effectLst>
                  <a:outerShdw blurRad="38100" dist="38100" dir="2700000" algn="tl">
                    <a:srgbClr val="000000">
                      <a:alpha val="43137"/>
                    </a:srgbClr>
                  </a:outerShdw>
                </a:effectLst>
              </a:rPr>
              <a:t>-related information. Inputs encoding the error are sent (upper downward arrow) through the inferior olive (IO). Cerebellar outputs are provided by the deep-cerebellar-nuclei cells (DCN) (lower downward arrow). The DCN collects activity from the mossy fibers (excitatory inputs) and the Purkinje cells (inhibitory inputs). The outputs of the DCN are added as corrective torque</a:t>
            </a:r>
            <a:endParaRPr lang="es-ES" sz="3000" dirty="0">
              <a:solidFill>
                <a:schemeClr val="tx2">
                  <a:lumMod val="75000"/>
                </a:schemeClr>
              </a:solidFill>
              <a:effectLst>
                <a:outerShdw blurRad="38100" dist="38100" dir="2700000" algn="tl">
                  <a:srgbClr val="000000">
                    <a:alpha val="43137"/>
                  </a:srgbClr>
                </a:outerShdw>
              </a:effectLst>
            </a:endParaRPr>
          </a:p>
        </p:txBody>
      </p:sp>
      <p:sp>
        <p:nvSpPr>
          <p:cNvPr id="172" name="TextBox 171"/>
          <p:cNvSpPr txBox="1"/>
          <p:nvPr/>
        </p:nvSpPr>
        <p:spPr>
          <a:xfrm>
            <a:off x="742950" y="36795075"/>
            <a:ext cx="8772525" cy="2831544"/>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Granular </a:t>
            </a:r>
            <a:r>
              <a:rPr lang="en-US" sz="3000" b="1" i="1" dirty="0">
                <a:solidFill>
                  <a:schemeClr val="accent2"/>
                </a:solidFill>
                <a:effectLst>
                  <a:outerShdw blurRad="38100" dist="38100" dir="2700000" algn="tl">
                    <a:srgbClr val="000000">
                      <a:alpha val="43137"/>
                    </a:srgbClr>
                  </a:outerShdw>
                </a:effectLst>
              </a:rPr>
              <a:t>layer model. </a:t>
            </a:r>
            <a:r>
              <a:rPr lang="en-GB" sz="3000" dirty="0">
                <a:solidFill>
                  <a:schemeClr val="tx2">
                    <a:lumMod val="75000"/>
                  </a:schemeClr>
                </a:solidFill>
                <a:effectLst>
                  <a:outerShdw blurRad="38100" dist="38100" dir="2700000" algn="tl">
                    <a:srgbClr val="000000">
                      <a:alpha val="43137"/>
                    </a:srgbClr>
                  </a:outerShdw>
                </a:effectLst>
              </a:rPr>
              <a:t>Explicit and implicit </a:t>
            </a:r>
            <a:r>
              <a:rPr lang="en-GB" sz="3000" dirty="0" smtClean="0">
                <a:solidFill>
                  <a:schemeClr val="tx2">
                    <a:lumMod val="75000"/>
                  </a:schemeClr>
                </a:solidFill>
                <a:effectLst>
                  <a:outerShdw blurRad="38100" dist="38100" dir="2700000" algn="tl">
                    <a:srgbClr val="000000">
                      <a:alpha val="43137"/>
                    </a:srgbClr>
                  </a:outerShdw>
                </a:effectLst>
              </a:rPr>
              <a:t>context encoding </a:t>
            </a:r>
            <a:r>
              <a:rPr lang="en-GB" sz="3000" dirty="0">
                <a:solidFill>
                  <a:schemeClr val="tx2">
                    <a:lumMod val="75000"/>
                  </a:schemeClr>
                </a:solidFill>
                <a:effectLst>
                  <a:outerShdw blurRad="38100" dist="38100" dir="2700000" algn="tl">
                    <a:srgbClr val="000000">
                      <a:alpha val="43137"/>
                    </a:srgbClr>
                  </a:outerShdw>
                </a:effectLst>
              </a:rPr>
              <a:t>approach. Each granule cell receives an </a:t>
            </a:r>
            <a:r>
              <a:rPr lang="en-GB" sz="3000" dirty="0" smtClean="0">
                <a:solidFill>
                  <a:schemeClr val="tx2">
                    <a:lumMod val="75000"/>
                  </a:schemeClr>
                </a:solidFill>
                <a:effectLst>
                  <a:outerShdw blurRad="38100" dist="38100" dir="2700000" algn="tl">
                    <a:srgbClr val="000000">
                      <a:alpha val="43137"/>
                    </a:srgbClr>
                  </a:outerShdw>
                </a:effectLst>
              </a:rPr>
              <a:t>explicit context </a:t>
            </a:r>
            <a:r>
              <a:rPr lang="en-GB" sz="3000" dirty="0">
                <a:solidFill>
                  <a:schemeClr val="tx2">
                    <a:lumMod val="75000"/>
                  </a:schemeClr>
                </a:solidFill>
                <a:effectLst>
                  <a:outerShdw blurRad="38100" dist="38100" dir="2700000" algn="tl">
                    <a:srgbClr val="000000">
                      <a:alpha val="43137"/>
                    </a:srgbClr>
                  </a:outerShdw>
                </a:effectLst>
              </a:rPr>
              <a:t>signal and three randomly-chosen mossy fibers from current and desired positions and velocities</a:t>
            </a:r>
            <a:endParaRPr lang="es-ES" sz="3000" dirty="0">
              <a:solidFill>
                <a:schemeClr val="tx2">
                  <a:lumMod val="75000"/>
                </a:schemeClr>
              </a:solidFill>
              <a:effectLst>
                <a:outerShdw blurRad="38100" dist="38100" dir="2700000" algn="tl">
                  <a:srgbClr val="000000">
                    <a:alpha val="43137"/>
                  </a:srgbClr>
                </a:outerShdw>
              </a:effectLst>
            </a:endParaRPr>
          </a:p>
          <a:p>
            <a:endParaRPr lang="es-ES" sz="2800" dirty="0"/>
          </a:p>
        </p:txBody>
      </p:sp>
      <p:sp>
        <p:nvSpPr>
          <p:cNvPr id="179" name="TextBox 178"/>
          <p:cNvSpPr txBox="1"/>
          <p:nvPr/>
        </p:nvSpPr>
        <p:spPr>
          <a:xfrm>
            <a:off x="10372725" y="14258924"/>
            <a:ext cx="9972675" cy="523220"/>
          </a:xfrm>
          <a:prstGeom prst="rect">
            <a:avLst/>
          </a:prstGeom>
          <a:noFill/>
        </p:spPr>
        <p:txBody>
          <a:bodyPr wrap="square" rtlCol="0">
            <a:spAutoFit/>
          </a:bodyPr>
          <a:lstStyle/>
          <a:p>
            <a:endParaRPr lang="es-ES" sz="2800" dirty="0">
              <a:solidFill>
                <a:schemeClr val="tx2">
                  <a:lumMod val="75000"/>
                </a:schemeClr>
              </a:solidFill>
            </a:endParaRPr>
          </a:p>
        </p:txBody>
      </p:sp>
      <p:sp>
        <p:nvSpPr>
          <p:cNvPr id="2160" name="Rectangle 112"/>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0" name="Rectangle 29"/>
          <p:cNvSpPr/>
          <p:nvPr/>
        </p:nvSpPr>
        <p:spPr>
          <a:xfrm>
            <a:off x="21745575" y="6921111"/>
            <a:ext cx="10106025" cy="212598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5" name="L-Shape 174"/>
          <p:cNvSpPr/>
          <p:nvPr/>
        </p:nvSpPr>
        <p:spPr>
          <a:xfrm rot="10800000">
            <a:off x="10277475" y="6921111"/>
            <a:ext cx="10801350" cy="29508451"/>
          </a:xfrm>
          <a:prstGeom prst="corner">
            <a:avLst>
              <a:gd name="adj1" fmla="val 109179"/>
              <a:gd name="adj2" fmla="val 99920"/>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58" name="Picture 110"/>
          <p:cNvPicPr>
            <a:picLocks noChangeAspect="1" noChangeArrowheads="1"/>
          </p:cNvPicPr>
          <p:nvPr/>
        </p:nvPicPr>
        <p:blipFill>
          <a:blip r:embed="rId7" cstate="print"/>
          <a:srcRect/>
          <a:stretch>
            <a:fillRect/>
          </a:stretch>
        </p:blipFill>
        <p:spPr bwMode="auto">
          <a:xfrm>
            <a:off x="10806113" y="8058150"/>
            <a:ext cx="9650802" cy="5972175"/>
          </a:xfrm>
          <a:prstGeom prst="rect">
            <a:avLst/>
          </a:prstGeom>
          <a:noFill/>
          <a:ln w="9525">
            <a:solidFill>
              <a:schemeClr val="accent1">
                <a:shade val="50000"/>
              </a:schemeClr>
            </a:solidFill>
            <a:miter lim="800000"/>
            <a:headEnd/>
            <a:tailEnd/>
          </a:ln>
        </p:spPr>
      </p:pic>
      <p:sp>
        <p:nvSpPr>
          <p:cNvPr id="178" name="TextBox 177"/>
          <p:cNvSpPr txBox="1"/>
          <p:nvPr/>
        </p:nvSpPr>
        <p:spPr>
          <a:xfrm>
            <a:off x="10439400" y="7029450"/>
            <a:ext cx="10153650" cy="826252"/>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Control loop</a:t>
            </a:r>
          </a:p>
        </p:txBody>
      </p:sp>
      <p:sp>
        <p:nvSpPr>
          <p:cNvPr id="180" name="TextBox 179"/>
          <p:cNvSpPr txBox="1"/>
          <p:nvPr/>
        </p:nvSpPr>
        <p:spPr>
          <a:xfrm>
            <a:off x="10410826" y="14116049"/>
            <a:ext cx="10544174" cy="6093976"/>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Control loop. </a:t>
            </a:r>
            <a:r>
              <a:rPr lang="en-US" sz="3000" dirty="0" smtClean="0">
                <a:solidFill>
                  <a:schemeClr val="tx2">
                    <a:lumMod val="75000"/>
                  </a:schemeClr>
                </a:solidFill>
                <a:effectLst>
                  <a:outerShdw blurRad="38100" dist="38100" dir="2700000" algn="tl">
                    <a:srgbClr val="000000">
                      <a:alpha val="43137"/>
                    </a:srgbClr>
                  </a:outerShdw>
                </a:effectLst>
              </a:rPr>
              <a:t>The </a:t>
            </a:r>
            <a:r>
              <a:rPr lang="en-US" sz="3000" dirty="0">
                <a:solidFill>
                  <a:schemeClr val="tx2">
                    <a:lumMod val="75000"/>
                  </a:schemeClr>
                </a:solidFill>
                <a:effectLst>
                  <a:outerShdw blurRad="38100" dist="38100" dir="2700000" algn="tl">
                    <a:srgbClr val="000000">
                      <a:alpha val="43137"/>
                    </a:srgbClr>
                  </a:outerShdw>
                </a:effectLst>
              </a:rPr>
              <a:t>desired arm states in joint coordinates are used at each time step to compute a crude torque commands (</a:t>
            </a:r>
            <a:r>
              <a:rPr lang="en-US" sz="3000" i="1" dirty="0">
                <a:solidFill>
                  <a:schemeClr val="tx2">
                    <a:lumMod val="75000"/>
                  </a:schemeClr>
                </a:solidFill>
                <a:effectLst>
                  <a:outerShdw blurRad="38100" dist="38100" dir="2700000" algn="tl">
                    <a:srgbClr val="000000">
                      <a:alpha val="43137"/>
                    </a:srgbClr>
                  </a:outerShdw>
                </a:effectLst>
              </a:rPr>
              <a:t>crude inverse dynamic robot model</a:t>
            </a:r>
            <a:r>
              <a:rPr lang="en-US" sz="3000" dirty="0">
                <a:solidFill>
                  <a:schemeClr val="tx2">
                    <a:lumMod val="75000"/>
                  </a:schemeClr>
                </a:solidFill>
                <a:effectLst>
                  <a:outerShdw blurRad="38100" dist="38100" dir="2700000" algn="tl">
                    <a:srgbClr val="000000">
                      <a:alpha val="43137"/>
                    </a:srgbClr>
                  </a:outerShdw>
                </a:effectLst>
              </a:rPr>
              <a:t>). They are also used together with the </a:t>
            </a:r>
            <a:r>
              <a:rPr lang="en-US" sz="3000" i="1" dirty="0">
                <a:solidFill>
                  <a:schemeClr val="tx2">
                    <a:lumMod val="75000"/>
                  </a:schemeClr>
                </a:solidFill>
                <a:effectLst>
                  <a:outerShdw blurRad="38100" dist="38100" dir="2700000" algn="tl">
                    <a:srgbClr val="000000">
                      <a:alpha val="43137"/>
                    </a:srgbClr>
                  </a:outerShdw>
                </a:effectLst>
              </a:rPr>
              <a:t>contextual information</a:t>
            </a:r>
            <a:r>
              <a:rPr lang="en-US" sz="3000" dirty="0">
                <a:solidFill>
                  <a:schemeClr val="tx2">
                    <a:lumMod val="75000"/>
                  </a:schemeClr>
                </a:solidFill>
                <a:effectLst>
                  <a:outerShdw blurRad="38100" dist="38100" dir="2700000" algn="tl">
                    <a:srgbClr val="000000">
                      <a:alpha val="43137"/>
                    </a:srgbClr>
                  </a:outerShdw>
                </a:effectLst>
              </a:rPr>
              <a:t> (related to the manipulated object) as input to cerebellum which produces the predictive corrective commands </a:t>
            </a:r>
            <a:r>
              <a:rPr lang="en-US" sz="3000" dirty="0" smtClean="0">
                <a:solidFill>
                  <a:schemeClr val="tx2">
                    <a:lumMod val="75000"/>
                  </a:schemeClr>
                </a:solidFill>
                <a:effectLst>
                  <a:outerShdw blurRad="38100" dist="38100" dir="2700000" algn="tl">
                    <a:srgbClr val="000000">
                      <a:alpha val="43137"/>
                    </a:srgbClr>
                  </a:outerShdw>
                </a:effectLst>
              </a:rPr>
              <a:t>which </a:t>
            </a:r>
            <a:r>
              <a:rPr lang="en-US" sz="3000" dirty="0">
                <a:solidFill>
                  <a:schemeClr val="tx2">
                    <a:lumMod val="75000"/>
                  </a:schemeClr>
                </a:solidFill>
                <a:effectLst>
                  <a:outerShdw blurRad="38100" dist="38100" dir="2700000" algn="tl">
                    <a:srgbClr val="000000">
                      <a:alpha val="43137"/>
                    </a:srgbClr>
                  </a:outerShdw>
                </a:effectLst>
              </a:rPr>
              <a:t>are added to these crude torque </a:t>
            </a:r>
            <a:r>
              <a:rPr lang="en-US" sz="3000" dirty="0" smtClean="0">
                <a:solidFill>
                  <a:schemeClr val="tx2">
                    <a:lumMod val="75000"/>
                  </a:schemeClr>
                </a:solidFill>
                <a:effectLst>
                  <a:outerShdw blurRad="38100" dist="38100" dir="2700000" algn="tl">
                    <a:srgbClr val="000000">
                      <a:alpha val="43137"/>
                    </a:srgbClr>
                  </a:outerShdw>
                </a:effectLst>
              </a:rPr>
              <a:t>commands. Total </a:t>
            </a:r>
            <a:r>
              <a:rPr lang="en-US" sz="3000" dirty="0">
                <a:solidFill>
                  <a:schemeClr val="tx2">
                    <a:lumMod val="75000"/>
                  </a:schemeClr>
                </a:solidFill>
                <a:effectLst>
                  <a:outerShdw blurRad="38100" dist="38100" dir="2700000" algn="tl">
                    <a:srgbClr val="000000">
                      <a:alpha val="43137"/>
                    </a:srgbClr>
                  </a:outerShdw>
                </a:effectLst>
              </a:rPr>
              <a:t>torque is delayed (on account of the biological motor pathways) and supplied to the </a:t>
            </a:r>
            <a:r>
              <a:rPr lang="en-US" sz="3000" i="1" dirty="0">
                <a:solidFill>
                  <a:schemeClr val="tx2">
                    <a:lumMod val="75000"/>
                  </a:schemeClr>
                </a:solidFill>
                <a:effectLst>
                  <a:outerShdw blurRad="38100" dist="38100" dir="2700000" algn="tl">
                    <a:srgbClr val="000000">
                      <a:alpha val="43137"/>
                    </a:srgbClr>
                  </a:outerShdw>
                </a:effectLst>
              </a:rPr>
              <a:t>robot plant</a:t>
            </a:r>
            <a:r>
              <a:rPr lang="en-US" sz="3000" dirty="0">
                <a:solidFill>
                  <a:schemeClr val="tx2">
                    <a:lumMod val="75000"/>
                  </a:schemeClr>
                </a:solidFill>
                <a:effectLst>
                  <a:outerShdw blurRad="38100" dist="38100" dir="2700000" algn="tl">
                    <a:srgbClr val="000000">
                      <a:alpha val="43137"/>
                    </a:srgbClr>
                  </a:outerShdw>
                </a:effectLst>
              </a:rPr>
              <a:t>. The difference between the actual robot trajectory and the desired one is also </a:t>
            </a:r>
            <a:r>
              <a:rPr lang="en-US" sz="3000" dirty="0" smtClean="0">
                <a:solidFill>
                  <a:schemeClr val="tx2">
                    <a:lumMod val="75000"/>
                  </a:schemeClr>
                </a:solidFill>
                <a:effectLst>
                  <a:outerShdw blurRad="38100" dist="38100" dir="2700000" algn="tl">
                    <a:srgbClr val="000000">
                      <a:alpha val="43137"/>
                    </a:srgbClr>
                  </a:outerShdw>
                </a:effectLst>
              </a:rPr>
              <a:t>delayed </a:t>
            </a:r>
            <a:r>
              <a:rPr lang="en-US" sz="3000" dirty="0">
                <a:solidFill>
                  <a:schemeClr val="tx2">
                    <a:lumMod val="75000"/>
                  </a:schemeClr>
                </a:solidFill>
                <a:effectLst>
                  <a:outerShdw blurRad="38100" dist="38100" dir="2700000" algn="tl">
                    <a:srgbClr val="000000">
                      <a:alpha val="43137"/>
                    </a:srgbClr>
                  </a:outerShdw>
                </a:effectLst>
              </a:rPr>
              <a:t>and used by the </a:t>
            </a:r>
            <a:r>
              <a:rPr lang="en-US" sz="3000" i="1" dirty="0">
                <a:solidFill>
                  <a:schemeClr val="tx2">
                    <a:lumMod val="75000"/>
                  </a:schemeClr>
                </a:solidFill>
                <a:effectLst>
                  <a:outerShdw blurRad="38100" dist="38100" dir="2700000" algn="tl">
                    <a:srgbClr val="000000">
                      <a:alpha val="43137"/>
                    </a:srgbClr>
                  </a:outerShdw>
                </a:effectLst>
              </a:rPr>
              <a:t>teaching </a:t>
            </a:r>
            <a:r>
              <a:rPr lang="en-US" sz="3000" i="1" dirty="0" smtClean="0">
                <a:solidFill>
                  <a:schemeClr val="tx2">
                    <a:lumMod val="75000"/>
                  </a:schemeClr>
                </a:solidFill>
                <a:effectLst>
                  <a:outerShdw blurRad="38100" dist="38100" dir="2700000" algn="tl">
                    <a:srgbClr val="000000">
                      <a:alpha val="43137"/>
                    </a:srgbClr>
                  </a:outerShdw>
                </a:effectLst>
              </a:rPr>
              <a:t>       signal </a:t>
            </a:r>
            <a:r>
              <a:rPr lang="en-US" sz="3000" i="1" dirty="0">
                <a:solidFill>
                  <a:schemeClr val="tx2">
                    <a:lumMod val="75000"/>
                  </a:schemeClr>
                </a:solidFill>
                <a:effectLst>
                  <a:outerShdw blurRad="38100" dist="38100" dir="2700000" algn="tl">
                    <a:srgbClr val="000000">
                      <a:alpha val="43137"/>
                    </a:srgbClr>
                  </a:outerShdw>
                </a:effectLst>
              </a:rPr>
              <a:t>computation</a:t>
            </a:r>
            <a:r>
              <a:rPr lang="en-US" sz="3000" dirty="0">
                <a:solidFill>
                  <a:schemeClr val="tx2">
                    <a:lumMod val="75000"/>
                  </a:schemeClr>
                </a:solidFill>
                <a:effectLst>
                  <a:outerShdw blurRad="38100" dist="38100" dir="2700000" algn="tl">
                    <a:srgbClr val="000000">
                      <a:alpha val="43137"/>
                    </a:srgbClr>
                  </a:outerShdw>
                </a:effectLst>
              </a:rPr>
              <a:t> module </a:t>
            </a:r>
            <a:r>
              <a:rPr lang="en-US" sz="3000" dirty="0" smtClean="0">
                <a:solidFill>
                  <a:schemeClr val="tx2">
                    <a:lumMod val="75000"/>
                  </a:schemeClr>
                </a:solidFill>
                <a:effectLst>
                  <a:outerShdw blurRad="38100" dist="38100" dir="2700000" algn="tl">
                    <a:srgbClr val="000000">
                      <a:alpha val="43137"/>
                    </a:srgbClr>
                  </a:outerShdw>
                </a:effectLst>
              </a:rPr>
              <a:t>to  calculate the inferior </a:t>
            </a:r>
            <a:r>
              <a:rPr lang="en-US" sz="3000" dirty="0">
                <a:solidFill>
                  <a:schemeClr val="tx2">
                    <a:lumMod val="75000"/>
                  </a:schemeClr>
                </a:solidFill>
                <a:effectLst>
                  <a:outerShdw blurRad="38100" dist="38100" dir="2700000" algn="tl">
                    <a:srgbClr val="000000">
                      <a:alpha val="43137"/>
                    </a:srgbClr>
                  </a:outerShdw>
                </a:effectLst>
              </a:rPr>
              <a:t>olive (IO) cerebellum </a:t>
            </a:r>
            <a:r>
              <a:rPr lang="en-US" sz="3000" dirty="0" smtClean="0">
                <a:solidFill>
                  <a:schemeClr val="tx2">
                    <a:lumMod val="75000"/>
                  </a:schemeClr>
                </a:solidFill>
                <a:effectLst>
                  <a:outerShdw blurRad="38100" dist="38100" dir="2700000" algn="tl">
                    <a:srgbClr val="000000">
                      <a:alpha val="43137"/>
                    </a:srgbClr>
                  </a:outerShdw>
                </a:effectLst>
              </a:rPr>
              <a:t>input signal. This signal will be used by the cerebellum  to adapt </a:t>
            </a:r>
            <a:r>
              <a:rPr lang="en-US" sz="3000" dirty="0">
                <a:solidFill>
                  <a:schemeClr val="tx2">
                    <a:lumMod val="75000"/>
                  </a:schemeClr>
                </a:solidFill>
                <a:effectLst>
                  <a:outerShdw blurRad="38100" dist="38100" dir="2700000" algn="tl">
                    <a:srgbClr val="000000">
                      <a:alpha val="43137"/>
                    </a:srgbClr>
                  </a:outerShdw>
                </a:effectLst>
              </a:rPr>
              <a:t>its </a:t>
            </a:r>
            <a:r>
              <a:rPr lang="en-US" sz="3000" dirty="0" smtClean="0">
                <a:solidFill>
                  <a:schemeClr val="tx2">
                    <a:lumMod val="75000"/>
                  </a:schemeClr>
                </a:solidFill>
                <a:effectLst>
                  <a:outerShdw blurRad="38100" dist="38100" dir="2700000" algn="tl">
                    <a:srgbClr val="000000">
                      <a:alpha val="43137"/>
                    </a:srgbClr>
                  </a:outerShdw>
                </a:effectLst>
              </a:rPr>
              <a:t>output. </a:t>
            </a:r>
            <a:endParaRPr lang="es-ES" sz="3000" dirty="0">
              <a:solidFill>
                <a:schemeClr val="tx2">
                  <a:lumMod val="75000"/>
                </a:schemeClr>
              </a:solidFill>
              <a:effectLst>
                <a:outerShdw blurRad="38100" dist="38100" dir="2700000" algn="tl">
                  <a:srgbClr val="000000">
                    <a:alpha val="43137"/>
                  </a:srgbClr>
                </a:outerShdw>
              </a:effectLst>
            </a:endParaRPr>
          </a:p>
        </p:txBody>
      </p:sp>
      <p:pic>
        <p:nvPicPr>
          <p:cNvPr id="181" name="Picture 180"/>
          <p:cNvPicPr/>
          <p:nvPr/>
        </p:nvPicPr>
        <p:blipFill>
          <a:blip r:embed="rId8" cstate="print"/>
          <a:srcRect/>
          <a:stretch>
            <a:fillRect/>
          </a:stretch>
        </p:blipFill>
        <p:spPr bwMode="auto">
          <a:xfrm>
            <a:off x="11058525" y="20488275"/>
            <a:ext cx="9124950" cy="6621228"/>
          </a:xfrm>
          <a:prstGeom prst="rect">
            <a:avLst/>
          </a:prstGeom>
          <a:noFill/>
          <a:ln w="9525">
            <a:noFill/>
            <a:miter lim="800000"/>
            <a:headEnd/>
            <a:tailEnd/>
          </a:ln>
        </p:spPr>
      </p:pic>
      <p:sp>
        <p:nvSpPr>
          <p:cNvPr id="182" name="TextBox 181"/>
          <p:cNvSpPr txBox="1"/>
          <p:nvPr/>
        </p:nvSpPr>
        <p:spPr>
          <a:xfrm>
            <a:off x="10429875" y="27117675"/>
            <a:ext cx="10553700" cy="1938992"/>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Three-joint </a:t>
            </a:r>
            <a:r>
              <a:rPr lang="en-US" sz="3000" b="1" i="1" dirty="0">
                <a:solidFill>
                  <a:schemeClr val="accent2"/>
                </a:solidFill>
                <a:effectLst>
                  <a:outerShdw blurRad="38100" dist="38100" dir="2700000" algn="tl">
                    <a:srgbClr val="000000">
                      <a:alpha val="43137"/>
                    </a:srgbClr>
                  </a:outerShdw>
                </a:effectLst>
              </a:rPr>
              <a:t>periodic trajectories describing 8-shape movements </a:t>
            </a:r>
            <a:r>
              <a:rPr lang="en-US" sz="3000" dirty="0">
                <a:solidFill>
                  <a:schemeClr val="tx2">
                    <a:lumMod val="75000"/>
                  </a:schemeClr>
                </a:solidFill>
                <a:effectLst>
                  <a:outerShdw blurRad="38100" dist="38100" dir="2700000" algn="tl">
                    <a:srgbClr val="000000">
                      <a:alpha val="43137"/>
                    </a:srgbClr>
                  </a:outerShdw>
                </a:effectLst>
              </a:rPr>
              <a:t>a) Angular coordinates of each joint of the LWR robot b) 3D view of the robot end-</a:t>
            </a:r>
            <a:r>
              <a:rPr lang="en-US" sz="3000" dirty="0" err="1">
                <a:solidFill>
                  <a:schemeClr val="tx2">
                    <a:lumMod val="75000"/>
                  </a:schemeClr>
                </a:solidFill>
                <a:effectLst>
                  <a:outerShdw blurRad="38100" dist="38100" dir="2700000" algn="tl">
                    <a:srgbClr val="000000">
                      <a:alpha val="43137"/>
                    </a:srgbClr>
                  </a:outerShdw>
                </a:effectLst>
              </a:rPr>
              <a:t>effector</a:t>
            </a:r>
            <a:r>
              <a:rPr lang="en-US" sz="3000" dirty="0">
                <a:solidFill>
                  <a:schemeClr val="tx2">
                    <a:lumMod val="75000"/>
                  </a:schemeClr>
                </a:solidFill>
                <a:effectLst>
                  <a:outerShdw blurRad="38100" dist="38100" dir="2700000" algn="tl">
                    <a:srgbClr val="000000">
                      <a:alpha val="43137"/>
                    </a:srgbClr>
                  </a:outerShdw>
                </a:effectLst>
              </a:rPr>
              <a:t> trajectory in Cartesian coordinates.</a:t>
            </a:r>
            <a:r>
              <a:rPr lang="en-US" sz="3000" b="1" i="1" dirty="0">
                <a:solidFill>
                  <a:schemeClr val="tx2">
                    <a:lumMod val="75000"/>
                  </a:schemeClr>
                </a:solidFill>
                <a:effectLst>
                  <a:outerShdw blurRad="38100" dist="38100" dir="2700000" algn="tl">
                    <a:srgbClr val="000000">
                      <a:alpha val="43137"/>
                    </a:srgbClr>
                  </a:outerShdw>
                </a:effectLst>
              </a:rPr>
              <a:t> </a:t>
            </a:r>
            <a:endParaRPr lang="es-ES" sz="3000" dirty="0">
              <a:solidFill>
                <a:schemeClr val="tx2">
                  <a:lumMod val="75000"/>
                </a:schemeClr>
              </a:solidFill>
              <a:effectLst>
                <a:outerShdw blurRad="38100" dist="38100" dir="2700000" algn="tl">
                  <a:srgbClr val="000000">
                    <a:alpha val="43137"/>
                  </a:srgbClr>
                </a:outerShdw>
              </a:effectLst>
            </a:endParaRPr>
          </a:p>
        </p:txBody>
      </p:sp>
      <p:graphicFrame>
        <p:nvGraphicFramePr>
          <p:cNvPr id="2159" name="Object 111"/>
          <p:cNvGraphicFramePr>
            <a:graphicFrameLocks noChangeAspect="1"/>
          </p:cNvGraphicFramePr>
          <p:nvPr/>
        </p:nvGraphicFramePr>
        <p:xfrm>
          <a:off x="12744450" y="29115381"/>
          <a:ext cx="5972175" cy="6537578"/>
        </p:xfrm>
        <a:graphic>
          <a:graphicData uri="http://schemas.openxmlformats.org/presentationml/2006/ole">
            <p:oleObj spid="_x0000_s2159" name="Imagen de mapa de bits" r:id="rId9" imgW="4447619" imgH="5353797" progId="PBrush">
              <p:embed/>
            </p:oleObj>
          </a:graphicData>
        </a:graphic>
      </p:graphicFrame>
      <p:sp>
        <p:nvSpPr>
          <p:cNvPr id="185" name="TextBox 184"/>
          <p:cNvSpPr txBox="1"/>
          <p:nvPr/>
        </p:nvSpPr>
        <p:spPr>
          <a:xfrm>
            <a:off x="12744450" y="35690175"/>
            <a:ext cx="8210550" cy="553998"/>
          </a:xfrm>
          <a:prstGeom prst="rect">
            <a:avLst/>
          </a:prstGeom>
          <a:noFill/>
        </p:spPr>
        <p:txBody>
          <a:bodyPr wrap="square" rtlCol="0">
            <a:spAutoFit/>
          </a:bodyPr>
          <a:lstStyle/>
          <a:p>
            <a:r>
              <a:rPr lang="es-ES_tradnl" sz="3000" b="1" i="1" dirty="0" smtClean="0">
                <a:solidFill>
                  <a:schemeClr val="tx2">
                    <a:lumMod val="75000"/>
                  </a:schemeClr>
                </a:solidFill>
              </a:rPr>
              <a:t>LWR robot</a:t>
            </a:r>
            <a:endParaRPr lang="es-ES" sz="3000" b="1" i="1" dirty="0">
              <a:solidFill>
                <a:schemeClr val="tx2">
                  <a:lumMod val="75000"/>
                </a:schemeClr>
              </a:solidFill>
            </a:endParaRPr>
          </a:p>
        </p:txBody>
      </p:sp>
      <p:sp>
        <p:nvSpPr>
          <p:cNvPr id="29" name="TextBox 28"/>
          <p:cNvSpPr txBox="1"/>
          <p:nvPr/>
        </p:nvSpPr>
        <p:spPr>
          <a:xfrm>
            <a:off x="22250400" y="7162800"/>
            <a:ext cx="10153650" cy="887935"/>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rgbClr val="003366"/>
                </a:solidFill>
              </a:rPr>
              <a:t> </a:t>
            </a:r>
            <a:r>
              <a:rPr lang="en-GB" sz="4700" b="1" dirty="0" smtClean="0">
                <a:solidFill>
                  <a:schemeClr val="accent1"/>
                </a:solidFill>
                <a:effectLst>
                  <a:outerShdw blurRad="38100" dist="38100" dir="2700000" algn="tl">
                    <a:srgbClr val="000000">
                      <a:alpha val="43137"/>
                    </a:srgbClr>
                  </a:outerShdw>
                </a:effectLst>
              </a:rPr>
              <a:t>Experimental Results</a:t>
            </a:r>
          </a:p>
        </p:txBody>
      </p:sp>
      <p:pic>
        <p:nvPicPr>
          <p:cNvPr id="31" name="Picture 30"/>
          <p:cNvPicPr/>
          <p:nvPr/>
        </p:nvPicPr>
        <p:blipFill>
          <a:blip r:embed="rId10" cstate="print"/>
          <a:srcRect/>
          <a:stretch>
            <a:fillRect/>
          </a:stretch>
        </p:blipFill>
        <p:spPr bwMode="auto">
          <a:xfrm>
            <a:off x="21526500" y="8148637"/>
            <a:ext cx="10801350" cy="7548563"/>
          </a:xfrm>
          <a:prstGeom prst="rect">
            <a:avLst/>
          </a:prstGeom>
          <a:noFill/>
          <a:ln w="9525">
            <a:noFill/>
            <a:miter lim="800000"/>
            <a:headEnd/>
            <a:tailEnd/>
          </a:ln>
        </p:spPr>
      </p:pic>
      <p:pic>
        <p:nvPicPr>
          <p:cNvPr id="33" name="Picture 32"/>
          <p:cNvPicPr/>
          <p:nvPr/>
        </p:nvPicPr>
        <p:blipFill>
          <a:blip r:embed="rId11" cstate="print"/>
          <a:srcRect/>
          <a:stretch>
            <a:fillRect/>
          </a:stretch>
        </p:blipFill>
        <p:spPr bwMode="auto">
          <a:xfrm>
            <a:off x="21945600" y="18659474"/>
            <a:ext cx="9858375" cy="6886575"/>
          </a:xfrm>
          <a:prstGeom prst="rect">
            <a:avLst/>
          </a:prstGeom>
          <a:noFill/>
          <a:ln w="9525">
            <a:noFill/>
            <a:miter lim="800000"/>
            <a:headEnd/>
            <a:tailEnd/>
          </a:ln>
        </p:spPr>
      </p:pic>
      <p:sp>
        <p:nvSpPr>
          <p:cNvPr id="34" name="TextBox 33"/>
          <p:cNvSpPr txBox="1"/>
          <p:nvPr/>
        </p:nvSpPr>
        <p:spPr>
          <a:xfrm>
            <a:off x="21917025" y="15716250"/>
            <a:ext cx="9801225" cy="2862322"/>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Learning Performance when manipulating different objects (0.5kg, 1kg, 1.5kg and 2kg) during a 250-trial leaning processes</a:t>
            </a:r>
            <a:r>
              <a:rPr lang="en-US" sz="3000" i="1" dirty="0" smtClean="0">
                <a:solidFill>
                  <a:schemeClr val="accent2"/>
                </a:solidFill>
                <a:effectLst>
                  <a:outerShdw blurRad="38100" dist="38100" dir="2700000" algn="tl">
                    <a:srgbClr val="000000">
                      <a:alpha val="43137"/>
                    </a:srgbClr>
                  </a:outerShdw>
                </a:effectLst>
              </a:rPr>
              <a:t>.</a:t>
            </a:r>
            <a:r>
              <a:rPr lang="en-US" sz="3000" dirty="0" smtClean="0">
                <a:solidFill>
                  <a:schemeClr val="accent2"/>
                </a:solidFill>
                <a:effectLst>
                  <a:outerShdw blurRad="38100" dist="38100" dir="2700000" algn="tl">
                    <a:srgbClr val="000000">
                      <a:alpha val="43137"/>
                    </a:srgbClr>
                  </a:outerShdw>
                </a:effectLst>
              </a:rPr>
              <a:t> </a:t>
            </a:r>
            <a:r>
              <a:rPr lang="en-US" sz="3000" dirty="0" smtClean="0">
                <a:solidFill>
                  <a:schemeClr val="tx2">
                    <a:lumMod val="75000"/>
                  </a:schemeClr>
                </a:solidFill>
                <a:effectLst>
                  <a:outerShdw blurRad="38100" dist="38100" dir="2700000" algn="tl">
                    <a:srgbClr val="000000">
                      <a:alpha val="43137"/>
                    </a:srgbClr>
                  </a:outerShdw>
                </a:effectLst>
              </a:rPr>
              <a:t>a)</a:t>
            </a:r>
            <a:r>
              <a:rPr lang="en-US" sz="3000" b="1" dirty="0" smtClean="0">
                <a:solidFill>
                  <a:schemeClr val="tx2">
                    <a:lumMod val="75000"/>
                  </a:schemeClr>
                </a:solidFill>
                <a:effectLst>
                  <a:outerShdw blurRad="38100" dist="38100" dir="2700000" algn="tl">
                    <a:srgbClr val="000000">
                      <a:alpha val="43137"/>
                    </a:srgbClr>
                  </a:outerShdw>
                </a:effectLst>
              </a:rPr>
              <a:t> </a:t>
            </a:r>
            <a:r>
              <a:rPr lang="en-US" sz="3000" dirty="0" smtClean="0">
                <a:solidFill>
                  <a:schemeClr val="tx2">
                    <a:lumMod val="75000"/>
                  </a:schemeClr>
                </a:solidFill>
                <a:effectLst>
                  <a:outerShdw blurRad="38100" dist="38100" dir="2700000" algn="tl">
                    <a:srgbClr val="000000">
                      <a:alpha val="43137"/>
                    </a:srgbClr>
                  </a:outerShdw>
                </a:effectLst>
              </a:rPr>
              <a:t>MAE evolution during the whole learning process. b) Accuracy gain estimate achieved for each manipulated object. The different initial error for each manipulated object is revealed by this estimate</a:t>
            </a:r>
            <a:r>
              <a:rPr lang="en-US" sz="3000" dirty="0" smtClean="0">
                <a:effectLst>
                  <a:outerShdw blurRad="38100" dist="38100" dir="2700000" algn="tl">
                    <a:srgbClr val="000000">
                      <a:alpha val="43137"/>
                    </a:srgbClr>
                  </a:outerShdw>
                </a:effectLst>
              </a:rPr>
              <a:t>.</a:t>
            </a:r>
            <a:r>
              <a:rPr lang="en-US" sz="3000" i="1" dirty="0" smtClean="0">
                <a:effectLst>
                  <a:outerShdw blurRad="38100" dist="38100" dir="2700000" algn="tl">
                    <a:srgbClr val="000000">
                      <a:alpha val="43137"/>
                    </a:srgbClr>
                  </a:outerShdw>
                </a:effectLst>
              </a:rPr>
              <a:t> </a:t>
            </a:r>
            <a:endParaRPr lang="es-ES" sz="3000" dirty="0">
              <a:solidFill>
                <a:srgbClr val="002060"/>
              </a:solidFill>
              <a:effectLst>
                <a:outerShdw blurRad="38100" dist="38100" dir="2700000" algn="tl">
                  <a:srgbClr val="000000">
                    <a:alpha val="43137"/>
                  </a:srgbClr>
                </a:outerShdw>
              </a:effectLst>
            </a:endParaRPr>
          </a:p>
        </p:txBody>
      </p:sp>
      <p:sp>
        <p:nvSpPr>
          <p:cNvPr id="35" name="TextBox 34"/>
          <p:cNvSpPr txBox="1"/>
          <p:nvPr/>
        </p:nvSpPr>
        <p:spPr>
          <a:xfrm>
            <a:off x="21869400" y="25355550"/>
            <a:ext cx="9801225" cy="2400657"/>
          </a:xfrm>
          <a:prstGeom prst="rect">
            <a:avLst/>
          </a:prstGeom>
          <a:noFill/>
        </p:spPr>
        <p:txBody>
          <a:bodyPr wrap="square" rtlCol="0">
            <a:spAutoFit/>
          </a:bodyPr>
          <a:lstStyle/>
          <a:p>
            <a:pPr algn="just"/>
            <a:r>
              <a:rPr lang="en-US" sz="3000" b="1" i="1" dirty="0" smtClean="0">
                <a:solidFill>
                  <a:schemeClr val="accent2"/>
                </a:solidFill>
                <a:effectLst>
                  <a:outerShdw blurRad="38100" dist="38100" dir="2700000" algn="tl">
                    <a:srgbClr val="000000">
                      <a:alpha val="43137"/>
                    </a:srgbClr>
                  </a:outerShdw>
                </a:effectLst>
              </a:rPr>
              <a:t>Non-destructive learning in a context switching scenario. </a:t>
            </a:r>
            <a:r>
              <a:rPr lang="en-US" sz="3000" dirty="0" smtClean="0">
                <a:solidFill>
                  <a:schemeClr val="tx2">
                    <a:lumMod val="75000"/>
                  </a:schemeClr>
                </a:solidFill>
                <a:effectLst>
                  <a:outerShdw blurRad="38100" dist="38100" dir="2700000" algn="tl">
                    <a:srgbClr val="000000">
                      <a:alpha val="43137"/>
                    </a:srgbClr>
                  </a:outerShdw>
                </a:effectLst>
              </a:rPr>
              <a:t>The dynamics of the plant is alternately changed between two contexts. In the first context, the end-segment of the robot arm is loaded with a 2kg object and in the second one with a 1kg object</a:t>
            </a:r>
            <a:r>
              <a:rPr lang="en-US" sz="3000" dirty="0" smtClean="0">
                <a:solidFill>
                  <a:schemeClr val="tx2">
                    <a:lumMod val="75000"/>
                  </a:schemeClr>
                </a:solidFill>
              </a:rPr>
              <a:t>. </a:t>
            </a:r>
            <a:endParaRPr lang="es-ES" sz="3000" dirty="0" smtClean="0">
              <a:solidFill>
                <a:schemeClr val="tx2">
                  <a:lumMod val="75000"/>
                </a:schemeClr>
              </a:solidFill>
            </a:endParaRPr>
          </a:p>
        </p:txBody>
      </p:sp>
      <p:sp>
        <p:nvSpPr>
          <p:cNvPr id="37" name="Rectangle 36"/>
          <p:cNvSpPr/>
          <p:nvPr/>
        </p:nvSpPr>
        <p:spPr>
          <a:xfrm>
            <a:off x="21745575" y="28689300"/>
            <a:ext cx="10144125" cy="11401425"/>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TextBox 38"/>
          <p:cNvSpPr txBox="1"/>
          <p:nvPr/>
        </p:nvSpPr>
        <p:spPr>
          <a:xfrm>
            <a:off x="21859875" y="29175075"/>
            <a:ext cx="10153650" cy="887935"/>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rgbClr val="003366"/>
                </a:solidFill>
              </a:rPr>
              <a:t> </a:t>
            </a:r>
            <a:r>
              <a:rPr lang="en-GB" sz="4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Conclusions</a:t>
            </a:r>
            <a:endParaRPr lang="en-GB" sz="4700" b="1" dirty="0" smtClean="0">
              <a:solidFill>
                <a:srgbClr val="990033"/>
              </a:solidFill>
            </a:endParaRPr>
          </a:p>
        </p:txBody>
      </p:sp>
      <p:sp>
        <p:nvSpPr>
          <p:cNvPr id="40" name="TextBox 39"/>
          <p:cNvSpPr txBox="1"/>
          <p:nvPr/>
        </p:nvSpPr>
        <p:spPr>
          <a:xfrm>
            <a:off x="21974175" y="30175200"/>
            <a:ext cx="9429750" cy="10433625"/>
          </a:xfrm>
          <a:prstGeom prst="rect">
            <a:avLst/>
          </a:prstGeom>
          <a:noFill/>
          <a:effectLst>
            <a:outerShdw blurRad="50800" dist="38100" dir="13500000" algn="br" rotWithShape="0">
              <a:prstClr val="black">
                <a:alpha val="40000"/>
              </a:prstClr>
            </a:outerShdw>
          </a:effectLst>
        </p:spPr>
        <p:txBody>
          <a:bodyPr wrap="square" rtlCol="0">
            <a:spAutoFit/>
          </a:bodyPr>
          <a:lstStyle/>
          <a:p>
            <a:pPr algn="just">
              <a:buFont typeface="Wingdings" pitchFamily="2" charset="2"/>
              <a:buChar char="v"/>
            </a:pPr>
            <a:r>
              <a:rPr lang="en-US" sz="3200" dirty="0" smtClean="0">
                <a:solidFill>
                  <a:schemeClr val="accent2">
                    <a:lumMod val="75000"/>
                  </a:schemeClr>
                </a:solidFill>
                <a:effectLst>
                  <a:outerShdw blurRad="38100" dist="38100" dir="2700000" algn="tl">
                    <a:srgbClr val="000000">
                      <a:alpha val="43137"/>
                    </a:srgbClr>
                  </a:outerShdw>
                </a:effectLst>
              </a:rPr>
              <a:t>We demonstrate how a cerebellar adaptive module operating together with a crude inverse dynamics model can provide corrective torques to compensate deviations in the dynamics of a base plant model (due to object manipulation).</a:t>
            </a:r>
          </a:p>
          <a:p>
            <a:pPr algn="just">
              <a:buFont typeface="Wingdings" pitchFamily="2" charset="2"/>
              <a:buChar char="v"/>
            </a:pPr>
            <a:endParaRPr lang="en-US" sz="3200" dirty="0" smtClean="0">
              <a:solidFill>
                <a:schemeClr val="accent2">
                  <a:lumMod val="75000"/>
                </a:schemeClr>
              </a:solidFill>
              <a:effectLst>
                <a:outerShdw blurRad="38100" dist="38100" dir="2700000" algn="tl">
                  <a:srgbClr val="000000">
                    <a:alpha val="43137"/>
                  </a:srgbClr>
                </a:outerShdw>
              </a:effectLst>
            </a:endParaRPr>
          </a:p>
          <a:p>
            <a:pPr algn="just">
              <a:buFont typeface="Wingdings" pitchFamily="2" charset="2"/>
              <a:buChar char="v"/>
            </a:pPr>
            <a:r>
              <a:rPr lang="en-US" sz="3200" dirty="0" smtClean="0">
                <a:solidFill>
                  <a:schemeClr val="accent2">
                    <a:lumMod val="75000"/>
                  </a:schemeClr>
                </a:solidFill>
                <a:effectLst>
                  <a:outerShdw blurRad="38100" dist="38100" dir="2700000" algn="tl">
                    <a:srgbClr val="000000">
                      <a:alpha val="43137"/>
                    </a:srgbClr>
                  </a:outerShdw>
                </a:effectLst>
              </a:rPr>
              <a:t>We have evaluated how a new temporal-correlation kernel driving an error-related LTD and a compensatory LTP component can adapt the corrective cerebellar output overcoming the sensory-motor delays. </a:t>
            </a:r>
          </a:p>
          <a:p>
            <a:pPr algn="just">
              <a:buFont typeface="Wingdings" pitchFamily="2" charset="2"/>
              <a:buChar char="v"/>
            </a:pPr>
            <a:endParaRPr lang="en-US" sz="3200" dirty="0" smtClean="0">
              <a:solidFill>
                <a:schemeClr val="accent2">
                  <a:lumMod val="75000"/>
                </a:schemeClr>
              </a:solidFill>
              <a:effectLst>
                <a:outerShdw blurRad="38100" dist="38100" dir="2700000" algn="tl">
                  <a:srgbClr val="000000">
                    <a:alpha val="43137"/>
                  </a:srgbClr>
                </a:outerShdw>
              </a:effectLst>
            </a:endParaRPr>
          </a:p>
          <a:p>
            <a:pPr algn="just">
              <a:buFont typeface="Wingdings" pitchFamily="2" charset="2"/>
              <a:buChar char="v"/>
            </a:pPr>
            <a:r>
              <a:rPr lang="en-US" sz="3200" dirty="0" smtClean="0">
                <a:solidFill>
                  <a:schemeClr val="accent2">
                    <a:lumMod val="75000"/>
                  </a:schemeClr>
                </a:solidFill>
                <a:effectLst>
                  <a:outerShdw blurRad="38100" dist="38100" dir="2700000" algn="tl">
                    <a:srgbClr val="000000">
                      <a:alpha val="43137"/>
                    </a:srgbClr>
                  </a:outerShdw>
                </a:effectLst>
              </a:rPr>
              <a:t>This cerebellar module can abstract models corresponding to manipulated objects that affect the dynamics of the plant providing corrective torques for more accurate movements. </a:t>
            </a:r>
            <a:r>
              <a:rPr lang="en-GB" sz="3200" dirty="0" smtClean="0">
                <a:solidFill>
                  <a:schemeClr val="accent2">
                    <a:lumMod val="75000"/>
                  </a:schemeClr>
                </a:solidFill>
                <a:effectLst>
                  <a:outerShdw blurRad="38100" dist="38100" dir="2700000" algn="tl">
                    <a:srgbClr val="000000">
                      <a:alpha val="43137"/>
                    </a:srgbClr>
                  </a:outerShdw>
                </a:effectLst>
              </a:rPr>
              <a:t>The cerebellar model includes two new proposed state input representations encoding context-specific inputs and current sensory signal encoding the immediate state during the experiment.</a:t>
            </a:r>
            <a:endParaRPr lang="es-ES" sz="3200" dirty="0" smtClean="0">
              <a:solidFill>
                <a:schemeClr val="accent2">
                  <a:lumMod val="75000"/>
                </a:schemeClr>
              </a:solidFill>
              <a:effectLst>
                <a:outerShdw blurRad="38100" dist="38100" dir="2700000" algn="tl">
                  <a:srgbClr val="000000">
                    <a:alpha val="43137"/>
                  </a:srgbClr>
                </a:outerShdw>
              </a:effectLst>
            </a:endParaRPr>
          </a:p>
          <a:p>
            <a:pPr algn="just"/>
            <a:r>
              <a:rPr lang="en-US" sz="3200" dirty="0" smtClean="0">
                <a:solidFill>
                  <a:schemeClr val="accent2">
                    <a:lumMod val="75000"/>
                  </a:schemeClr>
                </a:solidFill>
              </a:rPr>
              <a:t>. </a:t>
            </a:r>
            <a:endParaRPr lang="es-ES" sz="3000" dirty="0">
              <a:solidFill>
                <a:schemeClr val="accent2">
                  <a:lumMod val="75000"/>
                </a:schemeClr>
              </a:solidFill>
            </a:endParaRPr>
          </a:p>
        </p:txBody>
      </p:sp>
      <p:graphicFrame>
        <p:nvGraphicFramePr>
          <p:cNvPr id="46" name="Diagram 45"/>
          <p:cNvGraphicFramePr/>
          <p:nvPr/>
        </p:nvGraphicFramePr>
        <p:xfrm>
          <a:off x="10658475" y="37118924"/>
          <a:ext cx="10572750" cy="402907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55" name="Group 54"/>
          <p:cNvGrpSpPr/>
          <p:nvPr/>
        </p:nvGrpSpPr>
        <p:grpSpPr>
          <a:xfrm>
            <a:off x="19821525" y="41719500"/>
            <a:ext cx="12211050" cy="1485900"/>
            <a:chOff x="6477000" y="41719501"/>
            <a:chExt cx="12211050" cy="1485900"/>
          </a:xfrm>
        </p:grpSpPr>
        <p:sp>
          <p:nvSpPr>
            <p:cNvPr id="50" name="Flowchart: Manual Input 49"/>
            <p:cNvSpPr/>
            <p:nvPr/>
          </p:nvSpPr>
          <p:spPr>
            <a:xfrm>
              <a:off x="15659100" y="41719501"/>
              <a:ext cx="3028950" cy="1485900"/>
            </a:xfrm>
            <a:prstGeom prst="flowChartManualInput">
              <a:avLst/>
            </a:prstGeom>
            <a:solidFill>
              <a:schemeClr val="accent1">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Flowchart: Manual Input 50"/>
            <p:cNvSpPr/>
            <p:nvPr/>
          </p:nvSpPr>
          <p:spPr>
            <a:xfrm>
              <a:off x="12611100" y="42262424"/>
              <a:ext cx="3028950" cy="942975"/>
            </a:xfrm>
            <a:prstGeom prst="flowChartManualInput">
              <a:avLst/>
            </a:prstGeom>
            <a:solidFill>
              <a:schemeClr val="accent1">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Flowchart: Manual Input 51"/>
            <p:cNvSpPr/>
            <p:nvPr/>
          </p:nvSpPr>
          <p:spPr>
            <a:xfrm>
              <a:off x="9553575" y="42662474"/>
              <a:ext cx="3028950" cy="542925"/>
            </a:xfrm>
            <a:prstGeom prst="flowChartManualInput">
              <a:avLst/>
            </a:prstGeom>
            <a:solidFill>
              <a:schemeClr val="accent1">
                <a:lumMod val="40000"/>
                <a:lumOff val="6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Flowchart: Manual Input 52"/>
            <p:cNvSpPr/>
            <p:nvPr/>
          </p:nvSpPr>
          <p:spPr>
            <a:xfrm>
              <a:off x="6477000" y="42833925"/>
              <a:ext cx="3028950" cy="342900"/>
            </a:xfrm>
            <a:prstGeom prst="flowChartManualInput">
              <a:avLst/>
            </a:prstGeom>
            <a:solidFill>
              <a:schemeClr val="accent1">
                <a:lumMod val="20000"/>
                <a:lumOff val="8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4" name="Flowchart: Manual Input 53"/>
          <p:cNvSpPr/>
          <p:nvPr/>
        </p:nvSpPr>
        <p:spPr>
          <a:xfrm flipV="1">
            <a:off x="3457575" y="43091096"/>
            <a:ext cx="3028950" cy="45719"/>
          </a:xfrm>
          <a:prstGeom prst="flowChartManualInpu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TextBox 41"/>
          <p:cNvSpPr txBox="1"/>
          <p:nvPr/>
        </p:nvSpPr>
        <p:spPr>
          <a:xfrm>
            <a:off x="11029950" y="20431125"/>
            <a:ext cx="600075" cy="523220"/>
          </a:xfrm>
          <a:prstGeom prst="rect">
            <a:avLst/>
          </a:prstGeom>
          <a:noFill/>
        </p:spPr>
        <p:txBody>
          <a:bodyPr wrap="square" rtlCol="0">
            <a:spAutoFit/>
          </a:bodyPr>
          <a:lstStyle/>
          <a:p>
            <a:r>
              <a:rPr lang="es-ES_tradnl" sz="2800" dirty="0" smtClean="0"/>
              <a:t>a)</a:t>
            </a:r>
            <a:endParaRPr lang="es-ES" sz="2800" dirty="0"/>
          </a:p>
        </p:txBody>
      </p:sp>
      <p:sp>
        <p:nvSpPr>
          <p:cNvPr id="43" name="TextBox 42"/>
          <p:cNvSpPr txBox="1"/>
          <p:nvPr/>
        </p:nvSpPr>
        <p:spPr>
          <a:xfrm>
            <a:off x="15640050" y="20469225"/>
            <a:ext cx="600075" cy="523220"/>
          </a:xfrm>
          <a:prstGeom prst="rect">
            <a:avLst/>
          </a:prstGeom>
          <a:noFill/>
        </p:spPr>
        <p:txBody>
          <a:bodyPr wrap="square" rtlCol="0">
            <a:spAutoFit/>
          </a:bodyPr>
          <a:lstStyle/>
          <a:p>
            <a:r>
              <a:rPr lang="es-ES_tradnl" sz="2800" dirty="0" smtClean="0"/>
              <a:t>b)</a:t>
            </a:r>
            <a:endParaRPr lang="es-ES" sz="2800" dirty="0"/>
          </a:p>
        </p:txBody>
      </p:sp>
      <p:sp>
        <p:nvSpPr>
          <p:cNvPr id="44" name="TextBox 43"/>
          <p:cNvSpPr txBox="1"/>
          <p:nvPr/>
        </p:nvSpPr>
        <p:spPr>
          <a:xfrm>
            <a:off x="22126575" y="8039100"/>
            <a:ext cx="600075" cy="523220"/>
          </a:xfrm>
          <a:prstGeom prst="rect">
            <a:avLst/>
          </a:prstGeom>
          <a:noFill/>
        </p:spPr>
        <p:txBody>
          <a:bodyPr wrap="square" rtlCol="0">
            <a:spAutoFit/>
          </a:bodyPr>
          <a:lstStyle/>
          <a:p>
            <a:r>
              <a:rPr lang="es-ES_tradnl" sz="2800" dirty="0" smtClean="0"/>
              <a:t>a)</a:t>
            </a:r>
            <a:endParaRPr lang="es-ES" sz="2800" dirty="0"/>
          </a:p>
        </p:txBody>
      </p:sp>
      <p:sp>
        <p:nvSpPr>
          <p:cNvPr id="45" name="TextBox 44"/>
          <p:cNvSpPr txBox="1"/>
          <p:nvPr/>
        </p:nvSpPr>
        <p:spPr>
          <a:xfrm>
            <a:off x="27108150" y="8020050"/>
            <a:ext cx="600075" cy="523220"/>
          </a:xfrm>
          <a:prstGeom prst="rect">
            <a:avLst/>
          </a:prstGeom>
          <a:noFill/>
        </p:spPr>
        <p:txBody>
          <a:bodyPr wrap="square" rtlCol="0">
            <a:spAutoFit/>
          </a:bodyPr>
          <a:lstStyle/>
          <a:p>
            <a:r>
              <a:rPr lang="es-ES_tradnl" sz="2800" dirty="0" smtClean="0"/>
              <a:t>b)</a:t>
            </a:r>
            <a:endParaRPr lang="es-ES" sz="2800" dirty="0"/>
          </a:p>
        </p:txBody>
      </p:sp>
      <p:pic>
        <p:nvPicPr>
          <p:cNvPr id="47" name="Picture 113"/>
          <p:cNvPicPr>
            <a:picLocks noChangeAspect="1" noChangeArrowheads="1"/>
          </p:cNvPicPr>
          <p:nvPr/>
        </p:nvPicPr>
        <p:blipFill>
          <a:blip r:embed="rId17" cstate="print"/>
          <a:srcRect/>
          <a:stretch>
            <a:fillRect/>
          </a:stretch>
        </p:blipFill>
        <p:spPr bwMode="auto">
          <a:xfrm>
            <a:off x="22659975" y="-2486025"/>
            <a:ext cx="9144000" cy="73152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2188</TotalTime>
  <Words>692</Words>
  <Application>Microsoft Office PowerPoint</Application>
  <PresentationFormat>Custom</PresentationFormat>
  <Paragraphs>62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Imagen de mapa de bits</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Russel</dc:creator>
  <cp:lastModifiedBy>Niceto</cp:lastModifiedBy>
  <cp:revision>134</cp:revision>
  <dcterms:created xsi:type="dcterms:W3CDTF">2007-08-09T19:24:32Z</dcterms:created>
  <dcterms:modified xsi:type="dcterms:W3CDTF">2010-09-16T14:25:05Z</dcterms:modified>
</cp:coreProperties>
</file>