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35AA3-117F-454E-9AE8-F83AA94A0034}" type="datetimeFigureOut">
              <a:rPr lang="es-ES" smtClean="0"/>
              <a:pPr/>
              <a:t>15/05/2014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C8FF2-7E68-4A93-98E5-4EC9DDF737D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Tipos </a:t>
            </a:r>
            <a:r>
              <a:rPr lang="es-ES" smtClean="0"/>
              <a:t>de variables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propiedad que puede fluctuar y cuya variación puede medirse u observarse.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Según su naturaleza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2420888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Cualitativas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03848" y="2204864"/>
            <a:ext cx="52565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Aquellas cuyos elementos de variación tienen un carácter cualitativo o no numérico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5576" y="4149080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Cuantitativas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75856" y="3933056"/>
            <a:ext cx="52565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elementos tiene carácter numérico, por tanto, se pueden realizar operaciones aritméticas con ellas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467544" y="2420888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Ejemplos de cualitativas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347864" y="1628800"/>
            <a:ext cx="53285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Género: masculino y femenino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347864" y="2564904"/>
            <a:ext cx="53285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Nombre de los alumnos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347864" y="3501008"/>
            <a:ext cx="53285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Actividades preferidas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3347864" y="5445224"/>
            <a:ext cx="53285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Calidad del producto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347864" y="4437112"/>
            <a:ext cx="53285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Profesión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23528" y="3645024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Cuantitativas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2483768" y="2492896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Agrupadas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2483768" y="4725144"/>
            <a:ext cx="20162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agrupadas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860032" y="2492896"/>
            <a:ext cx="403244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Serie numérica está dividida en intervalos agrupados</a:t>
            </a:r>
          </a:p>
          <a:p>
            <a:pPr algn="ctr"/>
            <a:r>
              <a:rPr lang="es-ES" dirty="0" smtClean="0"/>
              <a:t>Peso: 0 a 50 kilos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860032" y="4365104"/>
            <a:ext cx="40324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Aquellas en las que la serie numérica que abarcan no está dividida</a:t>
            </a:r>
          </a:p>
          <a:p>
            <a:pPr algn="ctr"/>
            <a:r>
              <a:rPr lang="es-ES" dirty="0" smtClean="0"/>
              <a:t>Peso: 0, 1, 2, 3, 4, 5,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420888"/>
            <a:ext cx="24482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Discretas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83568" y="4365104"/>
            <a:ext cx="24482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Continuas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635896" y="4149080"/>
            <a:ext cx="496855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aquellas que pueden tomar cualquier valor dentro de su rango</a:t>
            </a:r>
          </a:p>
          <a:p>
            <a:pPr algn="ctr"/>
            <a:r>
              <a:rPr lang="es-ES" dirty="0" smtClean="0"/>
              <a:t>Nº de hijos: 1, 2, 3….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635896" y="1988840"/>
            <a:ext cx="496855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hallan restringidas a determinados valores dentro de un rango.</a:t>
            </a:r>
          </a:p>
          <a:p>
            <a:pPr algn="ctr"/>
            <a:r>
              <a:rPr lang="es-ES" dirty="0" smtClean="0"/>
              <a:t>Peso entre 70 Kg y 71Kg existen infinitos números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variables según la escalas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564904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Nominales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83568" y="450912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Ordinales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31840" y="2276872"/>
            <a:ext cx="554461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Comprenden la distinción de diversas categorías sin implicar ningún orden ni jerarquía entre ellas.</a:t>
            </a:r>
          </a:p>
          <a:p>
            <a:pPr algn="ctr"/>
            <a:r>
              <a:rPr lang="es-ES" dirty="0" smtClean="0"/>
              <a:t>Nombre, sexo, lugar de residencia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131840" y="4221088"/>
            <a:ext cx="554461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Implican orden entre sus categorías. </a:t>
            </a:r>
          </a:p>
          <a:p>
            <a:pPr algn="ctr"/>
            <a:r>
              <a:rPr lang="es-ES" dirty="0" smtClean="0"/>
              <a:t>Medallas de una prueba deportiva oro, plata, bronce</a:t>
            </a:r>
          </a:p>
          <a:p>
            <a:pPr algn="ctr"/>
            <a:r>
              <a:rPr lang="es-ES" dirty="0" smtClean="0"/>
              <a:t>Puesto conseguido en una prueba deportiva 1º 2º 3º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Según su relación con otras variables o hipótesis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636912"/>
            <a:ext cx="28083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Dependientes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39552" y="4509120"/>
            <a:ext cx="28083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Independientes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563888" y="2420888"/>
            <a:ext cx="52565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Designan las variables a explicar los efectos o resultados respecto a los cuales hay que buscar su motivo o razón de ser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635896" y="4293096"/>
            <a:ext cx="52565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variables explicativas, cuya asociación o influencia con la variable dependiente se pretende descubrir en </a:t>
            </a:r>
            <a:r>
              <a:rPr lang="es-ES" smtClean="0"/>
              <a:t>la investigación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Ejemplo:</a:t>
            </a:r>
            <a:br>
              <a:rPr lang="es-ES" dirty="0" smtClean="0"/>
            </a:br>
            <a:r>
              <a:rPr lang="es-ES" dirty="0" smtClean="0"/>
              <a:t>El nivel educativo de los padres influye positivamente en el rendimiento académico de sus hijos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VI: Nivel educativo de los padres</a:t>
            </a:r>
          </a:p>
          <a:p>
            <a:pPr>
              <a:buNone/>
            </a:pPr>
            <a:r>
              <a:rPr lang="es-ES" dirty="0" smtClean="0"/>
              <a:t>VD: Rendimiento académico de los hijos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262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Tipos de variables</vt:lpstr>
      <vt:lpstr>Variable </vt:lpstr>
      <vt:lpstr>Según su naturaleza</vt:lpstr>
      <vt:lpstr>Diapositiva 4</vt:lpstr>
      <vt:lpstr>Diapositiva 5</vt:lpstr>
      <vt:lpstr>Diapositiva 6</vt:lpstr>
      <vt:lpstr>Las variables según la escalas</vt:lpstr>
      <vt:lpstr>Según su relación con otras variables o hipótesis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</dc:creator>
  <cp:lastModifiedBy>Javi</cp:lastModifiedBy>
  <cp:revision>6</cp:revision>
  <dcterms:created xsi:type="dcterms:W3CDTF">2014-05-13T11:53:29Z</dcterms:created>
  <dcterms:modified xsi:type="dcterms:W3CDTF">2014-05-15T13:46:36Z</dcterms:modified>
</cp:coreProperties>
</file>