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027D57-25F7-468E-B70B-3F139FB4C9B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C0018B-E82A-4EAB-B0CE-D4EF51E979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técnica de análisis de contenido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467544" y="2276872"/>
            <a:ext cx="22322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Estudio del emisor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347864" y="2276872"/>
            <a:ext cx="525658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investigador puede estudiar por completo y en profundidad, quien es el emisor, o sólo alguna característica suya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204864"/>
            <a:ext cx="21602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Estudio del contenido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75856" y="2204864"/>
            <a:ext cx="540060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 través del estudio del contenido del mensaje se pretende encontrar las sucesivas direcciones que toma el contenido del mensaje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275856" y="3789040"/>
            <a:ext cx="540060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análisis de contenido sirve para analizar las respuestas abiertas en las técnicas de entrevistas, cuestionarios y en explicaciones del comportamiento de grupos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95536" y="2348880"/>
            <a:ext cx="223224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Estudio del receptor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059832" y="2348880"/>
            <a:ext cx="561662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investigaciones que han trabajado sobre el plano individual han tomado en cuanto los diversos factores que pueden influenciar la manera de recibir un mensaje.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131840" y="3933056"/>
            <a:ext cx="561662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Hay que diferenciar si el receptor es un gran número de personas de cuando se trata de grupos reducidos o de individuos.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23528" y="220486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¿De qué modo se realiza?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059832" y="2204864"/>
            <a:ext cx="5832648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estudian los elementos que se utilizan para producir la impresión: selección de palabras, las repeticiones, la composición de la frase, el tipo de encabezamiento, colocación en el periódico, tipo de estructura gráfica con fotografías, etc. 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95536" y="2204864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¿Con qué resultado?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419872" y="2204864"/>
            <a:ext cx="52565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 través del análisis de contenido puede conocerse el efecto de un mensaje sobre el receptor.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419872" y="3429000"/>
            <a:ext cx="52565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Pueden analizarse las respuestas de los lectores de un artículo, o estudiar el efecto de un filme en los niños.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419872" y="4797152"/>
            <a:ext cx="52565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 veces este resultado no busca a posteriori si a priori 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Etapas técnicas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4932040" y="2348880"/>
            <a:ext cx="36004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Formulación de las categorías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932040" y="3429000"/>
            <a:ext cx="36004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Características de las categorías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39552" y="2780928"/>
            <a:ext cx="316835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Selección de las categorías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564904"/>
            <a:ext cx="26642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Problemas de cuantificación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995936" y="2132856"/>
            <a:ext cx="46805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Dependiendo de los datos los problemas de cuantificación pueden ser diferentes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95936" y="3356992"/>
            <a:ext cx="468052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Hay diferencia entre cuantificar las respuestas ya codificadas de una entrevista o cuestionario a  cuantificar las informaciones de varios periódicos sobre el mismo tema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043608" y="5517232"/>
            <a:ext cx="32403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Muestreo 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5004048" y="5517232"/>
            <a:ext cx="32403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unidades de cuantificación 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Ventajas de esta técnica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827584" y="2132856"/>
            <a:ext cx="72728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ahorra tiempo y dinero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827584" y="3284984"/>
            <a:ext cx="72728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caso de errores se puede modificar rápidamente el análisis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259632" y="2204864"/>
            <a:ext cx="66247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Criminología trabaja con comunicaciones orales o escritas (discursos, entrevistas, artículos de periódicos, emisiones, etc.)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259632" y="3356992"/>
            <a:ext cx="66247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que el investigador pueda analizar estos materiales de manera científica se debe de utilizar la técnica del análisis de contenido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1259632" y="4437112"/>
            <a:ext cx="6624736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Consiste en sustituir las impresiones que los textos ejercen en el investigador, que dependen de las cualidades personales, por procedimientos estandarizados que cuantifiquen o cualifiquen las informaciones, convirtiendo los materiales en datos que puedan ser tratados científicamente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1187624" y="2132856"/>
            <a:ext cx="68407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tal efecto, el material es estudiado en función de las ideas o palabras que contiene, las cuales son seleccionadas por el investigador dependiendo de los objetivos que se persigna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87624" y="3284984"/>
            <a:ext cx="68407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análisis de contenido es la técnica útil a la descripción objetiva, sistemática, cuantitativa o cualitativa del contenido de las comunicaciones, con el objeto de </a:t>
            </a:r>
            <a:r>
              <a:rPr lang="es-ES" dirty="0" smtClean="0"/>
              <a:t> interpretarlas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11560" y="1988840"/>
            <a:ext cx="799288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Objetivo:  procederá según las reglas, obedeciendo a consignas suficientemente claras  y precisas para los diversos investigadores que trabajan en el estudio puedan obtener los mismos resultados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611560" y="3212976"/>
            <a:ext cx="799288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Sistemático: el contenido analizado debe ser ordenado e integrado dentro de las categorías escogidas en función del objetivo de investigación. </a:t>
            </a:r>
            <a:endParaRPr lang="es-ES" dirty="0" smtClean="0"/>
          </a:p>
          <a:p>
            <a:pPr algn="ctr"/>
            <a:r>
              <a:rPr lang="es-ES" dirty="0" smtClean="0"/>
              <a:t>Sólo se incluirán los elementos de información relacionados con el objetivo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11560" y="4437112"/>
            <a:ext cx="799288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Cuantitativo o cualitativo: la cuantificación tiene que ver con el cálculo de significaciones estadísticas de los elementos significativos. La cualificación está encaminada a otorgar cualidades a los elementos significativos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Diversos tipos de análisis de contenido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2420888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Análisis de explotación y verificación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347864" y="2420888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Análisis cuantitativo y cualitativo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228184" y="2420888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Análisis directo e indirecto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Análisis de verificación y de explotación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755576" y="2204864"/>
            <a:ext cx="77048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distinción entre la análisis de documentos que tiene como finalidad la verificación de una hipótesis y el análisis cuyo objetivo consiste en explorar la realidad se sitúa en la necesidad de ser mucho más riguroso y sistemático en el primero, ya que tiene que contrastar la hipótesis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Análisis cuantitativo y cualitativo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899592" y="2348880"/>
            <a:ext cx="73448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diferencia entre uno y otro es que en el cualitativo se basa en la presencia o ausencia de una característica determinada y su significado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899592" y="3573016"/>
            <a:ext cx="73448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Mientras que en el análisis cuantitativo busca la frecuencia con que son expuestos en la comunicación los temas, símbolos, palabras, etc.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899592" y="4725144"/>
            <a:ext cx="73448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el cuantitativo lo importante es el número de veces.</a:t>
            </a:r>
          </a:p>
          <a:p>
            <a:pPr algn="ctr"/>
            <a:r>
              <a:rPr lang="es-ES" dirty="0" smtClean="0"/>
              <a:t>En el cualitativo es el valor de un tema. Es subjetivo.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 directo e indirecto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899592" y="2204864"/>
            <a:ext cx="73448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análisis directo se limita a trabajar con las informaciones tal como son dadas.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899592" y="3356992"/>
            <a:ext cx="73448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interpretación indirecta es más sutil ya que busca lo que es latente bajo la comunicación dada.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899592" y="4509120"/>
            <a:ext cx="73448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interpretan los silencios inusitados, el ritmo del discurso, la selección de palabras en un texto escrito, etc.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Utilidad de esta técnica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115616" y="2204864"/>
            <a:ext cx="69127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medir el efecto de una comunicación determinada, se toma en consideración la influencia del medio ambiente, tanto sobre el emisor como sobre el receptor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788</Words>
  <Application>Microsoft Office PowerPoint</Application>
  <PresentationFormat>Presentación en pantalla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La técnica de análisis de contenido</vt:lpstr>
      <vt:lpstr>Concepto</vt:lpstr>
      <vt:lpstr>Diapositiva 3</vt:lpstr>
      <vt:lpstr>Diapositiva 4</vt:lpstr>
      <vt:lpstr>Diversos tipos de análisis de contenido</vt:lpstr>
      <vt:lpstr>Análisis de verificación y de explotación</vt:lpstr>
      <vt:lpstr>Análisis cuantitativo y cualitativo</vt:lpstr>
      <vt:lpstr>Análisis directo e indirecto</vt:lpstr>
      <vt:lpstr>Utilidad de esta técnica</vt:lpstr>
      <vt:lpstr>Diapositiva 10</vt:lpstr>
      <vt:lpstr>Diapositiva 11</vt:lpstr>
      <vt:lpstr>Diapositiva 12</vt:lpstr>
      <vt:lpstr>Diapositiva 13</vt:lpstr>
      <vt:lpstr>Diapositiva 14</vt:lpstr>
      <vt:lpstr>Etapas técnicas</vt:lpstr>
      <vt:lpstr>Diapositiva 16</vt:lpstr>
      <vt:lpstr>Ventajas de esta técnica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</dc:creator>
  <cp:lastModifiedBy>Javi</cp:lastModifiedBy>
  <cp:revision>27</cp:revision>
  <dcterms:created xsi:type="dcterms:W3CDTF">2014-04-28T07:45:28Z</dcterms:created>
  <dcterms:modified xsi:type="dcterms:W3CDTF">2014-04-28T17:00:47Z</dcterms:modified>
</cp:coreProperties>
</file>