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3"/>
  </p:notesMasterIdLst>
  <p:sldIdLst>
    <p:sldId id="256" r:id="rId2"/>
    <p:sldId id="323" r:id="rId3"/>
    <p:sldId id="379" r:id="rId4"/>
    <p:sldId id="378" r:id="rId5"/>
    <p:sldId id="377" r:id="rId6"/>
    <p:sldId id="324" r:id="rId7"/>
    <p:sldId id="381" r:id="rId8"/>
    <p:sldId id="380" r:id="rId9"/>
    <p:sldId id="325" r:id="rId10"/>
    <p:sldId id="382" r:id="rId11"/>
    <p:sldId id="326" r:id="rId12"/>
    <p:sldId id="383" r:id="rId13"/>
    <p:sldId id="327" r:id="rId14"/>
    <p:sldId id="386" r:id="rId15"/>
    <p:sldId id="385" r:id="rId16"/>
    <p:sldId id="384" r:id="rId17"/>
    <p:sldId id="328" r:id="rId18"/>
    <p:sldId id="329" r:id="rId19"/>
    <p:sldId id="330" r:id="rId20"/>
    <p:sldId id="387" r:id="rId21"/>
    <p:sldId id="331" r:id="rId22"/>
    <p:sldId id="332" r:id="rId23"/>
    <p:sldId id="388" r:id="rId24"/>
    <p:sldId id="376" r:id="rId25"/>
    <p:sldId id="333" r:id="rId26"/>
    <p:sldId id="334" r:id="rId27"/>
    <p:sldId id="335" r:id="rId28"/>
    <p:sldId id="336" r:id="rId29"/>
    <p:sldId id="389" r:id="rId30"/>
    <p:sldId id="321" r:id="rId31"/>
    <p:sldId id="320" r:id="rId32"/>
    <p:sldId id="391" r:id="rId33"/>
    <p:sldId id="390" r:id="rId34"/>
    <p:sldId id="266" r:id="rId35"/>
    <p:sldId id="267" r:id="rId36"/>
    <p:sldId id="268" r:id="rId37"/>
    <p:sldId id="269" r:id="rId38"/>
    <p:sldId id="270" r:id="rId39"/>
    <p:sldId id="291" r:id="rId40"/>
    <p:sldId id="302" r:id="rId41"/>
    <p:sldId id="322" r:id="rId42"/>
    <p:sldId id="392" r:id="rId43"/>
    <p:sldId id="395" r:id="rId44"/>
    <p:sldId id="393" r:id="rId45"/>
    <p:sldId id="394" r:id="rId46"/>
    <p:sldId id="319" r:id="rId47"/>
    <p:sldId id="304" r:id="rId48"/>
    <p:sldId id="303" r:id="rId49"/>
    <p:sldId id="396" r:id="rId50"/>
    <p:sldId id="309" r:id="rId51"/>
    <p:sldId id="397" r:id="rId52"/>
    <p:sldId id="398" r:id="rId53"/>
    <p:sldId id="399" r:id="rId54"/>
    <p:sldId id="305" r:id="rId55"/>
    <p:sldId id="307" r:id="rId56"/>
    <p:sldId id="403" r:id="rId57"/>
    <p:sldId id="402" r:id="rId58"/>
    <p:sldId id="401" r:id="rId59"/>
    <p:sldId id="400" r:id="rId60"/>
    <p:sldId id="308" r:id="rId61"/>
    <p:sldId id="405" r:id="rId62"/>
    <p:sldId id="404" r:id="rId63"/>
    <p:sldId id="338" r:id="rId64"/>
    <p:sldId id="407" r:id="rId65"/>
    <p:sldId id="409" r:id="rId66"/>
    <p:sldId id="408" r:id="rId67"/>
    <p:sldId id="375" r:id="rId68"/>
    <p:sldId id="340" r:id="rId69"/>
    <p:sldId id="344" r:id="rId70"/>
    <p:sldId id="345" r:id="rId71"/>
    <p:sldId id="342" r:id="rId72"/>
    <p:sldId id="343"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370" r:id="rId98"/>
    <p:sldId id="371" r:id="rId99"/>
    <p:sldId id="372" r:id="rId100"/>
    <p:sldId id="373" r:id="rId101"/>
    <p:sldId id="374" r:id="rId102"/>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FF0000"/>
    <a:srgbClr val="6600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11" autoAdjust="0"/>
  </p:normalViewPr>
  <p:slideViewPr>
    <p:cSldViewPr>
      <p:cViewPr varScale="1">
        <p:scale>
          <a:sx n="65" d="100"/>
          <a:sy n="65" d="100"/>
        </p:scale>
        <p:origin x="-1536"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charset="0"/>
              </a:defRPr>
            </a:lvl1pPr>
          </a:lstStyle>
          <a:p>
            <a:pPr>
              <a:defRPr/>
            </a:pPr>
            <a:fld id="{CCA13339-FEE8-4A61-B5BD-EF20A4BAC172}" type="datetimeFigureOut">
              <a:rPr lang="es-ES"/>
              <a:pPr>
                <a:defRPr/>
              </a:pPr>
              <a:t>22/01/2015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charset="0"/>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Arial" charset="0"/>
              </a:defRPr>
            </a:lvl1pPr>
          </a:lstStyle>
          <a:p>
            <a:pPr>
              <a:defRPr/>
            </a:pPr>
            <a:fld id="{C8E78BA2-10FB-4EFA-BCAA-39FD65FC951A}" type="slidenum">
              <a:rPr lang="es-ES"/>
              <a:pPr>
                <a:defRPr/>
              </a:pPr>
              <a:t>‹Nº›</a:t>
            </a:fld>
            <a:endParaRPr lang="es-ES"/>
          </a:p>
        </p:txBody>
      </p:sp>
    </p:spTree>
    <p:extLst>
      <p:ext uri="{BB962C8B-B14F-4D97-AF65-F5344CB8AC3E}">
        <p14:creationId xmlns:p14="http://schemas.microsoft.com/office/powerpoint/2010/main" val="30224960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D8E65BA-BEC9-4A38-9235-EF72FFDEF642}" type="slidenum">
              <a:rPr lang="en-US">
                <a:latin typeface="Arial" pitchFamily="34" charset="0"/>
              </a:rPr>
              <a:pPr/>
              <a:t>63</a:t>
            </a:fld>
            <a:endParaRPr lang="en-US">
              <a:latin typeface="Arial" pitchFamily="34"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16CC3E1-D61D-4FD4-B43E-8B249487F9B7}" type="slidenum">
              <a:rPr lang="en-US">
                <a:latin typeface="Arial" pitchFamily="34" charset="0"/>
              </a:rPr>
              <a:pPr/>
              <a:t>74</a:t>
            </a:fld>
            <a:endParaRPr lang="en-US">
              <a:latin typeface="Arial" pitchFamily="34" charset="0"/>
            </a:endParaRPr>
          </a:p>
        </p:txBody>
      </p:sp>
      <p:sp>
        <p:nvSpPr>
          <p:cNvPr id="8806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1073753-23C6-41D3-B030-F8051EB81EAC}" type="slidenum">
              <a:rPr lang="en-US">
                <a:latin typeface="Arial" pitchFamily="34" charset="0"/>
              </a:rPr>
              <a:pPr/>
              <a:t>75</a:t>
            </a:fld>
            <a:endParaRPr lang="en-US">
              <a:latin typeface="Arial"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CDB7B9E-9E8B-4062-9516-CBF70A58B141}" type="slidenum">
              <a:rPr lang="en-US">
                <a:latin typeface="Arial" pitchFamily="34" charset="0"/>
              </a:rPr>
              <a:pPr/>
              <a:t>76</a:t>
            </a:fld>
            <a:endParaRPr lang="en-US">
              <a:latin typeface="Arial" pitchFamily="34" charset="0"/>
            </a:endParaRPr>
          </a:p>
        </p:txBody>
      </p:sp>
      <p:sp>
        <p:nvSpPr>
          <p:cNvPr id="9011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El núcleo interior es posiblemente sólido</a:t>
            </a: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F8225CF-B605-4C55-A198-431B6337E22B}" type="slidenum">
              <a:rPr lang="en-US">
                <a:latin typeface="Arial" pitchFamily="34" charset="0"/>
              </a:rPr>
              <a:pPr/>
              <a:t>77</a:t>
            </a:fld>
            <a:endParaRPr lang="en-US">
              <a:latin typeface="Arial" pitchFamily="34" charset="0"/>
            </a:endParaRPr>
          </a:p>
        </p:txBody>
      </p:sp>
      <p:sp>
        <p:nvSpPr>
          <p:cNvPr id="9113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Se ve Valles Marineris, un cañon enorme (5000 km de largo).</a:t>
            </a:r>
          </a:p>
          <a:p>
            <a:pPr>
              <a:spcBef>
                <a:spcPct val="0"/>
              </a:spcBef>
            </a:pPr>
            <a:r>
              <a:rPr lang="es-ES_tradnl" smtClean="0"/>
              <a:t>Altura del Monta Olimpo (montaña más alta): 25km</a:t>
            </a: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854F552-1BB5-477A-BD50-D3091930EA48}" type="slidenum">
              <a:rPr lang="en-US">
                <a:latin typeface="Arial" pitchFamily="34" charset="0"/>
              </a:rPr>
              <a:pPr/>
              <a:t>78</a:t>
            </a:fld>
            <a:endParaRPr lang="en-US">
              <a:latin typeface="Arial" pitchFamily="34" charset="0"/>
            </a:endParaRPr>
          </a:p>
        </p:txBody>
      </p:sp>
      <p:sp>
        <p:nvSpPr>
          <p:cNvPr id="9216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Picture of Mars made by the Hubble space telescope orbiting Earth. (Courtesy HST.)</a:t>
            </a:r>
          </a:p>
          <a:p>
            <a:pPr>
              <a:spcBef>
                <a:spcPct val="0"/>
              </a:spcBef>
            </a:pPr>
            <a:r>
              <a:rPr lang="en-US" b="1" smtClean="0"/>
              <a:t>How big across is the polar cap in this picture? (Estimate its size from the radius of Mars, which you can look up in the appendix).</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2EDD970-BC30-4E68-8CBA-9194B771BA95}" type="slidenum">
              <a:rPr lang="en-US">
                <a:latin typeface="Arial" pitchFamily="34" charset="0"/>
              </a:rPr>
              <a:pPr/>
              <a:t>79</a:t>
            </a:fld>
            <a:endParaRPr lang="en-US">
              <a:latin typeface="Arial" pitchFamily="34" charset="0"/>
            </a:endParaRPr>
          </a:p>
        </p:txBody>
      </p:sp>
      <p:sp>
        <p:nvSpPr>
          <p:cNvPr id="9318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Viking Lander</a:t>
            </a: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AF10289-42E5-48AA-8C9E-17EC246C053C}" type="slidenum">
              <a:rPr lang="en-US">
                <a:latin typeface="Arial" pitchFamily="34" charset="0"/>
              </a:rPr>
              <a:pPr/>
              <a:t>80</a:t>
            </a:fld>
            <a:endParaRPr lang="en-US">
              <a:latin typeface="Arial"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Picture of Phobos and Deimos, the moons of Mars. These tiny bodies are probably captured asteroids. (Courtesy NASA/JPL.)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82731D3-ACEC-49FD-B901-BA116C975579}" type="slidenum">
              <a:rPr lang="en-US">
                <a:latin typeface="Arial" pitchFamily="34" charset="0"/>
              </a:rPr>
              <a:pPr/>
              <a:t>81</a:t>
            </a:fld>
            <a:endParaRPr lang="en-US">
              <a:latin typeface="Arial" pitchFamily="34"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2825E46-94A8-4113-B966-672684514B69}" type="slidenum">
              <a:rPr lang="en-US">
                <a:latin typeface="Arial" pitchFamily="34" charset="0"/>
              </a:rPr>
              <a:pPr/>
              <a:t>82</a:t>
            </a:fld>
            <a:endParaRPr lang="en-US">
              <a:latin typeface="Arial" pitchFamily="34"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CC618B3-6986-4369-898B-6CB9FFEF5C7E}" type="slidenum">
              <a:rPr lang="en-US">
                <a:latin typeface="Arial" pitchFamily="34" charset="0"/>
              </a:rPr>
              <a:pPr/>
              <a:t>83</a:t>
            </a:fld>
            <a:endParaRPr lang="en-US">
              <a:latin typeface="Arial" pitchFamily="34"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342C24B-9C66-4310-9473-E07C0C6EA631}" type="slidenum">
              <a:rPr lang="en-US">
                <a:latin typeface="Arial" pitchFamily="34" charset="0"/>
              </a:rPr>
              <a:pPr/>
              <a:t>64</a:t>
            </a:fld>
            <a:endParaRPr lang="en-US">
              <a:latin typeface="Arial" pitchFamily="34" charset="0"/>
            </a:endParaRPr>
          </a:p>
        </p:txBody>
      </p:sp>
      <p:sp>
        <p:nvSpPr>
          <p:cNvPr id="7885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Sketches of the interiors of the planets. Details of sizes and composition of inner regions are uncertain for many of the planets. (Pluto is shown with the terrestrial planets for scale reasons only.)</a:t>
            </a:r>
          </a:p>
          <a:p>
            <a:pPr>
              <a:spcBef>
                <a:spcPct val="0"/>
              </a:spcBef>
            </a:pPr>
            <a:endParaRPr lang="es-ES_tradnl" b="1" smtClean="0"/>
          </a:p>
          <a:p>
            <a:pPr>
              <a:spcBef>
                <a:spcPct val="0"/>
              </a:spcBef>
            </a:pPr>
            <a:r>
              <a:rPr lang="es-ES_tradnl" b="1" smtClean="0"/>
              <a:t>Planetas terrestes:</a:t>
            </a:r>
          </a:p>
          <a:p>
            <a:pPr>
              <a:spcBef>
                <a:spcPct val="0"/>
              </a:spcBef>
              <a:buFontTx/>
              <a:buChar char="•"/>
            </a:pPr>
            <a:r>
              <a:rPr lang="es-ES_tradnl" b="1" smtClean="0"/>
              <a:t>Todos tienen núcleo de Ni-hierro. </a:t>
            </a:r>
          </a:p>
          <a:p>
            <a:pPr>
              <a:spcBef>
                <a:spcPct val="0"/>
              </a:spcBef>
              <a:buFontTx/>
              <a:buChar char="•"/>
            </a:pPr>
            <a:r>
              <a:rPr lang="es-ES_tradnl" b="1" smtClean="0"/>
              <a:t>El interior se estudio con ondas sísmicas, y mediendo (cuando una sonda se acerca) el campo gravitatorio.</a:t>
            </a:r>
          </a:p>
          <a:p>
            <a:pPr>
              <a:spcBef>
                <a:spcPct val="0"/>
              </a:spcBef>
              <a:buFontTx/>
              <a:buChar char="•"/>
            </a:pPr>
            <a:endParaRPr lang="en-US" b="1"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862696A-D61B-4D3D-B8B8-5A80E757E084}" type="slidenum">
              <a:rPr lang="en-US">
                <a:latin typeface="Arial" pitchFamily="34" charset="0"/>
              </a:rPr>
              <a:pPr/>
              <a:t>84</a:t>
            </a:fld>
            <a:endParaRPr lang="en-US">
              <a:latin typeface="Arial" pitchFamily="34" charset="0"/>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B9B0F11-17EC-4B03-837C-71A3F997D2C9}" type="slidenum">
              <a:rPr lang="en-US">
                <a:latin typeface="Arial" pitchFamily="34" charset="0"/>
              </a:rPr>
              <a:pPr/>
              <a:t>85</a:t>
            </a:fld>
            <a:endParaRPr lang="en-US">
              <a:latin typeface="Arial" pitchFamily="34" charset="0"/>
            </a:endParaRPr>
          </a:p>
        </p:txBody>
      </p:sp>
      <p:sp>
        <p:nvSpPr>
          <p:cNvPr id="9933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A44E9F9-29F1-4FA3-8716-F4446B18154C}" type="slidenum">
              <a:rPr lang="en-US">
                <a:latin typeface="Arial" pitchFamily="34" charset="0"/>
              </a:rPr>
              <a:pPr/>
              <a:t>86</a:t>
            </a:fld>
            <a:endParaRPr lang="en-US">
              <a:latin typeface="Arial" pitchFamily="34" charset="0"/>
            </a:endParaRPr>
          </a:p>
        </p:txBody>
      </p:sp>
      <p:sp>
        <p:nvSpPr>
          <p:cNvPr id="10035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4AD1247-B024-4130-AD0F-27979A3D4BB3}" type="slidenum">
              <a:rPr lang="en-US">
                <a:latin typeface="Arial" pitchFamily="34" charset="0"/>
              </a:rPr>
              <a:pPr/>
              <a:t>87</a:t>
            </a:fld>
            <a:endParaRPr lang="en-US">
              <a:latin typeface="Arial" pitchFamily="34"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5BCD215-9737-4D8B-9106-24D68BB55BFD}" type="slidenum">
              <a:rPr lang="en-US">
                <a:latin typeface="Arial" pitchFamily="34" charset="0"/>
              </a:rPr>
              <a:pPr/>
              <a:t>88</a:t>
            </a:fld>
            <a:endParaRPr lang="en-US">
              <a:latin typeface="Arial" pitchFamily="34"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41A5020-04A3-48A5-BA95-A8D760F4DDB0}" type="slidenum">
              <a:rPr lang="en-US">
                <a:latin typeface="Arial" pitchFamily="34" charset="0"/>
              </a:rPr>
              <a:pPr/>
              <a:t>89</a:t>
            </a:fld>
            <a:endParaRPr lang="en-US">
              <a:latin typeface="Arial" pitchFamily="34" charset="0"/>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Cual es la distancia del afelio de un cometa con periodo de 200 años y uno con 10 milliones de año?</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28B2F4F-173D-4287-97A2-BC46E64FD8B4}" type="slidenum">
              <a:rPr lang="en-US">
                <a:latin typeface="Arial" pitchFamily="34" charset="0"/>
              </a:rPr>
              <a:pPr/>
              <a:t>90</a:t>
            </a:fld>
            <a:endParaRPr lang="en-US">
              <a:latin typeface="Arial" pitchFamily="34" charset="0"/>
            </a:endParaRPr>
          </a:p>
        </p:txBody>
      </p:sp>
      <p:sp>
        <p:nvSpPr>
          <p:cNvPr id="104451"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1044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s-ES_tradnl" smtClean="0"/>
              <a:t>Cual es la distancia del afelio de un cometa con periodo de 200 años y uno con 10 milliones de año?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E3F9BC8-CEE2-4BD5-BA34-18E5B5409772}" type="slidenum">
              <a:rPr lang="en-US">
                <a:latin typeface="Arial" pitchFamily="34" charset="0"/>
              </a:rPr>
              <a:pPr/>
              <a:t>91</a:t>
            </a:fld>
            <a:endParaRPr lang="en-US">
              <a:latin typeface="Arial" pitchFamily="34" charset="0"/>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76E0BC4-2BED-48E7-ABC9-658781CB3654}" type="slidenum">
              <a:rPr lang="en-US">
                <a:latin typeface="Arial" pitchFamily="34" charset="0"/>
              </a:rPr>
              <a:pPr/>
              <a:t>92</a:t>
            </a:fld>
            <a:endParaRPr lang="en-US">
              <a:latin typeface="Arial" pitchFamily="34" charset="0"/>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55993A0-E463-4FA4-8FAE-096A442A88E5}" type="slidenum">
              <a:rPr lang="en-US">
                <a:latin typeface="Arial" pitchFamily="34" charset="0"/>
              </a:rPr>
              <a:pPr/>
              <a:t>93</a:t>
            </a:fld>
            <a:endParaRPr lang="en-US">
              <a:latin typeface="Arial" pitchFamily="34" charset="0"/>
            </a:endParaRPr>
          </a:p>
        </p:txBody>
      </p:sp>
      <p:sp>
        <p:nvSpPr>
          <p:cNvPr id="10752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D8E65BA-BEC9-4A38-9235-EF72FFDEF642}" type="slidenum">
              <a:rPr lang="en-US">
                <a:latin typeface="Arial" pitchFamily="34" charset="0"/>
              </a:rPr>
              <a:pPr/>
              <a:t>65</a:t>
            </a:fld>
            <a:endParaRPr lang="en-US">
              <a:latin typeface="Arial" pitchFamily="34"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CCDAC0D-A99A-4A92-AA2B-F0FEFCEFC082}" type="slidenum">
              <a:rPr lang="en-US">
                <a:latin typeface="Arial" pitchFamily="34" charset="0"/>
              </a:rPr>
              <a:pPr/>
              <a:t>94</a:t>
            </a:fld>
            <a:endParaRPr lang="en-US">
              <a:latin typeface="Arial"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E5FD962-7D7E-452B-93FE-F65A1A7AA4EC}" type="slidenum">
              <a:rPr lang="en-US">
                <a:latin typeface="Arial" pitchFamily="34" charset="0"/>
              </a:rPr>
              <a:pPr/>
              <a:t>95</a:t>
            </a:fld>
            <a:endParaRPr lang="en-US">
              <a:latin typeface="Arial" pitchFamily="34" charset="0"/>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BF22074-9335-4446-8A81-00F7FAE26DCA}" type="slidenum">
              <a:rPr lang="en-US">
                <a:latin typeface="Arial" pitchFamily="34" charset="0"/>
              </a:rPr>
              <a:pPr/>
              <a:t>96</a:t>
            </a:fld>
            <a:endParaRPr lang="en-US">
              <a:latin typeface="Arial" pitchFamily="34"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3AA520A-EEC3-40CA-A448-182839920C41}" type="slidenum">
              <a:rPr lang="en-US">
                <a:latin typeface="Arial" pitchFamily="34" charset="0"/>
              </a:rPr>
              <a:pPr/>
              <a:t>97</a:t>
            </a:fld>
            <a:endParaRPr lang="en-US">
              <a:latin typeface="Arial" pitchFamily="34" charset="0"/>
            </a:endParaRPr>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D4A8127-1B38-4B62-83E8-CF7DBB76C89F}" type="slidenum">
              <a:rPr lang="en-US">
                <a:latin typeface="Arial" pitchFamily="34" charset="0"/>
              </a:rPr>
              <a:pPr/>
              <a:t>98</a:t>
            </a:fld>
            <a:endParaRPr lang="en-US">
              <a:latin typeface="Arial"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Photograph of an interstellar cloud (the dark region at top) which may be similar to the one from which the Solar System formed. (Anglo-Australian Telescope Board, photo by David Malin.)</a:t>
            </a:r>
          </a:p>
          <a:p>
            <a:pPr>
              <a:spcBef>
                <a:spcPct val="0"/>
              </a:spcBef>
            </a:pPr>
            <a:endParaRPr lang="en-US" b="1" smtClean="0"/>
          </a:p>
          <a:p>
            <a:pPr>
              <a:spcBef>
                <a:spcPct val="0"/>
              </a:spcBef>
            </a:pPr>
            <a:r>
              <a:rPr lang="en-US" b="1" smtClean="0"/>
              <a:t>Sketch illustrating the (A) collapse of an interstellar cloud and (B) its flattening.</a:t>
            </a:r>
          </a:p>
          <a:p>
            <a:pPr>
              <a:spcBef>
                <a:spcPct val="0"/>
              </a:spcBef>
            </a:pPr>
            <a:endParaRPr lang="en-US" b="1"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0B2FBDF-1BA2-44E1-80AB-696C84399E2F}" type="slidenum">
              <a:rPr lang="en-US">
                <a:latin typeface="Arial" pitchFamily="34" charset="0"/>
              </a:rPr>
              <a:pPr/>
              <a:t>99</a:t>
            </a:fld>
            <a:endParaRPr lang="en-US">
              <a:latin typeface="Arial" pitchFamily="34"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C190CD7-AEB5-4987-B7A7-25EB2398C785}" type="slidenum">
              <a:rPr lang="en-US">
                <a:latin typeface="Arial" pitchFamily="34" charset="0"/>
              </a:rPr>
              <a:pPr/>
              <a:t>100</a:t>
            </a:fld>
            <a:endParaRPr lang="en-US">
              <a:latin typeface="Arial" pitchFamily="34"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Artist's depiction of the condensation of dust grains in the solar nebula and the formation of rocky and icy particles.</a:t>
            </a:r>
          </a:p>
          <a:p>
            <a:pPr>
              <a:spcBef>
                <a:spcPct val="0"/>
              </a:spcBef>
            </a:pPr>
            <a:endParaRPr lang="es-ES_tradnl" b="1" smtClean="0"/>
          </a:p>
          <a:p>
            <a:pPr>
              <a:spcBef>
                <a:spcPct val="0"/>
              </a:spcBef>
            </a:pPr>
            <a:r>
              <a:rPr lang="es-ES_tradnl" b="1" smtClean="0"/>
              <a:t>De donde viene elementos mas pesados que H y He?</a:t>
            </a:r>
            <a:endParaRPr lang="en-US" b="1"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BDF74CE-F3DD-4C02-BAAE-B3B66ABC480E}" type="slidenum">
              <a:rPr lang="en-US">
                <a:latin typeface="Arial" pitchFamily="34" charset="0"/>
              </a:rPr>
              <a:pPr/>
              <a:t>101</a:t>
            </a:fld>
            <a:endParaRPr lang="en-US">
              <a:latin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F7AC6AC-78CF-41C6-A3D9-2B4395834DA4}" type="slidenum">
              <a:rPr lang="en-US">
                <a:latin typeface="Arial" pitchFamily="34" charset="0"/>
              </a:rPr>
              <a:pPr/>
              <a:t>67</a:t>
            </a:fld>
            <a:endParaRPr lang="en-US">
              <a:latin typeface="Arial" pitchFamily="34" charset="0"/>
            </a:endParaRPr>
          </a:p>
        </p:txBody>
      </p:sp>
      <p:sp>
        <p:nvSpPr>
          <p:cNvPr id="81923"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8192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7AAF42A-1F1C-49D8-9EBD-CDF8A000CF5D}" type="slidenum">
              <a:rPr lang="en-US">
                <a:latin typeface="Arial" pitchFamily="34" charset="0"/>
              </a:rPr>
              <a:pPr/>
              <a:t>68</a:t>
            </a:fld>
            <a:endParaRPr lang="en-US">
              <a:latin typeface="Arial" pitchFamily="34"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BB59A30-F94D-4B91-A2FB-B8EBB30D609E}" type="slidenum">
              <a:rPr lang="en-US">
                <a:latin typeface="Arial" pitchFamily="34" charset="0"/>
              </a:rPr>
              <a:pPr/>
              <a:t>70</a:t>
            </a:fld>
            <a:endParaRPr lang="en-US">
              <a:latin typeface="Arial" pitchFamily="34" charset="0"/>
            </a:endParaRPr>
          </a:p>
        </p:txBody>
      </p:sp>
      <p:sp>
        <p:nvSpPr>
          <p:cNvPr id="8397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De “Fundamental Astronomy”, p. 177</a:t>
            </a: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E6CF1BB-27B7-4A51-B08E-3A6F206F9620}" type="slidenum">
              <a:rPr lang="en-US">
                <a:latin typeface="Arial" pitchFamily="34" charset="0"/>
              </a:rPr>
              <a:pPr/>
              <a:t>71</a:t>
            </a:fld>
            <a:endParaRPr lang="en-US">
              <a:latin typeface="Arial" pitchFamily="34" charset="0"/>
            </a:endParaRPr>
          </a:p>
        </p:txBody>
      </p:sp>
      <p:sp>
        <p:nvSpPr>
          <p:cNvPr id="8499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689E773-29E0-411B-9679-998DCDEFA38C}" type="slidenum">
              <a:rPr lang="en-US">
                <a:latin typeface="Arial" pitchFamily="34" charset="0"/>
              </a:rPr>
              <a:pPr/>
              <a:t>72</a:t>
            </a:fld>
            <a:endParaRPr lang="en-US">
              <a:latin typeface="Arial" pitchFamily="34" charset="0"/>
            </a:endParaRPr>
          </a:p>
        </p:txBody>
      </p:sp>
      <p:sp>
        <p:nvSpPr>
          <p:cNvPr id="8601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F8C3F5C-7C29-4854-A1BA-3D3CFE84E7CF}" type="slidenum">
              <a:rPr lang="en-US">
                <a:latin typeface="Arial" pitchFamily="34" charset="0"/>
              </a:rPr>
              <a:pPr/>
              <a:t>73</a:t>
            </a:fld>
            <a:endParaRPr lang="en-US">
              <a:latin typeface="Arial" pitchFamily="34" charset="0"/>
            </a:endParaRPr>
          </a:p>
        </p:txBody>
      </p:sp>
      <p:sp>
        <p:nvSpPr>
          <p:cNvPr id="8704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42EE9617-C203-4BF7-95ED-F3FD72C6A2BD}" type="datetime8">
              <a:rPr lang="es-ES"/>
              <a:pPr>
                <a:defRPr/>
              </a:pPr>
              <a:t>22/01/2015 18:09</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E96864C-2774-49BC-A405-81B30CDC4226}"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D60C935E-D2CA-4571-AF99-79FF57D8DA24}" type="datetime8">
              <a:rPr lang="es-ES"/>
              <a:pPr>
                <a:defRPr/>
              </a:pPr>
              <a:t>22/01/2015 18:09</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91F2CD7-B0C6-43E2-A0A1-571C25417542}"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6ABAE02E-B775-4556-9CF7-552F9EEB77E1}" type="datetime8">
              <a:rPr lang="es-ES"/>
              <a:pPr>
                <a:defRPr/>
              </a:pPr>
              <a:t>22/01/2015 18:09</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E15739C-079A-4009-AF98-EEF0A86345E7}"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C470ADE6-6C57-49A3-B510-0E581483329A}" type="datetime8">
              <a:rPr lang="es-ES"/>
              <a:pPr>
                <a:defRPr/>
              </a:pPr>
              <a:t>22/01/2015 18:09</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884AE5B-6130-40F6-AACA-F70D23AF09D3}"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457200" y="1600200"/>
            <a:ext cx="8229600" cy="4525963"/>
          </a:xfrm>
        </p:spPr>
        <p:txBody>
          <a:bodyPr/>
          <a:lstStyle/>
          <a:p>
            <a:pPr lvl="0"/>
            <a:endParaRPr lang="es-ES" noProof="0"/>
          </a:p>
        </p:txBody>
      </p:sp>
      <p:sp>
        <p:nvSpPr>
          <p:cNvPr id="4" name="3 Marcador de fecha"/>
          <p:cNvSpPr>
            <a:spLocks noGrp="1"/>
          </p:cNvSpPr>
          <p:nvPr>
            <p:ph type="dt" sz="half" idx="10"/>
          </p:nvPr>
        </p:nvSpPr>
        <p:spPr/>
        <p:txBody>
          <a:bodyPr/>
          <a:lstStyle>
            <a:lvl1pPr>
              <a:defRPr smtClean="0"/>
            </a:lvl1pPr>
          </a:lstStyle>
          <a:p>
            <a:pPr>
              <a:defRPr/>
            </a:pPr>
            <a:fld id="{16D4971A-B277-45F6-8464-5248335FEE95}" type="datetime8">
              <a:rPr lang="es-ES"/>
              <a:pPr>
                <a:defRPr/>
              </a:pPr>
              <a:t>22/01/2015 18:09</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E55BBBE3-947A-4219-A9BB-BC4728E932FD}" type="slidenum">
              <a:rPr lang="en-US"/>
              <a:pPr>
                <a:defRPr/>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p:txBody>
          <a:bodyPr/>
          <a:lstStyle>
            <a:lvl1pPr>
              <a:defRPr smtClean="0"/>
            </a:lvl1pPr>
          </a:lstStyle>
          <a:p>
            <a:pPr>
              <a:defRPr/>
            </a:pPr>
            <a:fld id="{3E2D7CFB-3776-49C3-915E-EE5673DD1457}" type="datetime8">
              <a:rPr lang="es-ES"/>
              <a:pPr>
                <a:defRPr/>
              </a:pPr>
              <a:t>22/01/2015 18:09</a:t>
            </a:fld>
            <a:endParaRPr lang="en-US"/>
          </a:p>
        </p:txBody>
      </p:sp>
      <p:sp>
        <p:nvSpPr>
          <p:cNvPr id="7" name="6 Marcador de pie de página"/>
          <p:cNvSpPr>
            <a:spLocks noGrp="1"/>
          </p:cNvSpPr>
          <p:nvPr>
            <p:ph type="ftr" sz="quarter" idx="11"/>
          </p:nvPr>
        </p:nvSpPr>
        <p:spPr/>
        <p:txBody>
          <a:bodyPr/>
          <a:lstStyle>
            <a:lvl1pPr>
              <a:defRPr/>
            </a:lvl1pPr>
          </a:lstStyle>
          <a:p>
            <a:pPr>
              <a:defRPr/>
            </a:pPr>
            <a:endParaRPr lang="en-US"/>
          </a:p>
        </p:txBody>
      </p:sp>
      <p:sp>
        <p:nvSpPr>
          <p:cNvPr id="8" name="7 Marcador de número de diapositiva"/>
          <p:cNvSpPr>
            <a:spLocks noGrp="1"/>
          </p:cNvSpPr>
          <p:nvPr>
            <p:ph type="sldNum" sz="quarter" idx="12"/>
          </p:nvPr>
        </p:nvSpPr>
        <p:spPr/>
        <p:txBody>
          <a:bodyPr/>
          <a:lstStyle>
            <a:lvl1pPr>
              <a:defRPr/>
            </a:lvl1pPr>
          </a:lstStyle>
          <a:p>
            <a:pPr>
              <a:defRPr/>
            </a:pPr>
            <a:fld id="{7F814286-B7C3-4A8D-BF0F-3543402B0916}"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xfrm>
            <a:off x="0" y="6524625"/>
            <a:ext cx="2133600" cy="333375"/>
          </a:xfrm>
        </p:spPr>
        <p:txBody>
          <a:bodyPr/>
          <a:lstStyle>
            <a:lvl1pPr>
              <a:defRPr smtClean="0"/>
            </a:lvl1pPr>
          </a:lstStyle>
          <a:p>
            <a:pPr>
              <a:defRPr/>
            </a:pPr>
            <a:fld id="{6A430A94-6B80-48FB-886F-C99CA126A7AF}" type="datetime8">
              <a:rPr lang="es-ES"/>
              <a:pPr>
                <a:defRPr/>
              </a:pPr>
              <a:t>22/01/2015 18:09</a:t>
            </a:fld>
            <a:endParaRPr lang="es-ES"/>
          </a:p>
        </p:txBody>
      </p:sp>
      <p:sp>
        <p:nvSpPr>
          <p:cNvPr id="5" name="Rectangle 5"/>
          <p:cNvSpPr>
            <a:spLocks noGrp="1" noChangeArrowheads="1"/>
          </p:cNvSpPr>
          <p:nvPr>
            <p:ph type="ftr" sz="quarter" idx="11"/>
          </p:nvPr>
        </p:nvSpPr>
        <p:spPr/>
        <p:txBody>
          <a:bodyPr/>
          <a:lstStyle>
            <a:lvl1pPr>
              <a:defRPr/>
            </a:lvl1pPr>
          </a:lstStyle>
          <a:p>
            <a:pPr>
              <a:defRPr/>
            </a:pPr>
            <a:endParaRPr lang="es-ES"/>
          </a:p>
        </p:txBody>
      </p:sp>
      <p:sp>
        <p:nvSpPr>
          <p:cNvPr id="6" name="Rectangle 6"/>
          <p:cNvSpPr>
            <a:spLocks noGrp="1" noChangeArrowheads="1"/>
          </p:cNvSpPr>
          <p:nvPr>
            <p:ph type="sldNum" sz="quarter" idx="12"/>
          </p:nvPr>
        </p:nvSpPr>
        <p:spPr>
          <a:xfrm>
            <a:off x="8459788" y="6453188"/>
            <a:ext cx="684212" cy="404812"/>
          </a:xfrm>
        </p:spPr>
        <p:txBody>
          <a:bodyPr/>
          <a:lstStyle>
            <a:lvl1pPr>
              <a:defRPr/>
            </a:lvl1pPr>
          </a:lstStyle>
          <a:p>
            <a:pPr>
              <a:defRPr/>
            </a:pPr>
            <a:fld id="{30460917-71FB-4EB3-B272-B718D0A55ED6}"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2F2F823B-C182-4894-8D03-E963B46A1E75}" type="datetime8">
              <a:rPr lang="es-ES"/>
              <a:pPr>
                <a:defRPr/>
              </a:pPr>
              <a:t>22/01/2015 18:09</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6823A5C-EA6B-4D71-97A4-721B05733F73}"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25D95777-06C1-4A9E-AEEF-E3F9D9141C41}" type="datetime8">
              <a:rPr lang="es-ES"/>
              <a:pPr>
                <a:defRPr/>
              </a:pPr>
              <a:t>22/01/2015 18:09</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1CB4DB1-FD04-4269-9D6E-285765226940}"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574F7FCC-065E-41FA-9D11-8350768B1341}" type="datetime8">
              <a:rPr lang="es-ES"/>
              <a:pPr>
                <a:defRPr/>
              </a:pPr>
              <a:t>22/01/2015 18:09</a:t>
            </a:fld>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EB1DC6F1-3751-422F-8F59-4478E8BEBE2C}"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84F6FA35-4678-4C0F-9E52-6A5E7BB2F729}" type="datetime8">
              <a:rPr lang="es-ES"/>
              <a:pPr>
                <a:defRPr/>
              </a:pPr>
              <a:t>22/01/2015 18:09</a:t>
            </a:fld>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DE790F4E-D0E4-4366-AD3F-6BEB6691B250}"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D7B99D7-97D7-4F29-BB16-A9389AD93E3F}" type="datetime8">
              <a:rPr lang="es-ES"/>
              <a:pPr>
                <a:defRPr/>
              </a:pPr>
              <a:t>22/01/2015 18:09</a:t>
            </a:fld>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1E108A42-426B-4B4E-92E7-0CA102DD34A8}"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91F749B8-3633-4DA1-9DED-31E8F82076B8}" type="datetime8">
              <a:rPr lang="es-ES"/>
              <a:pPr>
                <a:defRPr/>
              </a:pPr>
              <a:t>22/01/2015 18:09</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9A06411-0C5D-40D9-BDB1-C5ACB9944402}"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6B0D1E33-19C7-41A1-8C38-4EF6295C15D0}" type="datetime8">
              <a:rPr lang="es-ES"/>
              <a:pPr>
                <a:defRPr/>
              </a:pPr>
              <a:t>22/01/2015 18:09</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54E80ED-BE48-4D4D-89B2-A8FF175D3A12}"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fld id="{67BB4447-5666-4636-9D29-A9217D094C15}" type="datetime8">
              <a:rPr lang="es-ES"/>
              <a:pPr>
                <a:defRPr/>
              </a:pPr>
              <a:t>22/01/2015 18:09</a:t>
            </a:fld>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836F77E-967C-47E4-A1BD-7CE45C67B9F6}" type="slidenum">
              <a:rPr lang="es-ES"/>
              <a:pPr>
                <a:defRPr/>
              </a:pPr>
              <a:t>‹Nº›</a:t>
            </a:fld>
            <a:endParaRPr lang="es-ES"/>
          </a:p>
        </p:txBody>
      </p:sp>
    </p:spTree>
  </p:cSld>
  <p:clrMap bg1="dk2" tx1="lt1" bg2="dk1" tx2="lt2" accent1="accent1" accent2="accent2" accent3="accent3" accent4="accent4" accent5="accent5" accent6="accent6" hlink="hlink" folHlink="folHlink"/>
  <p:sldLayoutIdLst>
    <p:sldLayoutId id="2147483666" r:id="rId1"/>
    <p:sldLayoutId id="2147483677"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8" r:id="rId13"/>
    <p:sldLayoutId id="2147483679" r:id="rId14"/>
  </p:sldLayoutIdLst>
  <p:hf hdr="0" ftr="0"/>
  <p:txStyles>
    <p:title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Arial" charset="0"/>
        </a:defRPr>
      </a:lvl2pPr>
      <a:lvl3pPr algn="ctr" rtl="0" eaLnBrk="0" fontAlgn="base" hangingPunct="0">
        <a:spcBef>
          <a:spcPct val="0"/>
        </a:spcBef>
        <a:spcAft>
          <a:spcPct val="0"/>
        </a:spcAft>
        <a:defRPr sz="4400">
          <a:solidFill>
            <a:schemeClr val="accent1"/>
          </a:solidFill>
          <a:latin typeface="Arial" charset="0"/>
        </a:defRPr>
      </a:lvl3pPr>
      <a:lvl4pPr algn="ctr" rtl="0" eaLnBrk="0" fontAlgn="base" hangingPunct="0">
        <a:spcBef>
          <a:spcPct val="0"/>
        </a:spcBef>
        <a:spcAft>
          <a:spcPct val="0"/>
        </a:spcAft>
        <a:defRPr sz="4400">
          <a:solidFill>
            <a:schemeClr val="accent1"/>
          </a:solidFill>
          <a:latin typeface="Arial" charset="0"/>
        </a:defRPr>
      </a:lvl4pPr>
      <a:lvl5pPr algn="ctr" rtl="0" eaLnBrk="0" fontAlgn="base" hangingPunct="0">
        <a:spcBef>
          <a:spcPct val="0"/>
        </a:spcBef>
        <a:spcAft>
          <a:spcPct val="0"/>
        </a:spcAft>
        <a:defRPr sz="4400">
          <a:solidFill>
            <a:schemeClr val="accent1"/>
          </a:solidFill>
          <a:latin typeface="Arial" charset="0"/>
        </a:defRPr>
      </a:lvl5pPr>
      <a:lvl6pPr marL="457200" algn="ctr" rtl="0" fontAlgn="base">
        <a:spcBef>
          <a:spcPct val="0"/>
        </a:spcBef>
        <a:spcAft>
          <a:spcPct val="0"/>
        </a:spcAft>
        <a:defRPr sz="4400">
          <a:solidFill>
            <a:schemeClr val="accent1"/>
          </a:solidFill>
          <a:latin typeface="Arial" charset="0"/>
        </a:defRPr>
      </a:lvl6pPr>
      <a:lvl7pPr marL="914400" algn="ctr" rtl="0" fontAlgn="base">
        <a:spcBef>
          <a:spcPct val="0"/>
        </a:spcBef>
        <a:spcAft>
          <a:spcPct val="0"/>
        </a:spcAft>
        <a:defRPr sz="4400">
          <a:solidFill>
            <a:schemeClr val="accent1"/>
          </a:solidFill>
          <a:latin typeface="Arial" charset="0"/>
        </a:defRPr>
      </a:lvl7pPr>
      <a:lvl8pPr marL="1371600" algn="ctr" rtl="0" fontAlgn="base">
        <a:spcBef>
          <a:spcPct val="0"/>
        </a:spcBef>
        <a:spcAft>
          <a:spcPct val="0"/>
        </a:spcAft>
        <a:defRPr sz="4400">
          <a:solidFill>
            <a:schemeClr val="accent1"/>
          </a:solidFill>
          <a:latin typeface="Arial" charset="0"/>
        </a:defRPr>
      </a:lvl8pPr>
      <a:lvl9pPr marL="1828800" algn="ctr" rtl="0" fontAlgn="base">
        <a:spcBef>
          <a:spcPct val="0"/>
        </a:spcBef>
        <a:spcAft>
          <a:spcPct val="0"/>
        </a:spcAft>
        <a:defRPr sz="4400">
          <a:solidFill>
            <a:schemeClr val="accent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5.png"/><Relationship Id="rId7"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2.wmf"/><Relationship Id="rId10" Type="http://schemas.openxmlformats.org/officeDocument/2006/relationships/image" Target="../media/image34.png"/><Relationship Id="rId4" Type="http://schemas.openxmlformats.org/officeDocument/2006/relationships/oleObject" Target="../embeddings/oleObject2.bin"/><Relationship Id="rId9" Type="http://schemas.openxmlformats.org/officeDocument/2006/relationships/image" Target="../media/image54.wmf"/></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12.png"/></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4.jpeg"/></Relationships>
</file>

<file path=ppt/slides/_rels/slide8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9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s-ES" dirty="0" err="1" smtClean="0"/>
              <a:t>The</a:t>
            </a:r>
            <a:r>
              <a:rPr lang="es-ES" dirty="0" smtClean="0"/>
              <a:t> Solar </a:t>
            </a:r>
            <a:r>
              <a:rPr lang="es-ES" dirty="0" err="1" smtClean="0"/>
              <a:t>System</a:t>
            </a:r>
            <a:endParaRPr lang="es-ES" dirty="0" smtClean="0"/>
          </a:p>
        </p:txBody>
      </p:sp>
      <p:sp>
        <p:nvSpPr>
          <p:cNvPr id="7171" name="Rectangle 3"/>
          <p:cNvSpPr>
            <a:spLocks noGrp="1" noChangeArrowheads="1"/>
          </p:cNvSpPr>
          <p:nvPr>
            <p:ph type="subTitle" idx="1"/>
          </p:nvPr>
        </p:nvSpPr>
        <p:spPr/>
        <p:txBody>
          <a:bodyPr/>
          <a:lstStyle/>
          <a:p>
            <a:pPr eaLnBrk="1" hangingPunct="1"/>
            <a:r>
              <a:rPr lang="es-ES" dirty="0" smtClean="0"/>
              <a:t>Fundamental </a:t>
            </a:r>
            <a:r>
              <a:rPr lang="es-ES" dirty="0" err="1" smtClean="0"/>
              <a:t>Astrophysics</a:t>
            </a:r>
            <a:endParaRPr lang="es-E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10</a:t>
            </a:fld>
            <a:endParaRPr lang="es-ES"/>
          </a:p>
        </p:txBody>
      </p:sp>
      <p:pic>
        <p:nvPicPr>
          <p:cNvPr id="6" name="5 Imagen" descr="configuraciones_planetarias.gif"/>
          <p:cNvPicPr>
            <a:picLocks noChangeAspect="1"/>
          </p:cNvPicPr>
          <p:nvPr/>
        </p:nvPicPr>
        <p:blipFill>
          <a:blip r:embed="rId2" cstate="print"/>
          <a:srcRect/>
          <a:stretch>
            <a:fillRect/>
          </a:stretch>
        </p:blipFill>
        <p:spPr bwMode="auto">
          <a:xfrm>
            <a:off x="1476375" y="333375"/>
            <a:ext cx="6134100" cy="6191250"/>
          </a:xfrm>
          <a:prstGeom prst="rect">
            <a:avLst/>
          </a:prstGeom>
          <a:solidFill>
            <a:schemeClr val="tx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0710"/>
          <p:cNvPicPr>
            <a:picLocks noChangeAspect="1" noChangeArrowheads="1"/>
          </p:cNvPicPr>
          <p:nvPr/>
        </p:nvPicPr>
        <p:blipFill>
          <a:blip r:embed="rId3" cstate="print"/>
          <a:srcRect/>
          <a:stretch>
            <a:fillRect/>
          </a:stretch>
        </p:blipFill>
        <p:spPr bwMode="auto">
          <a:xfrm>
            <a:off x="0" y="-152400"/>
            <a:ext cx="6156325" cy="4618038"/>
          </a:xfrm>
          <a:prstGeom prst="rect">
            <a:avLst/>
          </a:prstGeom>
          <a:noFill/>
          <a:ln w="9525">
            <a:noFill/>
            <a:miter lim="800000"/>
            <a:headEnd/>
            <a:tailEnd/>
          </a:ln>
        </p:spPr>
      </p:pic>
      <p:sp>
        <p:nvSpPr>
          <p:cNvPr id="75779" name="Text Box 7"/>
          <p:cNvSpPr>
            <a:spLocks noGrp="1" noChangeArrowheads="1"/>
          </p:cNvSpPr>
          <p:nvPr>
            <p:ph type="title"/>
          </p:nvPr>
        </p:nvSpPr>
        <p:spPr>
          <a:xfrm>
            <a:off x="6372225" y="1066800"/>
            <a:ext cx="2619375" cy="2146300"/>
          </a:xfrm>
          <a:noFill/>
        </p:spPr>
        <p:txBody>
          <a:bodyPr/>
          <a:lstStyle/>
          <a:p>
            <a:pPr algn="l"/>
            <a:r>
              <a:rPr lang="es-ES_tradnl" sz="1800" dirty="0" err="1" smtClean="0">
                <a:solidFill>
                  <a:srgbClr val="CC0000"/>
                </a:solidFill>
              </a:rPr>
              <a:t>Diferences</a:t>
            </a:r>
            <a:r>
              <a:rPr lang="es-ES_tradnl" sz="1800" dirty="0" smtClean="0">
                <a:solidFill>
                  <a:srgbClr val="CC0000"/>
                </a:solidFill>
              </a:rPr>
              <a:t> </a:t>
            </a:r>
            <a:r>
              <a:rPr lang="es-ES_tradnl" sz="1800" dirty="0" err="1" smtClean="0">
                <a:solidFill>
                  <a:srgbClr val="CC0000"/>
                </a:solidFill>
              </a:rPr>
              <a:t>between</a:t>
            </a:r>
            <a:r>
              <a:rPr lang="es-ES_tradnl" sz="1800" dirty="0" smtClean="0">
                <a:solidFill>
                  <a:srgbClr val="CC0000"/>
                </a:solidFill>
              </a:rPr>
              <a:t> </a:t>
            </a:r>
            <a:r>
              <a:rPr lang="es-ES_tradnl" sz="1800" dirty="0" err="1" smtClean="0">
                <a:solidFill>
                  <a:srgbClr val="CC0000"/>
                </a:solidFill>
              </a:rPr>
              <a:t>inner</a:t>
            </a:r>
            <a:r>
              <a:rPr lang="es-ES_tradnl" sz="1800" dirty="0" smtClean="0">
                <a:solidFill>
                  <a:srgbClr val="CC0000"/>
                </a:solidFill>
              </a:rPr>
              <a:t> and </a:t>
            </a:r>
            <a:r>
              <a:rPr lang="es-ES_tradnl" sz="1800" dirty="0" err="1" smtClean="0">
                <a:solidFill>
                  <a:srgbClr val="CC0000"/>
                </a:solidFill>
              </a:rPr>
              <a:t>outer</a:t>
            </a:r>
            <a:r>
              <a:rPr lang="es-ES_tradnl" sz="1800" dirty="0" smtClean="0">
                <a:solidFill>
                  <a:srgbClr val="CC0000"/>
                </a:solidFill>
              </a:rPr>
              <a:t> </a:t>
            </a:r>
            <a:r>
              <a:rPr lang="es-ES_tradnl" sz="1800" dirty="0" err="1" smtClean="0">
                <a:solidFill>
                  <a:srgbClr val="CC0000"/>
                </a:solidFill>
              </a:rPr>
              <a:t>planets</a:t>
            </a:r>
            <a:r>
              <a:rPr lang="es-ES_tradnl" sz="1800" dirty="0" smtClean="0">
                <a:solidFill>
                  <a:srgbClr val="CC0000"/>
                </a:solidFill>
              </a:rPr>
              <a:t>: </a:t>
            </a:r>
            <a:r>
              <a:rPr lang="es-ES_tradnl" sz="1800" dirty="0" err="1" smtClean="0">
                <a:solidFill>
                  <a:srgbClr val="CC0000"/>
                </a:solidFill>
              </a:rPr>
              <a:t>Lower</a:t>
            </a:r>
            <a:r>
              <a:rPr lang="es-ES_tradnl" sz="1800" dirty="0" smtClean="0">
                <a:solidFill>
                  <a:srgbClr val="CC0000"/>
                </a:solidFill>
              </a:rPr>
              <a:t> </a:t>
            </a:r>
            <a:r>
              <a:rPr lang="es-ES_tradnl" sz="1800" dirty="0" err="1" smtClean="0">
                <a:solidFill>
                  <a:srgbClr val="CC0000"/>
                </a:solidFill>
              </a:rPr>
              <a:t>Temperature</a:t>
            </a:r>
            <a:r>
              <a:rPr lang="es-ES_tradnl" sz="1800" dirty="0" smtClean="0">
                <a:solidFill>
                  <a:srgbClr val="CC0000"/>
                </a:solidFill>
              </a:rPr>
              <a:t> in </a:t>
            </a:r>
            <a:r>
              <a:rPr lang="es-ES_tradnl" sz="1800" dirty="0" err="1" smtClean="0">
                <a:solidFill>
                  <a:srgbClr val="CC0000"/>
                </a:solidFill>
              </a:rPr>
              <a:t>the</a:t>
            </a:r>
            <a:r>
              <a:rPr lang="es-ES_tradnl" sz="1800" dirty="0" smtClean="0">
                <a:solidFill>
                  <a:srgbClr val="CC0000"/>
                </a:solidFill>
              </a:rPr>
              <a:t> </a:t>
            </a:r>
            <a:r>
              <a:rPr lang="es-ES_tradnl" sz="1800" dirty="0" err="1" smtClean="0">
                <a:solidFill>
                  <a:srgbClr val="CC0000"/>
                </a:solidFill>
              </a:rPr>
              <a:t>outer</a:t>
            </a:r>
            <a:r>
              <a:rPr lang="es-ES_tradnl" sz="1800" dirty="0" smtClean="0">
                <a:solidFill>
                  <a:srgbClr val="CC0000"/>
                </a:solidFill>
              </a:rPr>
              <a:t> </a:t>
            </a:r>
            <a:r>
              <a:rPr lang="es-ES_tradnl" sz="1800" dirty="0" err="1" smtClean="0">
                <a:solidFill>
                  <a:srgbClr val="CC0000"/>
                </a:solidFill>
              </a:rPr>
              <a:t>regions</a:t>
            </a:r>
            <a:r>
              <a:rPr lang="es-ES_tradnl" sz="1800" dirty="0" smtClean="0">
                <a:solidFill>
                  <a:srgbClr val="CC0000"/>
                </a:solidFill>
              </a:rPr>
              <a:t>.</a:t>
            </a:r>
            <a:endParaRPr lang="es-ES_tradnl" sz="1800" dirty="0" smtClean="0">
              <a:solidFill>
                <a:schemeClr val="tx1"/>
              </a:solidFill>
            </a:endParaRPr>
          </a:p>
        </p:txBody>
      </p:sp>
      <p:sp>
        <p:nvSpPr>
          <p:cNvPr id="75780" name="Text Box 10"/>
          <p:cNvSpPr txBox="1">
            <a:spLocks noChangeArrowheads="1"/>
          </p:cNvSpPr>
          <p:nvPr/>
        </p:nvSpPr>
        <p:spPr bwMode="auto">
          <a:xfrm>
            <a:off x="1203325" y="5072063"/>
            <a:ext cx="184150" cy="366712"/>
          </a:xfrm>
          <a:prstGeom prst="rect">
            <a:avLst/>
          </a:prstGeom>
          <a:noFill/>
          <a:ln w="9525">
            <a:noFill/>
            <a:miter lim="800000"/>
            <a:headEnd/>
            <a:tailEnd/>
          </a:ln>
        </p:spPr>
        <p:txBody>
          <a:bodyPr wrap="none">
            <a:spAutoFit/>
          </a:bodyPr>
          <a:lstStyle/>
          <a:p>
            <a:endParaRPr lang="es-ES_tradnl"/>
          </a:p>
        </p:txBody>
      </p:sp>
      <p:sp>
        <p:nvSpPr>
          <p:cNvPr id="75781" name="Text Box 11"/>
          <p:cNvSpPr>
            <a:spLocks noGrp="1" noChangeArrowheads="1"/>
          </p:cNvSpPr>
          <p:nvPr>
            <p:ph type="body" idx="1"/>
          </p:nvPr>
        </p:nvSpPr>
        <p:spPr>
          <a:xfrm>
            <a:off x="0" y="4437063"/>
            <a:ext cx="8763000" cy="2141537"/>
          </a:xfrm>
          <a:noFill/>
        </p:spPr>
        <p:txBody>
          <a:bodyPr/>
          <a:lstStyle/>
          <a:p>
            <a:pPr>
              <a:spcBef>
                <a:spcPct val="0"/>
              </a:spcBef>
            </a:pPr>
            <a:r>
              <a:rPr lang="es-ES_tradnl" sz="1500" dirty="0" smtClean="0"/>
              <a:t>Diferencie </a:t>
            </a:r>
            <a:r>
              <a:rPr lang="es-ES_tradnl" sz="1500" dirty="0" err="1" smtClean="0"/>
              <a:t>betwen</a:t>
            </a:r>
            <a:r>
              <a:rPr lang="es-ES_tradnl" sz="1500" dirty="0" smtClean="0"/>
              <a:t> </a:t>
            </a:r>
            <a:r>
              <a:rPr lang="es-ES_tradnl" sz="1500" dirty="0" err="1" smtClean="0"/>
              <a:t>inner</a:t>
            </a:r>
            <a:r>
              <a:rPr lang="es-ES_tradnl" sz="1500" dirty="0" smtClean="0"/>
              <a:t> and </a:t>
            </a:r>
            <a:r>
              <a:rPr lang="es-ES_tradnl" sz="1500" dirty="0" err="1" smtClean="0"/>
              <a:t>outer</a:t>
            </a:r>
            <a:r>
              <a:rPr lang="es-ES_tradnl" sz="1500" dirty="0" smtClean="0"/>
              <a:t> </a:t>
            </a:r>
            <a:r>
              <a:rPr lang="es-ES_tradnl" sz="1500" dirty="0" err="1" smtClean="0"/>
              <a:t>planets</a:t>
            </a:r>
            <a:r>
              <a:rPr lang="es-ES_tradnl" sz="1500" dirty="0" smtClean="0"/>
              <a:t>: </a:t>
            </a:r>
            <a:r>
              <a:rPr lang="es-ES_tradnl" sz="1500" dirty="0" err="1" smtClean="0"/>
              <a:t>water</a:t>
            </a:r>
            <a:r>
              <a:rPr lang="es-ES_tradnl" sz="1500" dirty="0" smtClean="0"/>
              <a:t> </a:t>
            </a:r>
            <a:r>
              <a:rPr lang="es-ES_tradnl" sz="1500" dirty="0" err="1" smtClean="0"/>
              <a:t>freezing</a:t>
            </a:r>
            <a:r>
              <a:rPr lang="es-ES_tradnl" sz="1500" dirty="0" smtClean="0"/>
              <a:t> </a:t>
            </a:r>
            <a:r>
              <a:rPr lang="es-ES_tradnl" sz="1500" dirty="0" smtClean="0">
                <a:sym typeface="Wingdings" pitchFamily="2" charset="2"/>
              </a:rPr>
              <a:t> </a:t>
            </a:r>
            <a:r>
              <a:rPr lang="es-ES_tradnl" sz="1500" dirty="0" smtClean="0">
                <a:sym typeface="Wingdings" pitchFamily="2" charset="2"/>
              </a:rPr>
              <a:t>“ice line” at </a:t>
            </a:r>
            <a:r>
              <a:rPr lang="es-ES_tradnl" sz="1500" dirty="0" smtClean="0">
                <a:sym typeface="Wingdings" pitchFamily="2" charset="2"/>
              </a:rPr>
              <a:t>~5 AU</a:t>
            </a:r>
            <a:endParaRPr lang="es-ES_tradnl" sz="1500" dirty="0" smtClean="0"/>
          </a:p>
          <a:p>
            <a:pPr>
              <a:spcBef>
                <a:spcPct val="0"/>
              </a:spcBef>
            </a:pPr>
            <a:r>
              <a:rPr lang="es-ES_tradnl" sz="1500" dirty="0" err="1" smtClean="0"/>
              <a:t>Outer</a:t>
            </a:r>
            <a:r>
              <a:rPr lang="es-ES_tradnl" sz="1500" dirty="0" smtClean="0"/>
              <a:t> </a:t>
            </a:r>
            <a:r>
              <a:rPr lang="es-ES_tradnl" sz="1500" dirty="0" err="1" smtClean="0"/>
              <a:t>regions</a:t>
            </a:r>
            <a:r>
              <a:rPr lang="es-ES_tradnl" sz="1500" dirty="0" smtClean="0"/>
              <a:t>: </a:t>
            </a:r>
            <a:endParaRPr lang="es-ES_tradnl" sz="1500" dirty="0" smtClean="0"/>
          </a:p>
          <a:p>
            <a:pPr marL="800100" lvl="1" indent="-342900">
              <a:spcBef>
                <a:spcPct val="0"/>
              </a:spcBef>
              <a:buFontTx/>
              <a:buAutoNum type="arabicPeriod"/>
            </a:pPr>
            <a:r>
              <a:rPr lang="es-ES_tradnl" sz="1500" dirty="0" err="1" smtClean="0"/>
              <a:t>Low</a:t>
            </a:r>
            <a:r>
              <a:rPr lang="es-ES_tradnl" sz="1500" dirty="0" err="1" smtClean="0"/>
              <a:t>er</a:t>
            </a:r>
            <a:r>
              <a:rPr lang="es-ES_tradnl" sz="1500" dirty="0" smtClean="0"/>
              <a:t> </a:t>
            </a:r>
            <a:r>
              <a:rPr lang="es-ES_tradnl" sz="1500" dirty="0" err="1" smtClean="0"/>
              <a:t>Temperatures</a:t>
            </a:r>
            <a:r>
              <a:rPr lang="es-ES_tradnl" sz="1500" dirty="0" smtClean="0"/>
              <a:t> </a:t>
            </a:r>
            <a:r>
              <a:rPr lang="es-ES_tradnl" sz="1500" dirty="0" smtClean="0">
                <a:sym typeface="Wingdings" pitchFamily="2" charset="2"/>
              </a:rPr>
              <a:t> </a:t>
            </a:r>
            <a:r>
              <a:rPr lang="es-ES_tradnl" sz="1500" dirty="0" smtClean="0">
                <a:sym typeface="Wingdings" pitchFamily="2" charset="2"/>
              </a:rPr>
              <a:t>material </a:t>
            </a:r>
            <a:r>
              <a:rPr lang="es-ES_tradnl" sz="1500" dirty="0" err="1" smtClean="0">
                <a:sym typeface="Wingdings" pitchFamily="2" charset="2"/>
              </a:rPr>
              <a:t>with</a:t>
            </a:r>
            <a:r>
              <a:rPr lang="es-ES_tradnl" sz="1500" dirty="0" smtClean="0">
                <a:sym typeface="Wingdings" pitchFamily="2" charset="2"/>
              </a:rPr>
              <a:t> </a:t>
            </a:r>
            <a:r>
              <a:rPr lang="es-ES_tradnl" sz="1500" dirty="0" err="1" smtClean="0">
                <a:sym typeface="Wingdings" pitchFamily="2" charset="2"/>
              </a:rPr>
              <a:t>low</a:t>
            </a:r>
            <a:r>
              <a:rPr lang="es-ES_tradnl" sz="1500" dirty="0" smtClean="0">
                <a:sym typeface="Wingdings" pitchFamily="2" charset="2"/>
              </a:rPr>
              <a:t> </a:t>
            </a:r>
            <a:r>
              <a:rPr lang="es-ES_tradnl" sz="1500" dirty="0" err="1" smtClean="0">
                <a:sym typeface="Wingdings" pitchFamily="2" charset="2"/>
              </a:rPr>
              <a:t>evaporation</a:t>
            </a:r>
            <a:r>
              <a:rPr lang="es-ES_tradnl" sz="1500" dirty="0" smtClean="0">
                <a:sym typeface="Wingdings" pitchFamily="2" charset="2"/>
              </a:rPr>
              <a:t> </a:t>
            </a:r>
            <a:r>
              <a:rPr lang="es-ES_tradnl" sz="1500" dirty="0" err="1" smtClean="0">
                <a:sym typeface="Wingdings" pitchFamily="2" charset="2"/>
              </a:rPr>
              <a:t>temperature</a:t>
            </a:r>
            <a:r>
              <a:rPr lang="es-ES_tradnl" sz="1500" dirty="0" smtClean="0">
                <a:sym typeface="Wingdings" pitchFamily="2" charset="2"/>
              </a:rPr>
              <a:t> can condense </a:t>
            </a:r>
            <a:r>
              <a:rPr lang="es-ES_tradnl" sz="1500" dirty="0" smtClean="0">
                <a:sym typeface="Wingdings" pitchFamily="2" charset="2"/>
              </a:rPr>
              <a:t>(gases)</a:t>
            </a:r>
          </a:p>
          <a:p>
            <a:pPr marL="800100" lvl="1" indent="-342900">
              <a:spcBef>
                <a:spcPct val="0"/>
              </a:spcBef>
              <a:buFontTx/>
              <a:buAutoNum type="arabicPeriod"/>
            </a:pPr>
            <a:r>
              <a:rPr lang="es-ES_tradnl" sz="1500" dirty="0" err="1" smtClean="0">
                <a:sym typeface="Wingdings" pitchFamily="2" charset="2"/>
              </a:rPr>
              <a:t>Condensation</a:t>
            </a:r>
            <a:r>
              <a:rPr lang="es-ES_tradnl" sz="1500" dirty="0" smtClean="0">
                <a:sym typeface="Wingdings" pitchFamily="2" charset="2"/>
              </a:rPr>
              <a:t> </a:t>
            </a:r>
            <a:r>
              <a:rPr lang="es-ES_tradnl" sz="1500" dirty="0" err="1" smtClean="0">
                <a:sym typeface="Wingdings" pitchFamily="2" charset="2"/>
              </a:rPr>
              <a:t>starts</a:t>
            </a:r>
            <a:r>
              <a:rPr lang="es-ES_tradnl" sz="1500" dirty="0" smtClean="0">
                <a:sym typeface="Wingdings" pitchFamily="2" charset="2"/>
              </a:rPr>
              <a:t> </a:t>
            </a:r>
            <a:r>
              <a:rPr lang="es-ES_tradnl" sz="1500" dirty="0" err="1" smtClean="0">
                <a:sym typeface="Wingdings" pitchFamily="2" charset="2"/>
              </a:rPr>
              <a:t>earlier</a:t>
            </a:r>
            <a:r>
              <a:rPr lang="es-ES_tradnl" sz="1500" dirty="0" smtClean="0">
                <a:sym typeface="Wingdings" pitchFamily="2" charset="2"/>
              </a:rPr>
              <a:t> </a:t>
            </a:r>
            <a:r>
              <a:rPr lang="es-ES_tradnl" sz="1500" dirty="0" smtClean="0">
                <a:sym typeface="Wingdings" pitchFamily="2" charset="2"/>
              </a:rPr>
              <a:t> </a:t>
            </a:r>
            <a:r>
              <a:rPr lang="es-ES_tradnl" sz="1500" dirty="0" err="1" smtClean="0">
                <a:sym typeface="Wingdings" pitchFamily="2" charset="2"/>
              </a:rPr>
              <a:t>bodies</a:t>
            </a:r>
            <a:r>
              <a:rPr lang="es-ES_tradnl" sz="1500" dirty="0" smtClean="0">
                <a:sym typeface="Wingdings" pitchFamily="2" charset="2"/>
              </a:rPr>
              <a:t> </a:t>
            </a:r>
            <a:r>
              <a:rPr lang="es-ES_tradnl" sz="1500" dirty="0" err="1" smtClean="0">
                <a:sym typeface="Wingdings" pitchFamily="2" charset="2"/>
              </a:rPr>
              <a:t>become</a:t>
            </a:r>
            <a:r>
              <a:rPr lang="es-ES_tradnl" sz="1500" dirty="0" smtClean="0">
                <a:sym typeface="Wingdings" pitchFamily="2" charset="2"/>
              </a:rPr>
              <a:t> </a:t>
            </a:r>
            <a:r>
              <a:rPr lang="es-ES_tradnl" sz="1500" dirty="0" err="1" smtClean="0">
                <a:sym typeface="Wingdings" pitchFamily="2" charset="2"/>
              </a:rPr>
              <a:t>larger</a:t>
            </a:r>
            <a:endParaRPr lang="es-ES_tradnl" sz="1500" dirty="0" smtClean="0">
              <a:sym typeface="Wingdings" pitchFamily="2" charset="2"/>
            </a:endParaRPr>
          </a:p>
          <a:p>
            <a:pPr>
              <a:spcBef>
                <a:spcPct val="0"/>
              </a:spcBef>
            </a:pPr>
            <a:r>
              <a:rPr lang="es-ES_tradnl" sz="1500" dirty="0" smtClean="0">
                <a:sym typeface="Wingdings" pitchFamily="2" charset="2"/>
              </a:rPr>
              <a:t>Once </a:t>
            </a:r>
            <a:r>
              <a:rPr lang="es-ES_tradnl" sz="1500" dirty="0" err="1" smtClean="0">
                <a:sym typeface="Wingdings" pitchFamily="2" charset="2"/>
              </a:rPr>
              <a:t>formed</a:t>
            </a:r>
            <a:r>
              <a:rPr lang="es-ES_tradnl" sz="1500" dirty="0" smtClean="0">
                <a:sym typeface="Wingdings" pitchFamily="2" charset="2"/>
              </a:rPr>
              <a:t>, </a:t>
            </a:r>
            <a:r>
              <a:rPr lang="es-ES_tradnl" sz="1500" dirty="0" err="1" smtClean="0">
                <a:sym typeface="Wingdings" pitchFamily="2" charset="2"/>
              </a:rPr>
              <a:t>p</a:t>
            </a:r>
            <a:r>
              <a:rPr lang="es-ES_tradnl" sz="1500" dirty="0" err="1" smtClean="0">
                <a:sym typeface="Wingdings" pitchFamily="2" charset="2"/>
              </a:rPr>
              <a:t>lanets</a:t>
            </a:r>
            <a:r>
              <a:rPr lang="es-ES_tradnl" sz="1500" dirty="0" smtClean="0">
                <a:sym typeface="Wingdings" pitchFamily="2" charset="2"/>
              </a:rPr>
              <a:t> </a:t>
            </a:r>
            <a:r>
              <a:rPr lang="es-ES_tradnl" sz="1500" dirty="0" err="1" smtClean="0">
                <a:sym typeface="Wingdings" pitchFamily="2" charset="2"/>
              </a:rPr>
              <a:t>gravitatioally</a:t>
            </a:r>
            <a:r>
              <a:rPr lang="es-ES_tradnl" sz="1500" dirty="0" smtClean="0">
                <a:sym typeface="Wingdings" pitchFamily="2" charset="2"/>
              </a:rPr>
              <a:t> </a:t>
            </a:r>
            <a:r>
              <a:rPr lang="es-ES_tradnl" sz="1500" dirty="0" err="1" smtClean="0">
                <a:sym typeface="Wingdings" pitchFamily="2" charset="2"/>
              </a:rPr>
              <a:t>attract</a:t>
            </a:r>
            <a:r>
              <a:rPr lang="es-ES_tradnl" sz="1500" dirty="0" smtClean="0">
                <a:sym typeface="Wingdings" pitchFamily="2" charset="2"/>
              </a:rPr>
              <a:t> </a:t>
            </a:r>
            <a:r>
              <a:rPr lang="es-ES_tradnl" sz="1500" dirty="0" err="1" smtClean="0">
                <a:sym typeface="Wingdings" pitchFamily="2" charset="2"/>
              </a:rPr>
              <a:t>surrounding</a:t>
            </a:r>
            <a:r>
              <a:rPr lang="es-ES_tradnl" sz="1500" dirty="0" smtClean="0">
                <a:sym typeface="Wingdings" pitchFamily="2" charset="2"/>
              </a:rPr>
              <a:t> material. </a:t>
            </a:r>
            <a:r>
              <a:rPr lang="es-ES_tradnl" sz="1500" dirty="0" err="1" smtClean="0">
                <a:sym typeface="Wingdings" pitchFamily="2" charset="2"/>
              </a:rPr>
              <a:t>They</a:t>
            </a:r>
            <a:r>
              <a:rPr lang="es-ES_tradnl" sz="1500" dirty="0" smtClean="0">
                <a:sym typeface="Wingdings" pitchFamily="2" charset="2"/>
              </a:rPr>
              <a:t> </a:t>
            </a:r>
            <a:r>
              <a:rPr lang="es-ES_tradnl" sz="1500" dirty="0" err="1" smtClean="0">
                <a:sym typeface="Wingdings" pitchFamily="2" charset="2"/>
              </a:rPr>
              <a:t>clean</a:t>
            </a:r>
            <a:r>
              <a:rPr lang="es-ES_tradnl" sz="1500" dirty="0" smtClean="0">
                <a:sym typeface="Wingdings" pitchFamily="2" charset="2"/>
              </a:rPr>
              <a:t> a ring </a:t>
            </a:r>
            <a:r>
              <a:rPr lang="es-ES_tradnl" sz="1500" dirty="0" err="1" smtClean="0">
                <a:sym typeface="Wingdings" pitchFamily="2" charset="2"/>
              </a:rPr>
              <a:t>around</a:t>
            </a:r>
            <a:r>
              <a:rPr lang="es-ES_tradnl" sz="1500" dirty="0" smtClean="0">
                <a:sym typeface="Wingdings" pitchFamily="2" charset="2"/>
              </a:rPr>
              <a:t> </a:t>
            </a:r>
            <a:r>
              <a:rPr lang="es-ES_tradnl" sz="1500" dirty="0" err="1" smtClean="0">
                <a:sym typeface="Wingdings" pitchFamily="2" charset="2"/>
              </a:rPr>
              <a:t>them</a:t>
            </a:r>
            <a:r>
              <a:rPr lang="es-ES_tradnl" sz="1500" dirty="0" smtClean="0">
                <a:sym typeface="Wingdings" pitchFamily="2" charset="2"/>
              </a:rPr>
              <a:t>. </a:t>
            </a:r>
            <a:r>
              <a:rPr lang="es-ES_tradnl" sz="1500" dirty="0" err="1" smtClean="0">
                <a:sym typeface="Wingdings" pitchFamily="2" charset="2"/>
              </a:rPr>
              <a:t>Jupiter</a:t>
            </a:r>
            <a:r>
              <a:rPr lang="es-ES_tradnl" sz="1500" dirty="0" smtClean="0">
                <a:sym typeface="Wingdings" pitchFamily="2" charset="2"/>
              </a:rPr>
              <a:t> </a:t>
            </a:r>
            <a:r>
              <a:rPr lang="es-ES_tradnl" sz="1500" dirty="0" smtClean="0">
                <a:sym typeface="Wingdings" pitchFamily="2" charset="2"/>
              </a:rPr>
              <a:t>and </a:t>
            </a:r>
            <a:r>
              <a:rPr lang="es-ES_tradnl" sz="1500" dirty="0" err="1" smtClean="0">
                <a:sym typeface="Wingdings" pitchFamily="2" charset="2"/>
              </a:rPr>
              <a:t>Saturn</a:t>
            </a:r>
            <a:r>
              <a:rPr lang="es-ES_tradnl" sz="1500" dirty="0" smtClean="0">
                <a:sym typeface="Wingdings" pitchFamily="2" charset="2"/>
              </a:rPr>
              <a:t> </a:t>
            </a:r>
            <a:r>
              <a:rPr lang="es-ES_tradnl" sz="1500" dirty="0" err="1" smtClean="0">
                <a:sym typeface="Wingdings" pitchFamily="2" charset="2"/>
              </a:rPr>
              <a:t>attract</a:t>
            </a:r>
            <a:r>
              <a:rPr lang="es-ES_tradnl" sz="1500" dirty="0" smtClean="0">
                <a:sym typeface="Wingdings" pitchFamily="2" charset="2"/>
              </a:rPr>
              <a:t> a </a:t>
            </a:r>
            <a:r>
              <a:rPr lang="es-ES_tradnl" sz="1500" dirty="0" err="1" smtClean="0">
                <a:sym typeface="Wingdings" pitchFamily="2" charset="2"/>
              </a:rPr>
              <a:t>lot</a:t>
            </a:r>
            <a:r>
              <a:rPr lang="es-ES_tradnl" sz="1500" dirty="0" smtClean="0">
                <a:sym typeface="Wingdings" pitchFamily="2" charset="2"/>
              </a:rPr>
              <a:t> of </a:t>
            </a:r>
            <a:r>
              <a:rPr lang="es-ES_tradnl" sz="1500" dirty="0" err="1" smtClean="0">
                <a:sym typeface="Wingdings" pitchFamily="2" charset="2"/>
              </a:rPr>
              <a:t>matter</a:t>
            </a:r>
            <a:r>
              <a:rPr lang="es-ES_tradnl" sz="1500" dirty="0" smtClean="0">
                <a:sym typeface="Wingdings" pitchFamily="2" charset="2"/>
              </a:rPr>
              <a:t>, </a:t>
            </a:r>
            <a:r>
              <a:rPr lang="es-ES_tradnl" sz="1500" dirty="0" err="1" smtClean="0">
                <a:sym typeface="Wingdings" pitchFamily="2" charset="2"/>
              </a:rPr>
              <a:t>including</a:t>
            </a:r>
            <a:r>
              <a:rPr lang="es-ES_tradnl" sz="1500" dirty="0" smtClean="0">
                <a:sym typeface="Wingdings" pitchFamily="2" charset="2"/>
              </a:rPr>
              <a:t> </a:t>
            </a:r>
            <a:r>
              <a:rPr lang="es-ES_tradnl" sz="1500" dirty="0" err="1" smtClean="0">
                <a:sym typeface="Wingdings" pitchFamily="2" charset="2"/>
              </a:rPr>
              <a:t>much</a:t>
            </a:r>
            <a:r>
              <a:rPr lang="es-ES_tradnl" sz="1500" dirty="0" smtClean="0">
                <a:sym typeface="Wingdings" pitchFamily="2" charset="2"/>
              </a:rPr>
              <a:t> </a:t>
            </a:r>
            <a:r>
              <a:rPr lang="es-ES_tradnl" sz="1500" dirty="0" smtClean="0">
                <a:sym typeface="Wingdings" pitchFamily="2" charset="2"/>
              </a:rPr>
              <a:t>gas, </a:t>
            </a:r>
            <a:r>
              <a:rPr lang="es-ES_tradnl" sz="1500" dirty="0" err="1" smtClean="0">
                <a:sym typeface="Wingdings" pitchFamily="2" charset="2"/>
              </a:rPr>
              <a:t>due</a:t>
            </a:r>
            <a:r>
              <a:rPr lang="es-ES_tradnl" sz="1500" dirty="0" smtClean="0">
                <a:sym typeface="Wingdings" pitchFamily="2" charset="2"/>
              </a:rPr>
              <a:t> to </a:t>
            </a:r>
            <a:r>
              <a:rPr lang="es-ES_tradnl" sz="1500" dirty="0" err="1" smtClean="0">
                <a:sym typeface="Wingdings" pitchFamily="2" charset="2"/>
              </a:rPr>
              <a:t>their</a:t>
            </a:r>
            <a:r>
              <a:rPr lang="es-ES_tradnl" sz="1500" dirty="0" smtClean="0">
                <a:sym typeface="Wingdings" pitchFamily="2" charset="2"/>
              </a:rPr>
              <a:t> </a:t>
            </a:r>
            <a:r>
              <a:rPr lang="es-ES_tradnl" sz="1500" dirty="0" err="1" smtClean="0">
                <a:sym typeface="Wingdings" pitchFamily="2" charset="2"/>
              </a:rPr>
              <a:t>large</a:t>
            </a:r>
            <a:r>
              <a:rPr lang="es-ES_tradnl" sz="1500" dirty="0" smtClean="0">
                <a:sym typeface="Wingdings" pitchFamily="2" charset="2"/>
              </a:rPr>
              <a:t> </a:t>
            </a:r>
            <a:r>
              <a:rPr lang="es-ES_tradnl" sz="1500" dirty="0" err="1" smtClean="0">
                <a:sym typeface="Wingdings" pitchFamily="2" charset="2"/>
              </a:rPr>
              <a:t>mass</a:t>
            </a:r>
            <a:r>
              <a:rPr lang="es-ES_tradnl" sz="1500" dirty="0" smtClean="0">
                <a:sym typeface="Wingdings" pitchFamily="2" charset="2"/>
              </a:rPr>
              <a:t> and </a:t>
            </a:r>
            <a:r>
              <a:rPr lang="es-ES_tradnl" sz="1500" dirty="0" err="1" smtClean="0">
                <a:sym typeface="Wingdings" pitchFamily="2" charset="2"/>
              </a:rPr>
              <a:t>early</a:t>
            </a:r>
            <a:r>
              <a:rPr lang="es-ES_tradnl" sz="1500" dirty="0" smtClean="0">
                <a:sym typeface="Wingdings" pitchFamily="2" charset="2"/>
              </a:rPr>
              <a:t> </a:t>
            </a:r>
            <a:r>
              <a:rPr lang="es-ES_tradnl" sz="1500" dirty="0" err="1" smtClean="0">
                <a:sym typeface="Wingdings" pitchFamily="2" charset="2"/>
              </a:rPr>
              <a:t>formation</a:t>
            </a:r>
            <a:endParaRPr lang="es-ES_tradnl" sz="1500" dirty="0" smtClean="0">
              <a:sym typeface="Wingdings" pitchFamily="2" charset="2"/>
            </a:endParaRPr>
          </a:p>
          <a:p>
            <a:pPr>
              <a:spcBef>
                <a:spcPct val="0"/>
              </a:spcBef>
            </a:pPr>
            <a:r>
              <a:rPr lang="es-ES_tradnl" sz="1500" dirty="0" smtClean="0">
                <a:sym typeface="Wingdings" pitchFamily="2" charset="2"/>
              </a:rPr>
              <a:t>Once nuclear </a:t>
            </a:r>
            <a:r>
              <a:rPr lang="es-ES_tradnl" sz="1500" dirty="0" err="1" smtClean="0">
                <a:sym typeface="Wingdings" pitchFamily="2" charset="2"/>
              </a:rPr>
              <a:t>system</a:t>
            </a:r>
            <a:r>
              <a:rPr lang="es-ES_tradnl" sz="1500" dirty="0" smtClean="0">
                <a:sym typeface="Wingdings" pitchFamily="2" charset="2"/>
              </a:rPr>
              <a:t> in </a:t>
            </a:r>
            <a:r>
              <a:rPr lang="es-ES_tradnl" sz="1500" dirty="0" err="1" smtClean="0">
                <a:sym typeface="Wingdings" pitchFamily="2" charset="2"/>
              </a:rPr>
              <a:t>the</a:t>
            </a:r>
            <a:r>
              <a:rPr lang="es-ES_tradnl" sz="1500" dirty="0" smtClean="0">
                <a:sym typeface="Wingdings" pitchFamily="2" charset="2"/>
              </a:rPr>
              <a:t> </a:t>
            </a:r>
            <a:r>
              <a:rPr lang="es-ES_tradnl" sz="1500" dirty="0" err="1" smtClean="0">
                <a:sym typeface="Wingdings" pitchFamily="2" charset="2"/>
              </a:rPr>
              <a:t>sun</a:t>
            </a:r>
            <a:r>
              <a:rPr lang="es-ES_tradnl" sz="1500" dirty="0" smtClean="0">
                <a:sym typeface="Wingdings" pitchFamily="2" charset="2"/>
              </a:rPr>
              <a:t> </a:t>
            </a:r>
            <a:r>
              <a:rPr lang="es-ES_tradnl" sz="1500" dirty="0" err="1" smtClean="0">
                <a:sym typeface="Wingdings" pitchFamily="2" charset="2"/>
              </a:rPr>
              <a:t>starts</a:t>
            </a:r>
            <a:r>
              <a:rPr lang="es-ES_tradnl" sz="1500" dirty="0" smtClean="0">
                <a:sym typeface="Wingdings" pitchFamily="2" charset="2"/>
              </a:rPr>
              <a:t>, </a:t>
            </a:r>
            <a:r>
              <a:rPr lang="es-ES_tradnl" sz="1500" dirty="0" smtClean="0">
                <a:sym typeface="Wingdings" pitchFamily="2" charset="2"/>
              </a:rPr>
              <a:t>solar </a:t>
            </a:r>
            <a:r>
              <a:rPr lang="es-ES_tradnl" sz="1500" dirty="0" err="1" smtClean="0">
                <a:sym typeface="Wingdings" pitchFamily="2" charset="2"/>
              </a:rPr>
              <a:t>wind</a:t>
            </a:r>
            <a:r>
              <a:rPr lang="es-ES_tradnl" sz="1500" dirty="0" smtClean="0">
                <a:sym typeface="Wingdings" pitchFamily="2" charset="2"/>
              </a:rPr>
              <a:t> </a:t>
            </a:r>
            <a:r>
              <a:rPr lang="es-ES_tradnl" sz="1500" dirty="0" err="1" smtClean="0">
                <a:sym typeface="Wingdings" pitchFamily="2" charset="2"/>
              </a:rPr>
              <a:t>cleans</a:t>
            </a:r>
            <a:r>
              <a:rPr lang="es-ES_tradnl" sz="1500" dirty="0" smtClean="0">
                <a:sym typeface="Wingdings" pitchFamily="2" charset="2"/>
              </a:rPr>
              <a:t> </a:t>
            </a:r>
            <a:r>
              <a:rPr lang="es-ES_tradnl" sz="1500" dirty="0" err="1" smtClean="0">
                <a:sym typeface="Wingdings" pitchFamily="2" charset="2"/>
              </a:rPr>
              <a:t>the</a:t>
            </a:r>
            <a:r>
              <a:rPr lang="es-ES_tradnl" sz="1500" dirty="0" smtClean="0">
                <a:sym typeface="Wingdings" pitchFamily="2" charset="2"/>
              </a:rPr>
              <a:t> </a:t>
            </a:r>
            <a:r>
              <a:rPr lang="es-ES_tradnl" sz="1500" dirty="0" err="1" smtClean="0">
                <a:sym typeface="Wingdings" pitchFamily="2" charset="2"/>
              </a:rPr>
              <a:t>system</a:t>
            </a:r>
            <a:r>
              <a:rPr lang="es-ES_tradnl" sz="1500" dirty="0" smtClean="0">
                <a:sym typeface="Wingdings" pitchFamily="2" charset="2"/>
              </a:rPr>
              <a:t> </a:t>
            </a:r>
            <a:r>
              <a:rPr lang="es-ES_tradnl" sz="1500" dirty="0" err="1" smtClean="0">
                <a:sym typeface="Wingdings" pitchFamily="2" charset="2"/>
              </a:rPr>
              <a:t>from</a:t>
            </a:r>
            <a:r>
              <a:rPr lang="es-ES_tradnl" sz="1500" dirty="0" smtClean="0">
                <a:sym typeface="Wingdings" pitchFamily="2" charset="2"/>
              </a:rPr>
              <a:t> </a:t>
            </a:r>
            <a:r>
              <a:rPr lang="es-ES_tradnl" sz="1500" dirty="0" err="1" smtClean="0">
                <a:sym typeface="Wingdings" pitchFamily="2" charset="2"/>
              </a:rPr>
              <a:t>small</a:t>
            </a:r>
            <a:r>
              <a:rPr lang="es-ES_tradnl" sz="1500" dirty="0" smtClean="0">
                <a:sym typeface="Wingdings" pitchFamily="2" charset="2"/>
              </a:rPr>
              <a:t> </a:t>
            </a:r>
            <a:r>
              <a:rPr lang="es-ES_tradnl" sz="1500" dirty="0" err="1" smtClean="0">
                <a:sym typeface="Wingdings" pitchFamily="2" charset="2"/>
              </a:rPr>
              <a:t>planetisimals</a:t>
            </a:r>
            <a:r>
              <a:rPr lang="es-ES_tradnl" sz="1500" dirty="0" smtClean="0">
                <a:sym typeface="Wingdings" pitchFamily="2" charset="2"/>
              </a:rPr>
              <a:t> </a:t>
            </a:r>
            <a:r>
              <a:rPr lang="es-ES_tradnl" sz="1500" dirty="0" smtClean="0">
                <a:sym typeface="Wingdings" pitchFamily="2" charset="2"/>
              </a:rPr>
              <a:t> </a:t>
            </a:r>
            <a:r>
              <a:rPr lang="es-ES_tradnl" sz="1500" dirty="0" err="1" smtClean="0">
                <a:sym typeface="Wingdings" pitchFamily="2" charset="2"/>
              </a:rPr>
              <a:t>end</a:t>
            </a:r>
            <a:r>
              <a:rPr lang="es-ES_tradnl" sz="1500" dirty="0" smtClean="0">
                <a:sym typeface="Wingdings" pitchFamily="2" charset="2"/>
              </a:rPr>
              <a:t> of  </a:t>
            </a:r>
            <a:r>
              <a:rPr lang="es-ES_tradnl" sz="1500" dirty="0" err="1" smtClean="0">
                <a:sym typeface="Wingdings" pitchFamily="2" charset="2"/>
              </a:rPr>
              <a:t>planet</a:t>
            </a:r>
            <a:r>
              <a:rPr lang="es-ES_tradnl" sz="1500" dirty="0" smtClean="0">
                <a:sym typeface="Wingdings" pitchFamily="2" charset="2"/>
              </a:rPr>
              <a:t> </a:t>
            </a:r>
            <a:r>
              <a:rPr lang="es-ES_tradnl" sz="1500" dirty="0" err="1" smtClean="0">
                <a:sym typeface="Wingdings" pitchFamily="2" charset="2"/>
              </a:rPr>
              <a:t>formation</a:t>
            </a:r>
            <a:endParaRPr lang="es-ES_tradnl" sz="1500" dirty="0" smtClean="0">
              <a:sym typeface="Wingdings" pitchFamily="2" charset="2"/>
            </a:endParaRPr>
          </a:p>
          <a:p>
            <a:pPr>
              <a:lnSpc>
                <a:spcPct val="90000"/>
              </a:lnSpc>
              <a:spcBef>
                <a:spcPct val="0"/>
              </a:spcBef>
            </a:pPr>
            <a:endParaRPr lang="es-ES_tradnl" sz="1400" dirty="0" smtClean="0"/>
          </a:p>
        </p:txBody>
      </p:sp>
      <p:sp>
        <p:nvSpPr>
          <p:cNvPr id="75782" name="5 Marcador de fecha"/>
          <p:cNvSpPr>
            <a:spLocks noGrp="1"/>
          </p:cNvSpPr>
          <p:nvPr>
            <p:ph type="dt" sz="quarter" idx="10"/>
          </p:nvPr>
        </p:nvSpPr>
        <p:spPr>
          <a:noFill/>
        </p:spPr>
        <p:txBody>
          <a:bodyPr/>
          <a:lstStyle/>
          <a:p>
            <a:fld id="{19552AAD-2D16-4C1A-A164-0F568FCDC330}" type="datetime8">
              <a:rPr lang="es-ES">
                <a:latin typeface="Arial" pitchFamily="34" charset="0"/>
              </a:rPr>
              <a:pPr/>
              <a:t>22/01/2015 18:10</a:t>
            </a:fld>
            <a:endParaRPr lang="es-ES">
              <a:latin typeface="Arial" pitchFamily="34" charset="0"/>
            </a:endParaRPr>
          </a:p>
        </p:txBody>
      </p:sp>
      <p:sp>
        <p:nvSpPr>
          <p:cNvPr id="75783" name="6 Marcador de número de diapositiva"/>
          <p:cNvSpPr>
            <a:spLocks noGrp="1"/>
          </p:cNvSpPr>
          <p:nvPr>
            <p:ph type="sldNum" sz="quarter" idx="12"/>
          </p:nvPr>
        </p:nvSpPr>
        <p:spPr>
          <a:noFill/>
        </p:spPr>
        <p:txBody>
          <a:bodyPr/>
          <a:lstStyle/>
          <a:p>
            <a:fld id="{944A31ED-4A2E-4364-B68E-CB2559AE8F7E}" type="slidenum">
              <a:rPr lang="es-ES" smtClean="0">
                <a:latin typeface="Arial" pitchFamily="34" charset="0"/>
              </a:rPr>
              <a:pPr/>
              <a:t>100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304800"/>
            <a:ext cx="3429000" cy="1143000"/>
          </a:xfrm>
        </p:spPr>
        <p:txBody>
          <a:bodyPr/>
          <a:lstStyle/>
          <a:p>
            <a:r>
              <a:rPr lang="es-ES_tradnl" sz="2400" dirty="0" err="1" smtClean="0"/>
              <a:t>Origin</a:t>
            </a:r>
            <a:r>
              <a:rPr lang="es-ES_tradnl" sz="2400" dirty="0" smtClean="0"/>
              <a:t> of </a:t>
            </a:r>
            <a:r>
              <a:rPr lang="es-ES_tradnl" sz="2400" dirty="0" err="1" smtClean="0"/>
              <a:t>other</a:t>
            </a:r>
            <a:r>
              <a:rPr lang="es-ES_tradnl" sz="2400" dirty="0" smtClean="0"/>
              <a:t> </a:t>
            </a:r>
            <a:r>
              <a:rPr lang="es-ES_tradnl" sz="2400" dirty="0" err="1" smtClean="0"/>
              <a:t>objects</a:t>
            </a:r>
            <a:endParaRPr lang="en-US" sz="2000" dirty="0" smtClean="0"/>
          </a:p>
        </p:txBody>
      </p:sp>
      <p:sp>
        <p:nvSpPr>
          <p:cNvPr id="76803" name="Text Box 3"/>
          <p:cNvSpPr txBox="1">
            <a:spLocks noChangeArrowheads="1"/>
          </p:cNvSpPr>
          <p:nvPr/>
        </p:nvSpPr>
        <p:spPr bwMode="auto">
          <a:xfrm>
            <a:off x="0" y="1341438"/>
            <a:ext cx="2627313" cy="611187"/>
          </a:xfrm>
          <a:prstGeom prst="rect">
            <a:avLst/>
          </a:prstGeom>
          <a:noFill/>
          <a:ln w="9525" algn="ctr">
            <a:noFill/>
            <a:miter lim="800000"/>
            <a:headEnd/>
            <a:tailEnd/>
          </a:ln>
        </p:spPr>
        <p:txBody>
          <a:bodyPr>
            <a:spAutoFit/>
          </a:bodyPr>
          <a:lstStyle/>
          <a:p>
            <a:pPr marL="182563" indent="-182563"/>
            <a:endParaRPr lang="es-ES_tradnl" sz="1600">
              <a:latin typeface="Comic Sans MS" pitchFamily="66" charset="0"/>
            </a:endParaRPr>
          </a:p>
          <a:p>
            <a:pPr marL="182563" indent="-182563"/>
            <a:endParaRPr lang="en-US"/>
          </a:p>
        </p:txBody>
      </p:sp>
      <p:sp>
        <p:nvSpPr>
          <p:cNvPr id="76804" name="Text Box 4"/>
          <p:cNvSpPr txBox="1">
            <a:spLocks noChangeArrowheads="1"/>
          </p:cNvSpPr>
          <p:nvPr/>
        </p:nvSpPr>
        <p:spPr bwMode="auto">
          <a:xfrm>
            <a:off x="3657600" y="228600"/>
            <a:ext cx="5276850" cy="5262979"/>
          </a:xfrm>
          <a:prstGeom prst="rect">
            <a:avLst/>
          </a:prstGeom>
          <a:noFill/>
          <a:ln w="9525" algn="ctr">
            <a:noFill/>
            <a:miter lim="800000"/>
            <a:headEnd/>
            <a:tailEnd/>
          </a:ln>
        </p:spPr>
        <p:txBody>
          <a:bodyPr>
            <a:spAutoFit/>
          </a:bodyPr>
          <a:lstStyle/>
          <a:p>
            <a:pPr marL="268288" indent="-268288">
              <a:spcBef>
                <a:spcPct val="20000"/>
              </a:spcBef>
              <a:buFontTx/>
              <a:buChar char="•"/>
            </a:pPr>
            <a:r>
              <a:rPr lang="es-ES_tradnl" sz="1600" dirty="0" err="1" smtClean="0">
                <a:solidFill>
                  <a:srgbClr val="CC0000"/>
                </a:solidFill>
                <a:latin typeface="Comic Sans MS" pitchFamily="66" charset="0"/>
              </a:rPr>
              <a:t>Oort</a:t>
            </a:r>
            <a:r>
              <a:rPr lang="es-ES_tradnl" sz="1600" dirty="0" smtClean="0">
                <a:solidFill>
                  <a:srgbClr val="CC0000"/>
                </a:solidFill>
                <a:latin typeface="Comic Sans MS" pitchFamily="66" charset="0"/>
              </a:rPr>
              <a:t> Cloud:</a:t>
            </a:r>
            <a:r>
              <a:rPr lang="es-ES_tradnl" sz="1600" dirty="0" smtClean="0">
                <a:latin typeface="Comic Sans MS" pitchFamily="66" charset="0"/>
              </a:rPr>
              <a:t> </a:t>
            </a:r>
            <a:endParaRPr lang="es-ES_tradnl" sz="1600" dirty="0">
              <a:latin typeface="Comic Sans MS" pitchFamily="66" charset="0"/>
            </a:endParaRPr>
          </a:p>
          <a:p>
            <a:pPr marL="619125" lvl="1" indent="-166688">
              <a:spcBef>
                <a:spcPct val="20000"/>
              </a:spcBef>
              <a:buFontTx/>
              <a:buChar char="•"/>
            </a:pPr>
            <a:r>
              <a:rPr lang="es-ES_tradnl" sz="1600" dirty="0" err="1" smtClean="0">
                <a:latin typeface="Comic Sans MS" pitchFamily="66" charset="0"/>
              </a:rPr>
              <a:t>Objects</a:t>
            </a:r>
            <a:r>
              <a:rPr lang="es-ES_tradnl" sz="1600" dirty="0" smtClean="0">
                <a:latin typeface="Comic Sans MS" pitchFamily="66" charset="0"/>
              </a:rPr>
              <a:t>  </a:t>
            </a:r>
            <a:r>
              <a:rPr lang="es-ES_tradnl" sz="1600" dirty="0" err="1" smtClean="0">
                <a:latin typeface="Comic Sans MS" pitchFamily="66" charset="0"/>
              </a:rPr>
              <a:t>ejected</a:t>
            </a:r>
            <a:r>
              <a:rPr lang="es-ES_tradnl" sz="1600" dirty="0" smtClean="0">
                <a:latin typeface="Comic Sans MS" pitchFamily="66" charset="0"/>
              </a:rPr>
              <a:t> </a:t>
            </a:r>
            <a:r>
              <a:rPr lang="es-ES_tradnl" sz="1600" dirty="0" err="1" smtClean="0">
                <a:latin typeface="Comic Sans MS" pitchFamily="66" charset="0"/>
              </a:rPr>
              <a:t>by</a:t>
            </a:r>
            <a:r>
              <a:rPr lang="es-ES_tradnl" sz="1600" dirty="0" smtClean="0">
                <a:latin typeface="Comic Sans MS" pitchFamily="66" charset="0"/>
              </a:rPr>
              <a:t> </a:t>
            </a:r>
            <a:r>
              <a:rPr lang="es-ES_tradnl" sz="1600" dirty="0" err="1" smtClean="0">
                <a:latin typeface="Comic Sans MS" pitchFamily="66" charset="0"/>
              </a:rPr>
              <a:t>interactions</a:t>
            </a:r>
            <a:r>
              <a:rPr lang="es-ES_tradnl" sz="1600" dirty="0" smtClean="0">
                <a:latin typeface="Comic Sans MS" pitchFamily="66" charset="0"/>
              </a:rPr>
              <a:t> </a:t>
            </a:r>
            <a:r>
              <a:rPr lang="es-ES_tradnl" sz="1600" dirty="0" err="1" smtClean="0">
                <a:latin typeface="Comic Sans MS" pitchFamily="66" charset="0"/>
              </a:rPr>
              <a:t>with</a:t>
            </a:r>
            <a:r>
              <a:rPr lang="es-ES_tradnl" sz="1600" dirty="0" smtClean="0">
                <a:latin typeface="Comic Sans MS" pitchFamily="66" charset="0"/>
              </a:rPr>
              <a:t> </a:t>
            </a:r>
            <a:r>
              <a:rPr lang="es-ES_tradnl" sz="1600" dirty="0" err="1" smtClean="0">
                <a:latin typeface="Comic Sans MS" pitchFamily="66" charset="0"/>
              </a:rPr>
              <a:t>giant</a:t>
            </a:r>
            <a:r>
              <a:rPr lang="es-ES_tradnl" sz="1600" dirty="0" smtClean="0">
                <a:latin typeface="Comic Sans MS" pitchFamily="66" charset="0"/>
              </a:rPr>
              <a:t> </a:t>
            </a:r>
            <a:r>
              <a:rPr lang="es-ES_tradnl" sz="1600" dirty="0" err="1" smtClean="0">
                <a:latin typeface="Comic Sans MS" pitchFamily="66" charset="0"/>
              </a:rPr>
              <a:t>planets</a:t>
            </a:r>
            <a:endParaRPr lang="es-ES_tradnl" sz="1600" dirty="0">
              <a:latin typeface="Comic Sans MS" pitchFamily="66" charset="0"/>
              <a:sym typeface="Wingdings" pitchFamily="2" charset="2"/>
            </a:endParaRPr>
          </a:p>
          <a:p>
            <a:pPr marL="268288" indent="-268288">
              <a:spcBef>
                <a:spcPct val="20000"/>
              </a:spcBef>
              <a:buFontTx/>
              <a:buChar char="•"/>
            </a:pPr>
            <a:r>
              <a:rPr lang="es-ES_tradnl" sz="1600" dirty="0" err="1" smtClean="0">
                <a:solidFill>
                  <a:srgbClr val="CC0000"/>
                </a:solidFill>
                <a:latin typeface="Comic Sans MS" pitchFamily="66" charset="0"/>
                <a:sym typeface="Wingdings" pitchFamily="2" charset="2"/>
              </a:rPr>
              <a:t>Kuiper</a:t>
            </a:r>
            <a:r>
              <a:rPr lang="es-ES_tradnl" sz="1600" dirty="0">
                <a:solidFill>
                  <a:srgbClr val="CC0000"/>
                </a:solidFill>
                <a:latin typeface="Comic Sans MS" pitchFamily="66" charset="0"/>
                <a:sym typeface="Wingdings" pitchFamily="2" charset="2"/>
              </a:rPr>
              <a:t> </a:t>
            </a:r>
            <a:r>
              <a:rPr lang="es-ES_tradnl" sz="1600" dirty="0" err="1" smtClean="0">
                <a:solidFill>
                  <a:srgbClr val="CC0000"/>
                </a:solidFill>
                <a:latin typeface="Comic Sans MS" pitchFamily="66" charset="0"/>
                <a:sym typeface="Wingdings" pitchFamily="2" charset="2"/>
              </a:rPr>
              <a:t>Belt</a:t>
            </a:r>
            <a:r>
              <a:rPr lang="es-ES_tradnl" sz="1600" dirty="0" smtClean="0">
                <a:solidFill>
                  <a:srgbClr val="CC0000"/>
                </a:solidFill>
                <a:latin typeface="Comic Sans MS" pitchFamily="66" charset="0"/>
                <a:sym typeface="Wingdings" pitchFamily="2" charset="2"/>
              </a:rPr>
              <a:t>:</a:t>
            </a:r>
            <a:r>
              <a:rPr lang="es-ES_tradnl" sz="1600" dirty="0" smtClean="0">
                <a:latin typeface="Comic Sans MS" pitchFamily="66" charset="0"/>
                <a:sym typeface="Wingdings" pitchFamily="2" charset="2"/>
              </a:rPr>
              <a:t> </a:t>
            </a:r>
            <a:endParaRPr lang="es-ES_tradnl" sz="1600" dirty="0">
              <a:latin typeface="Comic Sans MS" pitchFamily="66" charset="0"/>
              <a:sym typeface="Wingdings" pitchFamily="2" charset="2"/>
            </a:endParaRPr>
          </a:p>
          <a:p>
            <a:pPr marL="619125" lvl="1" indent="-166688">
              <a:spcBef>
                <a:spcPct val="20000"/>
              </a:spcBef>
              <a:buFontTx/>
              <a:buChar char="•"/>
            </a:pPr>
            <a:r>
              <a:rPr lang="es-ES_tradnl" sz="1600" dirty="0" err="1" smtClean="0">
                <a:latin typeface="Comic Sans MS" pitchFamily="66" charset="0"/>
                <a:sym typeface="Wingdings" pitchFamily="2" charset="2"/>
              </a:rPr>
              <a:t>Remanent</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from</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planetary</a:t>
            </a:r>
            <a:r>
              <a:rPr lang="es-ES_tradnl" sz="1600" dirty="0" smtClean="0">
                <a:latin typeface="Comic Sans MS" pitchFamily="66" charset="0"/>
                <a:sym typeface="Wingdings" pitchFamily="2" charset="2"/>
              </a:rPr>
              <a:t> disk</a:t>
            </a:r>
            <a:endParaRPr lang="es-ES_tradnl" sz="1600" dirty="0">
              <a:latin typeface="Comic Sans MS" pitchFamily="66" charset="0"/>
              <a:sym typeface="Wingdings" pitchFamily="2" charset="2"/>
            </a:endParaRPr>
          </a:p>
          <a:p>
            <a:pPr marL="619125" lvl="1" indent="-166688">
              <a:spcBef>
                <a:spcPct val="20000"/>
              </a:spcBef>
              <a:buFontTx/>
              <a:buChar char="•"/>
            </a:pPr>
            <a:r>
              <a:rPr lang="es-ES_tradnl" sz="1600" dirty="0" err="1" smtClean="0">
                <a:latin typeface="Comic Sans MS" pitchFamily="66" charset="0"/>
                <a:sym typeface="Wingdings" pitchFamily="2" charset="2"/>
              </a:rPr>
              <a:t>Planetesimals</a:t>
            </a:r>
            <a:r>
              <a:rPr lang="es-ES_tradnl" sz="1600" dirty="0" smtClean="0">
                <a:latin typeface="Comic Sans MS" pitchFamily="66" charset="0"/>
                <a:sym typeface="Wingdings" pitchFamily="2" charset="2"/>
              </a:rPr>
              <a:t> </a:t>
            </a:r>
            <a:r>
              <a:rPr lang="es-ES_tradnl" sz="1600" dirty="0" smtClean="0">
                <a:latin typeface="Comic Sans MS" pitchFamily="66" charset="0"/>
                <a:sym typeface="Wingdings" pitchFamily="2" charset="2"/>
              </a:rPr>
              <a:t>and</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asteroids</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not</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accreting</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enough</a:t>
            </a:r>
            <a:r>
              <a:rPr lang="es-ES_tradnl" sz="1600" dirty="0" smtClean="0">
                <a:latin typeface="Comic Sans MS" pitchFamily="66" charset="0"/>
                <a:sym typeface="Wingdings" pitchFamily="2" charset="2"/>
              </a:rPr>
              <a:t> material to </a:t>
            </a:r>
            <a:r>
              <a:rPr lang="es-ES_tradnl" sz="1600" dirty="0" err="1" smtClean="0">
                <a:latin typeface="Comic Sans MS" pitchFamily="66" charset="0"/>
                <a:sym typeface="Wingdings" pitchFamily="2" charset="2"/>
              </a:rPr>
              <a:t>become</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larger</a:t>
            </a:r>
            <a:r>
              <a:rPr lang="es-ES_tradnl" sz="1600" dirty="0" smtClean="0">
                <a:latin typeface="Comic Sans MS" pitchFamily="66" charset="0"/>
                <a:sym typeface="Wingdings" pitchFamily="2" charset="2"/>
              </a:rPr>
              <a:t>.</a:t>
            </a:r>
            <a:endParaRPr lang="es-ES_tradnl" sz="1600" dirty="0">
              <a:latin typeface="Comic Sans MS" pitchFamily="66" charset="0"/>
              <a:sym typeface="Wingdings" pitchFamily="2" charset="2"/>
            </a:endParaRPr>
          </a:p>
          <a:p>
            <a:pPr marL="268288" indent="-268288">
              <a:spcBef>
                <a:spcPct val="20000"/>
              </a:spcBef>
              <a:buFontTx/>
              <a:buChar char="•"/>
            </a:pPr>
            <a:r>
              <a:rPr lang="es-ES_tradnl" sz="1600" dirty="0" err="1" smtClean="0">
                <a:solidFill>
                  <a:srgbClr val="CC0000"/>
                </a:solidFill>
                <a:latin typeface="Comic Sans MS" pitchFamily="66" charset="0"/>
                <a:sym typeface="Wingdings" pitchFamily="2" charset="2"/>
              </a:rPr>
              <a:t>Asteroids</a:t>
            </a:r>
            <a:r>
              <a:rPr lang="es-ES_tradnl" sz="1600" dirty="0">
                <a:solidFill>
                  <a:srgbClr val="CC0000"/>
                </a:solidFill>
                <a:latin typeface="Comic Sans MS" pitchFamily="66" charset="0"/>
                <a:sym typeface="Wingdings" pitchFamily="2" charset="2"/>
              </a:rPr>
              <a:t>: </a:t>
            </a:r>
            <a:r>
              <a:rPr lang="es-ES_tradnl" sz="1600" dirty="0" err="1" smtClean="0">
                <a:latin typeface="Comic Sans MS" pitchFamily="66" charset="0"/>
                <a:sym typeface="Wingdings" pitchFamily="2" charset="2"/>
              </a:rPr>
              <a:t>Planetisimimals</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large</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enough</a:t>
            </a:r>
            <a:r>
              <a:rPr lang="es-ES_tradnl" sz="1600" dirty="0" smtClean="0">
                <a:latin typeface="Comic Sans MS" pitchFamily="66" charset="0"/>
                <a:sym typeface="Wingdings" pitchFamily="2" charset="2"/>
              </a:rPr>
              <a:t> to be </a:t>
            </a:r>
            <a:r>
              <a:rPr lang="es-ES_tradnl" sz="1600" dirty="0" err="1" smtClean="0">
                <a:latin typeface="Comic Sans MS" pitchFamily="66" charset="0"/>
                <a:sym typeface="Wingdings" pitchFamily="2" charset="2"/>
              </a:rPr>
              <a:t>blown</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away</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but</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which</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coulnt</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not</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form</a:t>
            </a:r>
            <a:r>
              <a:rPr lang="es-ES_tradnl" sz="1600" dirty="0" smtClean="0">
                <a:latin typeface="Comic Sans MS" pitchFamily="66" charset="0"/>
                <a:sym typeface="Wingdings" pitchFamily="2" charset="2"/>
              </a:rPr>
              <a:t> a </a:t>
            </a:r>
            <a:r>
              <a:rPr lang="es-ES_tradnl" sz="1600" dirty="0" err="1" smtClean="0">
                <a:latin typeface="Comic Sans MS" pitchFamily="66" charset="0"/>
                <a:sym typeface="Wingdings" pitchFamily="2" charset="2"/>
              </a:rPr>
              <a:t>planet</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due</a:t>
            </a:r>
            <a:r>
              <a:rPr lang="es-ES_tradnl" sz="1600" dirty="0" smtClean="0">
                <a:latin typeface="Comic Sans MS" pitchFamily="66" charset="0"/>
                <a:sym typeface="Wingdings" pitchFamily="2" charset="2"/>
              </a:rPr>
              <a:t> to </a:t>
            </a:r>
            <a:r>
              <a:rPr lang="es-ES_tradnl" sz="1600" dirty="0" err="1" smtClean="0">
                <a:latin typeface="Comic Sans MS" pitchFamily="66" charset="0"/>
                <a:sym typeface="Wingdings" pitchFamily="2" charset="2"/>
              </a:rPr>
              <a:t>Jupiter</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tidal</a:t>
            </a:r>
            <a:r>
              <a:rPr lang="es-ES_tradnl" sz="1600" dirty="0" smtClean="0">
                <a:latin typeface="Comic Sans MS" pitchFamily="66" charset="0"/>
                <a:sym typeface="Wingdings" pitchFamily="2" charset="2"/>
              </a:rPr>
              <a:t> </a:t>
            </a:r>
            <a:r>
              <a:rPr lang="es-ES_tradnl" sz="1600" dirty="0" err="1" smtClean="0">
                <a:latin typeface="Comic Sans MS" pitchFamily="66" charset="0"/>
                <a:sym typeface="Wingdings" pitchFamily="2" charset="2"/>
              </a:rPr>
              <a:t>effects</a:t>
            </a:r>
            <a:r>
              <a:rPr lang="es-ES_tradnl" sz="1600" dirty="0" smtClean="0">
                <a:latin typeface="Comic Sans MS" pitchFamily="66" charset="0"/>
                <a:sym typeface="Wingdings" pitchFamily="2" charset="2"/>
              </a:rPr>
              <a:t>. </a:t>
            </a:r>
            <a:endParaRPr lang="es-ES_tradnl" sz="1600" dirty="0">
              <a:latin typeface="Comic Sans MS" pitchFamily="66" charset="0"/>
              <a:sym typeface="Wingdings" pitchFamily="2" charset="2"/>
            </a:endParaRPr>
          </a:p>
          <a:p>
            <a:pPr marL="268288" indent="-268288">
              <a:spcBef>
                <a:spcPct val="20000"/>
              </a:spcBef>
              <a:buFontTx/>
              <a:buChar char="•"/>
            </a:pPr>
            <a:r>
              <a:rPr lang="es-ES_tradnl" sz="1600" dirty="0" err="1" smtClean="0">
                <a:solidFill>
                  <a:srgbClr val="CC0000"/>
                </a:solidFill>
                <a:latin typeface="Comic Sans MS" pitchFamily="66" charset="0"/>
                <a:sym typeface="Wingdings" pitchFamily="2" charset="2"/>
              </a:rPr>
              <a:t>Sat</a:t>
            </a:r>
            <a:r>
              <a:rPr lang="es-ES_tradnl" sz="1600" dirty="0" err="1" smtClean="0">
                <a:solidFill>
                  <a:srgbClr val="CC0000"/>
                </a:solidFill>
                <a:ea typeface="ＭＳ Ｐゴシック" pitchFamily="1" charset="-128"/>
                <a:sym typeface="Wingdings" pitchFamily="2" charset="2"/>
              </a:rPr>
              <a:t>e</a:t>
            </a:r>
            <a:r>
              <a:rPr lang="es-ES_tradnl" altLang="ja-JP" sz="1600" dirty="0" err="1" smtClean="0">
                <a:solidFill>
                  <a:srgbClr val="CC0000"/>
                </a:solidFill>
                <a:latin typeface="Comic Sans MS" pitchFamily="66" charset="0"/>
                <a:ea typeface="ＭＳ Ｐゴシック" pitchFamily="1" charset="-128"/>
                <a:sym typeface="Wingdings" pitchFamily="2" charset="2"/>
              </a:rPr>
              <a:t>llites</a:t>
            </a:r>
            <a:r>
              <a:rPr lang="es-ES_tradnl" altLang="ja-JP" sz="1600" dirty="0" smtClean="0">
                <a:solidFill>
                  <a:srgbClr val="CC0000"/>
                </a:solidFill>
                <a:latin typeface="Comic Sans MS" pitchFamily="66" charset="0"/>
                <a:ea typeface="ＭＳ Ｐゴシック" pitchFamily="1" charset="-128"/>
                <a:sym typeface="Wingdings" pitchFamily="2" charset="2"/>
              </a:rPr>
              <a:t> </a:t>
            </a:r>
            <a:r>
              <a:rPr lang="es-ES_tradnl" altLang="ja-JP" sz="1600" dirty="0" smtClean="0">
                <a:latin typeface="Comic Sans MS" pitchFamily="66" charset="0"/>
                <a:ea typeface="ＭＳ Ｐゴシック" pitchFamily="1" charset="-128"/>
                <a:sym typeface="Wingdings" pitchFamily="2" charset="2"/>
              </a:rPr>
              <a:t>: </a:t>
            </a:r>
            <a:r>
              <a:rPr lang="es-ES_tradnl" altLang="ja-JP" sz="1600" dirty="0" err="1" smtClean="0">
                <a:latin typeface="Comic Sans MS" pitchFamily="66" charset="0"/>
                <a:ea typeface="ＭＳ Ｐゴシック" pitchFamily="1" charset="-128"/>
                <a:sym typeface="Wingdings" pitchFamily="2" charset="2"/>
              </a:rPr>
              <a:t>Different</a:t>
            </a:r>
            <a:r>
              <a:rPr lang="es-ES_tradnl" altLang="ja-JP" sz="1600" dirty="0" smtClean="0">
                <a:latin typeface="Comic Sans MS" pitchFamily="66" charset="0"/>
                <a:ea typeface="ＭＳ Ｐゴシック" pitchFamily="1" charset="-128"/>
                <a:sym typeface="Wingdings" pitchFamily="2" charset="2"/>
              </a:rPr>
              <a:t> </a:t>
            </a:r>
            <a:r>
              <a:rPr lang="es-ES_tradnl" altLang="ja-JP" sz="1600" dirty="0" err="1" smtClean="0">
                <a:latin typeface="Comic Sans MS" pitchFamily="66" charset="0"/>
                <a:ea typeface="ＭＳ Ｐゴシック" pitchFamily="1" charset="-128"/>
                <a:sym typeface="Wingdings" pitchFamily="2" charset="2"/>
              </a:rPr>
              <a:t>scenarios</a:t>
            </a:r>
            <a:r>
              <a:rPr lang="es-ES_tradnl" altLang="ja-JP" sz="1600" dirty="0" smtClean="0">
                <a:latin typeface="Comic Sans MS" pitchFamily="66" charset="0"/>
                <a:ea typeface="ＭＳ Ｐゴシック" pitchFamily="1" charset="-128"/>
                <a:sym typeface="Wingdings" pitchFamily="2" charset="2"/>
              </a:rPr>
              <a:t> :</a:t>
            </a:r>
            <a:endParaRPr lang="es-ES_tradnl" altLang="ja-JP" sz="1600" dirty="0">
              <a:latin typeface="Comic Sans MS" pitchFamily="66" charset="0"/>
              <a:ea typeface="ＭＳ Ｐゴシック" pitchFamily="1" charset="-128"/>
              <a:sym typeface="Wingdings" pitchFamily="2" charset="2"/>
            </a:endParaRPr>
          </a:p>
          <a:p>
            <a:pPr marL="619125" lvl="1" indent="-166688">
              <a:spcBef>
                <a:spcPct val="20000"/>
              </a:spcBef>
              <a:buFontTx/>
              <a:buChar char="—"/>
            </a:pPr>
            <a:r>
              <a:rPr lang="es-ES_tradnl" altLang="ja-JP" sz="1600" dirty="0" smtClean="0">
                <a:latin typeface="Comic Sans MS" pitchFamily="66" charset="0"/>
                <a:ea typeface="ＭＳ Ｐゴシック" pitchFamily="1" charset="-128"/>
                <a:sym typeface="Wingdings" pitchFamily="2" charset="2"/>
              </a:rPr>
              <a:t>Disk </a:t>
            </a:r>
            <a:r>
              <a:rPr lang="es-ES_tradnl" altLang="ja-JP" sz="1600" dirty="0" err="1" smtClean="0">
                <a:latin typeface="Comic Sans MS" pitchFamily="66" charset="0"/>
                <a:ea typeface="ＭＳ Ｐゴシック" pitchFamily="1" charset="-128"/>
                <a:sym typeface="Wingdings" pitchFamily="2" charset="2"/>
              </a:rPr>
              <a:t>around</a:t>
            </a:r>
            <a:r>
              <a:rPr lang="es-ES_tradnl" altLang="ja-JP" sz="1600" dirty="0" smtClean="0">
                <a:latin typeface="Comic Sans MS" pitchFamily="66" charset="0"/>
                <a:ea typeface="ＭＳ Ｐゴシック" pitchFamily="1" charset="-128"/>
                <a:sym typeface="Wingdings" pitchFamily="2" charset="2"/>
              </a:rPr>
              <a:t> a </a:t>
            </a:r>
            <a:r>
              <a:rPr lang="es-ES_tradnl" altLang="ja-JP" sz="1600" dirty="0" err="1" smtClean="0">
                <a:latin typeface="Comic Sans MS" pitchFamily="66" charset="0"/>
                <a:ea typeface="ＭＳ Ｐゴシック" pitchFamily="1" charset="-128"/>
                <a:sym typeface="Wingdings" pitchFamily="2" charset="2"/>
              </a:rPr>
              <a:t>planet</a:t>
            </a:r>
            <a:r>
              <a:rPr lang="es-ES_tradnl" altLang="ja-JP" sz="1600" dirty="0" smtClean="0">
                <a:latin typeface="Comic Sans MS" pitchFamily="66" charset="0"/>
                <a:ea typeface="ＭＳ Ｐゴシック" pitchFamily="1" charset="-128"/>
                <a:sym typeface="Wingdings" pitchFamily="2" charset="2"/>
              </a:rPr>
              <a:t> similar to </a:t>
            </a:r>
            <a:r>
              <a:rPr lang="es-ES_tradnl" altLang="ja-JP" sz="1600" dirty="0" err="1" smtClean="0">
                <a:latin typeface="Comic Sans MS" pitchFamily="66" charset="0"/>
                <a:ea typeface="ＭＳ Ｐゴシック" pitchFamily="1" charset="-128"/>
                <a:sym typeface="Wingdings" pitchFamily="2" charset="2"/>
              </a:rPr>
              <a:t>planet</a:t>
            </a:r>
            <a:r>
              <a:rPr lang="es-ES_tradnl" altLang="ja-JP" sz="1600" dirty="0" smtClean="0">
                <a:latin typeface="Comic Sans MS" pitchFamily="66" charset="0"/>
                <a:ea typeface="ＭＳ Ｐゴシック" pitchFamily="1" charset="-128"/>
                <a:sym typeface="Wingdings" pitchFamily="2" charset="2"/>
              </a:rPr>
              <a:t> </a:t>
            </a:r>
            <a:r>
              <a:rPr lang="es-ES_tradnl" altLang="ja-JP" sz="1600" dirty="0" err="1" smtClean="0">
                <a:latin typeface="Comic Sans MS" pitchFamily="66" charset="0"/>
                <a:ea typeface="ＭＳ Ｐゴシック" pitchFamily="1" charset="-128"/>
                <a:sym typeface="Wingdings" pitchFamily="2" charset="2"/>
              </a:rPr>
              <a:t>formation</a:t>
            </a:r>
            <a:endParaRPr lang="es-ES_tradnl" altLang="ja-JP" sz="1600" dirty="0">
              <a:latin typeface="Comic Sans MS" pitchFamily="66" charset="0"/>
              <a:ea typeface="ＭＳ Ｐゴシック" pitchFamily="1" charset="-128"/>
              <a:sym typeface="Wingdings" pitchFamily="2" charset="2"/>
            </a:endParaRPr>
          </a:p>
          <a:p>
            <a:pPr lvl="2">
              <a:spcBef>
                <a:spcPct val="20000"/>
              </a:spcBef>
              <a:buFontTx/>
              <a:buChar char="o"/>
            </a:pPr>
            <a:r>
              <a:rPr lang="es-ES_tradnl" altLang="ja-JP" sz="1600" dirty="0" err="1" smtClean="0">
                <a:latin typeface="Comic Sans MS" pitchFamily="66" charset="0"/>
                <a:ea typeface="ＭＳ Ｐゴシック" pitchFamily="1" charset="-128"/>
                <a:sym typeface="Wingdings" pitchFamily="2" charset="2"/>
              </a:rPr>
              <a:t>Some</a:t>
            </a:r>
            <a:r>
              <a:rPr lang="es-ES_tradnl" altLang="ja-JP" sz="1600" dirty="0" smtClean="0">
                <a:latin typeface="Comic Sans MS" pitchFamily="66" charset="0"/>
                <a:ea typeface="ＭＳ Ｐゴシック" pitchFamily="1" charset="-128"/>
                <a:sym typeface="Wingdings" pitchFamily="2" charset="2"/>
              </a:rPr>
              <a:t> </a:t>
            </a:r>
            <a:r>
              <a:rPr lang="es-ES_tradnl" altLang="ja-JP" sz="1600" dirty="0" err="1" smtClean="0">
                <a:latin typeface="Comic Sans MS" pitchFamily="66" charset="0"/>
                <a:ea typeface="ＭＳ Ｐゴシック" pitchFamily="1" charset="-128"/>
                <a:sym typeface="Wingdings" pitchFamily="2" charset="2"/>
              </a:rPr>
              <a:t>satellites</a:t>
            </a:r>
            <a:r>
              <a:rPr lang="es-ES_tradnl" altLang="ja-JP" sz="1600" dirty="0" smtClean="0">
                <a:latin typeface="Comic Sans MS" pitchFamily="66" charset="0"/>
                <a:ea typeface="ＭＳ Ｐゴシック" pitchFamily="1" charset="-128"/>
                <a:sym typeface="Wingdings" pitchFamily="2" charset="2"/>
              </a:rPr>
              <a:t> of </a:t>
            </a:r>
            <a:r>
              <a:rPr lang="es-ES_tradnl" altLang="ja-JP" sz="1600" dirty="0" err="1" smtClean="0">
                <a:latin typeface="Comic Sans MS" pitchFamily="66" charset="0"/>
                <a:ea typeface="ＭＳ Ｐゴシック" pitchFamily="1" charset="-128"/>
                <a:sym typeface="Wingdings" pitchFamily="2" charset="2"/>
              </a:rPr>
              <a:t>giant</a:t>
            </a:r>
            <a:r>
              <a:rPr lang="es-ES_tradnl" altLang="ja-JP" sz="1600" dirty="0" smtClean="0">
                <a:latin typeface="Comic Sans MS" pitchFamily="66" charset="0"/>
                <a:ea typeface="ＭＳ Ｐゴシック" pitchFamily="1" charset="-128"/>
                <a:sym typeface="Wingdings" pitchFamily="2" charset="2"/>
              </a:rPr>
              <a:t> </a:t>
            </a:r>
            <a:r>
              <a:rPr lang="es-ES_tradnl" altLang="ja-JP" sz="1600" dirty="0" err="1" smtClean="0">
                <a:latin typeface="Comic Sans MS" pitchFamily="66" charset="0"/>
                <a:ea typeface="ＭＳ Ｐゴシック" pitchFamily="1" charset="-128"/>
                <a:sym typeface="Wingdings" pitchFamily="2" charset="2"/>
              </a:rPr>
              <a:t>outer</a:t>
            </a:r>
            <a:r>
              <a:rPr lang="es-ES_tradnl" altLang="ja-JP" sz="1600" dirty="0" smtClean="0">
                <a:latin typeface="Comic Sans MS" pitchFamily="66" charset="0"/>
                <a:ea typeface="ＭＳ Ｐゴシック" pitchFamily="1" charset="-128"/>
                <a:sym typeface="Wingdings" pitchFamily="2" charset="2"/>
              </a:rPr>
              <a:t> </a:t>
            </a:r>
            <a:r>
              <a:rPr lang="es-ES_tradnl" altLang="ja-JP" sz="1600" dirty="0" err="1" smtClean="0">
                <a:latin typeface="Comic Sans MS" pitchFamily="66" charset="0"/>
                <a:ea typeface="ＭＳ Ｐゴシック" pitchFamily="1" charset="-128"/>
                <a:sym typeface="Wingdings" pitchFamily="2" charset="2"/>
              </a:rPr>
              <a:t>planets</a:t>
            </a:r>
            <a:endParaRPr lang="es-ES_tradnl" altLang="ja-JP" sz="1600" dirty="0">
              <a:latin typeface="Comic Sans MS" pitchFamily="66" charset="0"/>
              <a:ea typeface="ＭＳ Ｐゴシック" pitchFamily="1" charset="-128"/>
              <a:sym typeface="Wingdings" pitchFamily="2" charset="2"/>
            </a:endParaRPr>
          </a:p>
          <a:p>
            <a:pPr marL="619125" lvl="1" indent="-166688">
              <a:spcBef>
                <a:spcPct val="20000"/>
              </a:spcBef>
              <a:buFontTx/>
              <a:buChar char="—"/>
            </a:pPr>
            <a:r>
              <a:rPr lang="es-ES_tradnl" altLang="ja-JP" sz="1600" dirty="0" smtClean="0">
                <a:latin typeface="Comic Sans MS" pitchFamily="66" charset="0"/>
                <a:ea typeface="ＭＳ Ｐゴシック" pitchFamily="1" charset="-128"/>
                <a:sym typeface="Wingdings" pitchFamily="2" charset="2"/>
              </a:rPr>
              <a:t>Capture of </a:t>
            </a:r>
            <a:r>
              <a:rPr lang="es-ES_tradnl" altLang="ja-JP" sz="1600" dirty="0" err="1" smtClean="0">
                <a:latin typeface="Comic Sans MS" pitchFamily="66" charset="0"/>
                <a:ea typeface="ＭＳ Ｐゴシック" pitchFamily="1" charset="-128"/>
                <a:sym typeface="Wingdings" pitchFamily="2" charset="2"/>
              </a:rPr>
              <a:t>an</a:t>
            </a:r>
            <a:r>
              <a:rPr lang="es-ES_tradnl" altLang="ja-JP" sz="1600" dirty="0" smtClean="0">
                <a:latin typeface="Comic Sans MS" pitchFamily="66" charset="0"/>
                <a:ea typeface="ＭＳ Ｐゴシック" pitchFamily="1" charset="-128"/>
                <a:sym typeface="Wingdings" pitchFamily="2" charset="2"/>
              </a:rPr>
              <a:t> </a:t>
            </a:r>
            <a:r>
              <a:rPr lang="es-ES_tradnl" altLang="ja-JP" sz="1600" dirty="0" err="1" smtClean="0">
                <a:latin typeface="Comic Sans MS" pitchFamily="66" charset="0"/>
                <a:ea typeface="ＭＳ Ｐゴシック" pitchFamily="1" charset="-128"/>
                <a:sym typeface="Wingdings" pitchFamily="2" charset="2"/>
              </a:rPr>
              <a:t>asteroid</a:t>
            </a:r>
            <a:r>
              <a:rPr lang="es-ES_tradnl" altLang="ja-JP" sz="1600" dirty="0" smtClean="0">
                <a:latin typeface="Comic Sans MS" pitchFamily="66" charset="0"/>
                <a:ea typeface="ＭＳ Ｐゴシック" pitchFamily="1" charset="-128"/>
                <a:sym typeface="Wingdings" pitchFamily="2" charset="2"/>
              </a:rPr>
              <a:t> </a:t>
            </a:r>
            <a:r>
              <a:rPr lang="es-ES_tradnl" altLang="ja-JP" sz="1600" dirty="0">
                <a:latin typeface="Comic Sans MS" pitchFamily="66" charset="0"/>
                <a:ea typeface="ＭＳ Ｐゴシック" pitchFamily="1" charset="-128"/>
                <a:sym typeface="Wingdings" pitchFamily="2" charset="2"/>
              </a:rPr>
              <a:t>(</a:t>
            </a:r>
            <a:r>
              <a:rPr lang="es-ES_tradnl" altLang="ja-JP" sz="1600" dirty="0">
                <a:latin typeface="Comic Sans MS" pitchFamily="66" charset="0"/>
                <a:ea typeface="ＭＳ Ｐゴシック" pitchFamily="1" charset="-128"/>
                <a:sym typeface="Symbol" pitchFamily="18" charset="2"/>
              </a:rPr>
              <a:t> </a:t>
            </a:r>
            <a:r>
              <a:rPr lang="es-ES_tradnl" altLang="ja-JP" sz="1600" dirty="0" err="1" smtClean="0">
                <a:latin typeface="Comic Sans MS" pitchFamily="66" charset="0"/>
                <a:ea typeface="ＭＳ Ｐゴシック" pitchFamily="1" charset="-128"/>
                <a:sym typeface="Wingdings" pitchFamily="2" charset="2"/>
              </a:rPr>
              <a:t>Mars</a:t>
            </a:r>
            <a:r>
              <a:rPr lang="es-ES_tradnl" altLang="ja-JP" sz="1600" dirty="0" smtClean="0">
                <a:latin typeface="Comic Sans MS" pitchFamily="66" charset="0"/>
                <a:ea typeface="ＭＳ Ｐゴシック" pitchFamily="1" charset="-128"/>
                <a:sym typeface="Wingdings" pitchFamily="2" charset="2"/>
              </a:rPr>
              <a:t>)</a:t>
            </a:r>
            <a:endParaRPr lang="es-ES_tradnl" altLang="ja-JP" sz="1600" dirty="0">
              <a:latin typeface="Comic Sans MS" pitchFamily="66" charset="0"/>
              <a:ea typeface="ＭＳ Ｐゴシック" pitchFamily="1" charset="-128"/>
              <a:sym typeface="Wingdings" pitchFamily="2" charset="2"/>
            </a:endParaRPr>
          </a:p>
          <a:p>
            <a:pPr marL="619125" lvl="1" indent="-166688">
              <a:spcBef>
                <a:spcPct val="20000"/>
              </a:spcBef>
              <a:buFontTx/>
              <a:buChar char="—"/>
            </a:pPr>
            <a:r>
              <a:rPr lang="es-ES_tradnl" altLang="ja-JP" sz="1600" dirty="0" smtClean="0">
                <a:latin typeface="Comic Sans MS" pitchFamily="66" charset="0"/>
                <a:ea typeface="ＭＳ Ｐゴシック" pitchFamily="1" charset="-128"/>
                <a:sym typeface="Wingdings" pitchFamily="2" charset="2"/>
              </a:rPr>
              <a:t>Impacto of a </a:t>
            </a:r>
            <a:r>
              <a:rPr lang="es-ES_tradnl" altLang="ja-JP" sz="1600" dirty="0" err="1" smtClean="0">
                <a:latin typeface="Comic Sans MS" pitchFamily="66" charset="0"/>
                <a:ea typeface="ＭＳ Ｐゴシック" pitchFamily="1" charset="-128"/>
                <a:sym typeface="Wingdings" pitchFamily="2" charset="2"/>
              </a:rPr>
              <a:t>big</a:t>
            </a:r>
            <a:r>
              <a:rPr lang="es-ES_tradnl" altLang="ja-JP" sz="1600" dirty="0" smtClean="0">
                <a:latin typeface="Comic Sans MS" pitchFamily="66" charset="0"/>
                <a:ea typeface="ＭＳ Ｐゴシック" pitchFamily="1" charset="-128"/>
                <a:sym typeface="Wingdings" pitchFamily="2" charset="2"/>
              </a:rPr>
              <a:t> </a:t>
            </a:r>
            <a:r>
              <a:rPr lang="es-ES_tradnl" altLang="ja-JP" sz="1600" dirty="0" err="1" smtClean="0">
                <a:latin typeface="Comic Sans MS" pitchFamily="66" charset="0"/>
                <a:ea typeface="ＭＳ Ｐゴシック" pitchFamily="1" charset="-128"/>
                <a:sym typeface="Wingdings" pitchFamily="2" charset="2"/>
              </a:rPr>
              <a:t>object</a:t>
            </a:r>
            <a:r>
              <a:rPr lang="es-ES_tradnl" altLang="ja-JP" sz="1600" dirty="0" smtClean="0">
                <a:latin typeface="Comic Sans MS" pitchFamily="66" charset="0"/>
                <a:ea typeface="ＭＳ Ｐゴシック" pitchFamily="1" charset="-128"/>
                <a:sym typeface="Wingdings" pitchFamily="2" charset="2"/>
              </a:rPr>
              <a:t> (</a:t>
            </a:r>
            <a:r>
              <a:rPr lang="es-ES_tradnl" altLang="ja-JP" sz="1600" dirty="0" smtClean="0">
                <a:latin typeface="Comic Sans MS" pitchFamily="66" charset="0"/>
                <a:ea typeface="ＭＳ Ｐゴシック" pitchFamily="1" charset="-128"/>
                <a:sym typeface="Symbol" pitchFamily="18" charset="2"/>
              </a:rPr>
              <a:t></a:t>
            </a:r>
            <a:r>
              <a:rPr lang="es-ES_tradnl" altLang="ja-JP" sz="1600" smtClean="0">
                <a:latin typeface="Comic Sans MS" pitchFamily="66" charset="0"/>
                <a:ea typeface="ＭＳ Ｐゴシック" pitchFamily="1" charset="-128"/>
                <a:sym typeface="Symbol" pitchFamily="18" charset="2"/>
              </a:rPr>
              <a:t>Earth)</a:t>
            </a:r>
            <a:endParaRPr lang="es-ES_tradnl" sz="1600" dirty="0">
              <a:latin typeface="Comic Sans MS" pitchFamily="66" charset="0"/>
              <a:sym typeface="Wingdings" pitchFamily="2" charset="2"/>
            </a:endParaRPr>
          </a:p>
          <a:p>
            <a:pPr marL="268288" indent="-268288"/>
            <a:endParaRPr lang="es-ES_tradnl" sz="1600" dirty="0">
              <a:latin typeface="Comic Sans MS" pitchFamily="66" charset="0"/>
              <a:sym typeface="Wingdings" pitchFamily="2" charset="2"/>
            </a:endParaRPr>
          </a:p>
          <a:p>
            <a:pPr marL="268288" indent="-268288">
              <a:buFontTx/>
              <a:buChar char="•"/>
            </a:pPr>
            <a:endParaRPr lang="es-ES_tradnl" sz="1600" dirty="0">
              <a:latin typeface="Comic Sans MS" pitchFamily="66" charset="0"/>
              <a:sym typeface="Wingdings" pitchFamily="2" charset="2"/>
            </a:endParaRPr>
          </a:p>
          <a:p>
            <a:pPr marL="268288" indent="-268288" algn="ctr"/>
            <a:endParaRPr lang="en-US" sz="1600" dirty="0">
              <a:latin typeface="Comic Sans MS" pitchFamily="66" charset="0"/>
            </a:endParaRPr>
          </a:p>
        </p:txBody>
      </p:sp>
      <p:pic>
        <p:nvPicPr>
          <p:cNvPr id="76805" name="Picture 5" descr="scatter"/>
          <p:cNvPicPr>
            <a:picLocks noGrp="1" noChangeAspect="1" noChangeArrowheads="1"/>
          </p:cNvPicPr>
          <p:nvPr>
            <p:ph sz="half" idx="2"/>
          </p:nvPr>
        </p:nvPicPr>
        <p:blipFill>
          <a:blip r:embed="rId3" cstate="print"/>
          <a:srcRect/>
          <a:stretch>
            <a:fillRect/>
          </a:stretch>
        </p:blipFill>
        <p:spPr>
          <a:xfrm>
            <a:off x="250825" y="1989138"/>
            <a:ext cx="3525838" cy="4525962"/>
          </a:xfrm>
          <a:noFill/>
        </p:spPr>
      </p:pic>
      <p:sp>
        <p:nvSpPr>
          <p:cNvPr id="76806" name="5 Marcador de fecha"/>
          <p:cNvSpPr>
            <a:spLocks noGrp="1"/>
          </p:cNvSpPr>
          <p:nvPr>
            <p:ph type="dt" sz="quarter" idx="10"/>
          </p:nvPr>
        </p:nvSpPr>
        <p:spPr>
          <a:noFill/>
        </p:spPr>
        <p:txBody>
          <a:bodyPr/>
          <a:lstStyle/>
          <a:p>
            <a:fld id="{5255AA66-E46E-4FBE-B604-3D36B1BC613B}" type="datetime8">
              <a:rPr lang="es-ES">
                <a:latin typeface="Arial" pitchFamily="34" charset="0"/>
              </a:rPr>
              <a:pPr/>
              <a:t>22/01/2015 18:10</a:t>
            </a:fld>
            <a:endParaRPr lang="es-ES">
              <a:latin typeface="Arial" pitchFamily="34" charset="0"/>
            </a:endParaRPr>
          </a:p>
        </p:txBody>
      </p:sp>
      <p:sp>
        <p:nvSpPr>
          <p:cNvPr id="76807" name="6 Marcador de número de diapositiva"/>
          <p:cNvSpPr>
            <a:spLocks noGrp="1"/>
          </p:cNvSpPr>
          <p:nvPr>
            <p:ph type="sldNum" sz="quarter" idx="12"/>
          </p:nvPr>
        </p:nvSpPr>
        <p:spPr>
          <a:noFill/>
        </p:spPr>
        <p:txBody>
          <a:bodyPr/>
          <a:lstStyle/>
          <a:p>
            <a:fld id="{BF273ED7-6ED6-4812-BE00-9A3F0392B144}" type="slidenum">
              <a:rPr lang="es-ES" smtClean="0">
                <a:latin typeface="Arial" pitchFamily="34" charset="0"/>
              </a:rPr>
              <a:pPr/>
              <a:t>101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p:txBody>
          <a:bodyPr/>
          <a:lstStyle/>
          <a:p>
            <a:r>
              <a:rPr lang="es-ES" dirty="0" err="1" smtClean="0"/>
              <a:t>Synodic</a:t>
            </a:r>
            <a:r>
              <a:rPr lang="es-ES" dirty="0" smtClean="0"/>
              <a:t> and </a:t>
            </a:r>
            <a:r>
              <a:rPr lang="es-ES" dirty="0" err="1" smtClean="0"/>
              <a:t>sidereal</a:t>
            </a:r>
            <a:r>
              <a:rPr lang="es-ES" dirty="0" smtClean="0"/>
              <a:t> </a:t>
            </a:r>
            <a:r>
              <a:rPr lang="es-ES" dirty="0" err="1" smtClean="0"/>
              <a:t>periods</a:t>
            </a:r>
            <a:endParaRPr lang="es-ES" dirty="0" smtClean="0"/>
          </a:p>
        </p:txBody>
      </p:sp>
      <p:sp>
        <p:nvSpPr>
          <p:cNvPr id="11267" name="2 Marcador de contenido"/>
          <p:cNvSpPr>
            <a:spLocks noGrp="1"/>
          </p:cNvSpPr>
          <p:nvPr>
            <p:ph idx="1"/>
          </p:nvPr>
        </p:nvSpPr>
        <p:spPr/>
        <p:txBody>
          <a:bodyPr/>
          <a:lstStyle/>
          <a:p>
            <a:r>
              <a:rPr lang="es-ES" sz="2800" dirty="0" err="1" smtClean="0"/>
              <a:t>The</a:t>
            </a:r>
            <a:r>
              <a:rPr lang="es-ES" sz="2800" dirty="0" smtClean="0"/>
              <a:t> time </a:t>
            </a:r>
            <a:r>
              <a:rPr lang="es-ES" sz="2800" dirty="0" err="1" smtClean="0"/>
              <a:t>required</a:t>
            </a:r>
            <a:r>
              <a:rPr lang="es-ES" sz="2800" dirty="0" smtClean="0"/>
              <a:t> </a:t>
            </a:r>
            <a:r>
              <a:rPr lang="es-ES" sz="2800" dirty="0" err="1" smtClean="0"/>
              <a:t>for</a:t>
            </a:r>
            <a:r>
              <a:rPr lang="es-ES" sz="2800" dirty="0" smtClean="0"/>
              <a:t> a </a:t>
            </a:r>
            <a:r>
              <a:rPr lang="es-ES" sz="2800" dirty="0" err="1" smtClean="0"/>
              <a:t>planet</a:t>
            </a:r>
            <a:r>
              <a:rPr lang="es-ES" sz="2800" dirty="0" smtClean="0"/>
              <a:t>  to complete a </a:t>
            </a:r>
            <a:r>
              <a:rPr lang="es-ES" sz="2800" dirty="0" err="1" smtClean="0"/>
              <a:t>revolution</a:t>
            </a:r>
            <a:r>
              <a:rPr lang="es-ES" sz="2800" dirty="0">
                <a:sym typeface="Wingdings" pitchFamily="2" charset="2"/>
              </a:rPr>
              <a:t> </a:t>
            </a:r>
            <a:r>
              <a:rPr lang="es-ES" sz="2800" dirty="0" err="1" smtClean="0">
                <a:sym typeface="Wingdings" pitchFamily="2" charset="2"/>
              </a:rPr>
              <a:t>with</a:t>
            </a:r>
            <a:r>
              <a:rPr lang="es-ES" sz="2800" dirty="0" smtClean="0"/>
              <a:t> </a:t>
            </a:r>
            <a:r>
              <a:rPr lang="es-ES" sz="2800" dirty="0" err="1" smtClean="0"/>
              <a:t>respect</a:t>
            </a:r>
            <a:r>
              <a:rPr lang="es-ES" sz="2800" dirty="0" smtClean="0"/>
              <a:t> to </a:t>
            </a:r>
            <a:r>
              <a:rPr lang="es-ES" sz="2800" dirty="0" err="1" smtClean="0"/>
              <a:t>the</a:t>
            </a:r>
            <a:r>
              <a:rPr lang="es-ES" sz="2800" dirty="0" smtClean="0"/>
              <a:t> </a:t>
            </a:r>
            <a:r>
              <a:rPr lang="es-ES" sz="2800" dirty="0" err="1" smtClean="0"/>
              <a:t>stars</a:t>
            </a:r>
            <a:r>
              <a:rPr lang="es-ES" sz="2800" dirty="0" smtClean="0"/>
              <a:t> (</a:t>
            </a:r>
            <a:r>
              <a:rPr lang="es-ES" sz="2800" dirty="0" err="1" smtClean="0"/>
              <a:t>zodiac</a:t>
            </a:r>
            <a:r>
              <a:rPr lang="es-ES" sz="2800" dirty="0" smtClean="0"/>
              <a:t>) </a:t>
            </a:r>
            <a:r>
              <a:rPr lang="es-ES" sz="2800" dirty="0" smtClean="0">
                <a:sym typeface="Wingdings" pitchFamily="2" charset="2"/>
              </a:rPr>
              <a:t> </a:t>
            </a:r>
            <a:r>
              <a:rPr lang="es-ES" sz="2800" dirty="0" err="1" smtClean="0">
                <a:sym typeface="Wingdings" pitchFamily="2" charset="2"/>
              </a:rPr>
              <a:t>Sidereal</a:t>
            </a:r>
            <a:r>
              <a:rPr lang="es-ES" sz="2800" dirty="0" smtClean="0">
                <a:sym typeface="Wingdings" pitchFamily="2" charset="2"/>
              </a:rPr>
              <a:t> </a:t>
            </a:r>
            <a:r>
              <a:rPr lang="es-ES" sz="2800" dirty="0" err="1" smtClean="0">
                <a:sym typeface="Wingdings" pitchFamily="2" charset="2"/>
              </a:rPr>
              <a:t>period</a:t>
            </a:r>
            <a:endParaRPr lang="es-ES" sz="2800" dirty="0" smtClean="0">
              <a:sym typeface="Wingdings" pitchFamily="2" charset="2"/>
            </a:endParaRPr>
          </a:p>
          <a:p>
            <a:r>
              <a:rPr lang="es-ES" sz="2800" dirty="0" err="1" smtClean="0">
                <a:sym typeface="Wingdings" pitchFamily="2" charset="2"/>
              </a:rPr>
              <a:t>The</a:t>
            </a:r>
            <a:r>
              <a:rPr lang="es-ES" sz="2800" dirty="0" smtClean="0">
                <a:sym typeface="Wingdings" pitchFamily="2" charset="2"/>
              </a:rPr>
              <a:t> time </a:t>
            </a:r>
            <a:r>
              <a:rPr lang="es-ES" sz="2800" dirty="0" err="1" smtClean="0">
                <a:sym typeface="Wingdings" pitchFamily="2" charset="2"/>
              </a:rPr>
              <a:t>required</a:t>
            </a:r>
            <a:r>
              <a:rPr lang="es-ES" sz="2800" dirty="0" smtClean="0">
                <a:sym typeface="Wingdings" pitchFamily="2" charset="2"/>
              </a:rPr>
              <a:t> </a:t>
            </a:r>
            <a:r>
              <a:rPr lang="es-ES" sz="2800" dirty="0" err="1" smtClean="0">
                <a:sym typeface="Wingdings" pitchFamily="2" charset="2"/>
              </a:rPr>
              <a:t>for</a:t>
            </a:r>
            <a:r>
              <a:rPr lang="es-ES" sz="2800" dirty="0" smtClean="0">
                <a:sym typeface="Wingdings" pitchFamily="2" charset="2"/>
              </a:rPr>
              <a:t> a </a:t>
            </a:r>
            <a:r>
              <a:rPr lang="es-ES" sz="2800" dirty="0" err="1" smtClean="0">
                <a:sym typeface="Wingdings" pitchFamily="2" charset="2"/>
              </a:rPr>
              <a:t>planet</a:t>
            </a:r>
            <a:r>
              <a:rPr lang="es-ES" sz="2800" dirty="0" smtClean="0">
                <a:sym typeface="Wingdings" pitchFamily="2" charset="2"/>
              </a:rPr>
              <a:t> to </a:t>
            </a:r>
            <a:r>
              <a:rPr lang="es-ES" sz="2800" dirty="0" err="1" smtClean="0">
                <a:sym typeface="Wingdings" pitchFamily="2" charset="2"/>
              </a:rPr>
              <a:t>return</a:t>
            </a:r>
            <a:r>
              <a:rPr lang="es-ES" sz="2800" dirty="0" smtClean="0">
                <a:sym typeface="Wingdings" pitchFamily="2" charset="2"/>
              </a:rPr>
              <a:t> to </a:t>
            </a:r>
            <a:r>
              <a:rPr lang="es-ES" sz="2800" dirty="0" err="1" smtClean="0">
                <a:sym typeface="Wingdings" pitchFamily="2" charset="2"/>
              </a:rPr>
              <a:t>the</a:t>
            </a:r>
            <a:r>
              <a:rPr lang="es-ES" sz="2800" dirty="0" smtClean="0">
                <a:sym typeface="Wingdings" pitchFamily="2" charset="2"/>
              </a:rPr>
              <a:t> (</a:t>
            </a:r>
            <a:r>
              <a:rPr lang="es-ES" sz="2800" dirty="0" err="1" smtClean="0">
                <a:sym typeface="Wingdings" pitchFamily="2" charset="2"/>
              </a:rPr>
              <a:t>approx</a:t>
            </a:r>
            <a:r>
              <a:rPr lang="es-ES" sz="2800" dirty="0" smtClean="0">
                <a:sym typeface="Wingdings" pitchFamily="2" charset="2"/>
              </a:rPr>
              <a:t>) </a:t>
            </a:r>
            <a:r>
              <a:rPr lang="es-ES" sz="2800" dirty="0" err="1" smtClean="0">
                <a:sym typeface="Wingdings" pitchFamily="2" charset="2"/>
              </a:rPr>
              <a:t>same</a:t>
            </a:r>
            <a:r>
              <a:rPr lang="es-ES" sz="2800" dirty="0" smtClean="0">
                <a:sym typeface="Wingdings" pitchFamily="2" charset="2"/>
              </a:rPr>
              <a:t> position </a:t>
            </a:r>
            <a:r>
              <a:rPr lang="es-ES" sz="2800" dirty="0" err="1" smtClean="0">
                <a:sym typeface="Wingdings" pitchFamily="2" charset="2"/>
              </a:rPr>
              <a:t>with</a:t>
            </a:r>
            <a:r>
              <a:rPr lang="es-ES" sz="2800" dirty="0" smtClean="0">
                <a:sym typeface="Wingdings" pitchFamily="2" charset="2"/>
              </a:rPr>
              <a:t> </a:t>
            </a:r>
            <a:r>
              <a:rPr lang="es-ES" sz="2800" dirty="0" err="1" smtClean="0">
                <a:sym typeface="Wingdings" pitchFamily="2" charset="2"/>
              </a:rPr>
              <a:t>respect</a:t>
            </a:r>
            <a:r>
              <a:rPr lang="es-ES" sz="2800" dirty="0" smtClean="0">
                <a:sym typeface="Wingdings" pitchFamily="2" charset="2"/>
              </a:rPr>
              <a:t> to </a:t>
            </a:r>
            <a:r>
              <a:rPr lang="es-ES" sz="2800" dirty="0" err="1" smtClean="0">
                <a:sym typeface="Wingdings" pitchFamily="2" charset="2"/>
              </a:rPr>
              <a:t>the</a:t>
            </a:r>
            <a:r>
              <a:rPr lang="es-ES" sz="2800" dirty="0" smtClean="0">
                <a:sym typeface="Wingdings" pitchFamily="2" charset="2"/>
              </a:rPr>
              <a:t> </a:t>
            </a:r>
            <a:r>
              <a:rPr lang="es-ES" sz="2800" dirty="0" err="1" smtClean="0">
                <a:sym typeface="Wingdings" pitchFamily="2" charset="2"/>
              </a:rPr>
              <a:t>sun</a:t>
            </a:r>
            <a:r>
              <a:rPr lang="es-ES" sz="2800" dirty="0" smtClean="0">
                <a:sym typeface="Wingdings" pitchFamily="2" charset="2"/>
              </a:rPr>
              <a:t> (</a:t>
            </a:r>
            <a:r>
              <a:rPr lang="es-ES" sz="2800" dirty="0" err="1" smtClean="0">
                <a:sym typeface="Wingdings" pitchFamily="2" charset="2"/>
              </a:rPr>
              <a:t>conj</a:t>
            </a:r>
            <a:r>
              <a:rPr lang="es-ES" sz="2800" dirty="0" smtClean="0">
                <a:sym typeface="Wingdings" pitchFamily="2" charset="2"/>
              </a:rPr>
              <a:t>, </a:t>
            </a:r>
            <a:r>
              <a:rPr lang="es-ES" sz="2800" dirty="0" err="1" smtClean="0">
                <a:sym typeface="Wingdings" pitchFamily="2" charset="2"/>
              </a:rPr>
              <a:t>opos</a:t>
            </a:r>
            <a:r>
              <a:rPr lang="es-ES" sz="2800" dirty="0" smtClean="0">
                <a:sym typeface="Wingdings" pitchFamily="2" charset="2"/>
              </a:rPr>
              <a:t>, </a:t>
            </a:r>
            <a:r>
              <a:rPr lang="es-ES" sz="2800" dirty="0" err="1" smtClean="0">
                <a:sym typeface="Wingdings" pitchFamily="2" charset="2"/>
              </a:rPr>
              <a:t>etc</a:t>
            </a:r>
            <a:r>
              <a:rPr lang="es-ES" sz="2800" dirty="0" smtClean="0">
                <a:sym typeface="Wingdings" pitchFamily="2" charset="2"/>
              </a:rPr>
              <a:t>)  </a:t>
            </a:r>
            <a:r>
              <a:rPr lang="es-ES" sz="2800" dirty="0" err="1" smtClean="0">
                <a:sym typeface="Wingdings" pitchFamily="2" charset="2"/>
              </a:rPr>
              <a:t>Synodic</a:t>
            </a:r>
            <a:r>
              <a:rPr lang="es-ES" sz="2800" dirty="0" smtClean="0">
                <a:sym typeface="Wingdings" pitchFamily="2" charset="2"/>
              </a:rPr>
              <a:t> </a:t>
            </a:r>
            <a:r>
              <a:rPr lang="es-ES" sz="2800" dirty="0" err="1" smtClean="0">
                <a:sym typeface="Wingdings" pitchFamily="2" charset="2"/>
              </a:rPr>
              <a:t>period</a:t>
            </a:r>
            <a:endParaRPr lang="es-ES" sz="2800" dirty="0" smtClean="0">
              <a:sym typeface="Wingdings" pitchFamily="2" charset="2"/>
            </a:endParaRPr>
          </a:p>
          <a:p>
            <a:r>
              <a:rPr lang="es-ES" sz="2800" dirty="0" err="1" smtClean="0">
                <a:sym typeface="Wingdings" pitchFamily="2" charset="2"/>
              </a:rPr>
              <a:t>When</a:t>
            </a:r>
            <a:r>
              <a:rPr lang="es-ES" sz="2800" dirty="0" smtClean="0">
                <a:sym typeface="Wingdings" pitchFamily="2" charset="2"/>
              </a:rPr>
              <a:t> a </a:t>
            </a:r>
            <a:r>
              <a:rPr lang="es-ES" sz="2800" dirty="0" err="1" smtClean="0">
                <a:sym typeface="Wingdings" pitchFamily="2" charset="2"/>
              </a:rPr>
              <a:t>planet</a:t>
            </a:r>
            <a:r>
              <a:rPr lang="es-ES" sz="2800" dirty="0" smtClean="0">
                <a:sym typeface="Wingdings" pitchFamily="2" charset="2"/>
              </a:rPr>
              <a:t> and </a:t>
            </a:r>
            <a:r>
              <a:rPr lang="es-ES" sz="2800" dirty="0" err="1" smtClean="0">
                <a:sym typeface="Wingdings" pitchFamily="2" charset="2"/>
              </a:rPr>
              <a:t>an</a:t>
            </a:r>
            <a:r>
              <a:rPr lang="es-ES" sz="2800" dirty="0" smtClean="0">
                <a:sym typeface="Wingdings" pitchFamily="2" charset="2"/>
              </a:rPr>
              <a:t> </a:t>
            </a:r>
            <a:r>
              <a:rPr lang="es-ES" sz="2800" dirty="0" err="1" smtClean="0">
                <a:sym typeface="Wingdings" pitchFamily="2" charset="2"/>
              </a:rPr>
              <a:t>outer</a:t>
            </a:r>
            <a:r>
              <a:rPr lang="es-ES" sz="2800" dirty="0" smtClean="0">
                <a:sym typeface="Wingdings" pitchFamily="2" charset="2"/>
              </a:rPr>
              <a:t> </a:t>
            </a:r>
            <a:r>
              <a:rPr lang="es-ES" sz="2800" dirty="0" err="1" smtClean="0">
                <a:sym typeface="Wingdings" pitchFamily="2" charset="2"/>
              </a:rPr>
              <a:t>planet</a:t>
            </a:r>
            <a:r>
              <a:rPr lang="es-ES" sz="2800" dirty="0" smtClean="0">
                <a:sym typeface="Wingdings" pitchFamily="2" charset="2"/>
              </a:rPr>
              <a:t> </a:t>
            </a:r>
            <a:r>
              <a:rPr lang="es-ES" sz="2800" dirty="0" err="1" smtClean="0">
                <a:sym typeface="Wingdings" pitchFamily="2" charset="2"/>
              </a:rPr>
              <a:t>meet</a:t>
            </a:r>
            <a:r>
              <a:rPr lang="es-ES" sz="2800" dirty="0" smtClean="0">
                <a:sym typeface="Wingdings" pitchFamily="2" charset="2"/>
              </a:rPr>
              <a:t> </a:t>
            </a:r>
            <a:r>
              <a:rPr lang="es-ES" sz="2800" dirty="0" err="1" smtClean="0">
                <a:sym typeface="Wingdings" pitchFamily="2" charset="2"/>
              </a:rPr>
              <a:t>for</a:t>
            </a:r>
            <a:r>
              <a:rPr lang="es-ES" sz="2800" dirty="0" smtClean="0">
                <a:sym typeface="Wingdings" pitchFamily="2" charset="2"/>
              </a:rPr>
              <a:t> a </a:t>
            </a:r>
            <a:r>
              <a:rPr lang="es-ES" sz="2800" dirty="0" err="1" smtClean="0">
                <a:sym typeface="Wingdings" pitchFamily="2" charset="2"/>
              </a:rPr>
              <a:t>second</a:t>
            </a:r>
            <a:r>
              <a:rPr lang="es-ES" sz="2800" dirty="0" smtClean="0">
                <a:sym typeface="Wingdings" pitchFamily="2" charset="2"/>
              </a:rPr>
              <a:t> time, </a:t>
            </a:r>
            <a:r>
              <a:rPr lang="es-ES" sz="2800" dirty="0" err="1" smtClean="0">
                <a:sym typeface="Wingdings" pitchFamily="2" charset="2"/>
              </a:rPr>
              <a:t>the</a:t>
            </a:r>
            <a:r>
              <a:rPr lang="es-ES" sz="2800" dirty="0" smtClean="0">
                <a:sym typeface="Wingdings" pitchFamily="2" charset="2"/>
              </a:rPr>
              <a:t> </a:t>
            </a:r>
            <a:r>
              <a:rPr lang="es-ES" sz="2800" dirty="0" err="1" smtClean="0">
                <a:sym typeface="Wingdings" pitchFamily="2" charset="2"/>
              </a:rPr>
              <a:t>inner</a:t>
            </a:r>
            <a:r>
              <a:rPr lang="es-ES" sz="2800" dirty="0" smtClean="0">
                <a:sym typeface="Wingdings" pitchFamily="2" charset="2"/>
              </a:rPr>
              <a:t> </a:t>
            </a:r>
            <a:r>
              <a:rPr lang="es-ES" sz="2800" dirty="0" err="1" smtClean="0">
                <a:sym typeface="Wingdings" pitchFamily="2" charset="2"/>
              </a:rPr>
              <a:t>planet</a:t>
            </a:r>
            <a:r>
              <a:rPr lang="es-ES" sz="2800" dirty="0" smtClean="0">
                <a:sym typeface="Wingdings" pitchFamily="2" charset="2"/>
              </a:rPr>
              <a:t> has revolved </a:t>
            </a:r>
            <a:r>
              <a:rPr lang="es-ES" sz="2800" dirty="0" err="1" smtClean="0">
                <a:sym typeface="Wingdings" pitchFamily="2" charset="2"/>
              </a:rPr>
              <a:t>one</a:t>
            </a:r>
            <a:r>
              <a:rPr lang="es-ES" sz="2800" dirty="0" smtClean="0">
                <a:sym typeface="Wingdings" pitchFamily="2" charset="2"/>
              </a:rPr>
              <a:t> extra time </a:t>
            </a:r>
            <a:r>
              <a:rPr lang="es-ES" sz="2800" dirty="0" err="1" smtClean="0">
                <a:sym typeface="Wingdings" pitchFamily="2" charset="2"/>
              </a:rPr>
              <a:t>around</a:t>
            </a:r>
            <a:r>
              <a:rPr lang="es-ES" sz="2800" dirty="0" smtClean="0">
                <a:sym typeface="Wingdings" pitchFamily="2" charset="2"/>
              </a:rPr>
              <a:t> </a:t>
            </a:r>
            <a:r>
              <a:rPr lang="es-ES" sz="2800" dirty="0" err="1" smtClean="0">
                <a:sym typeface="Wingdings" pitchFamily="2" charset="2"/>
              </a:rPr>
              <a:t>the</a:t>
            </a:r>
            <a:r>
              <a:rPr lang="es-ES" sz="2800" dirty="0" smtClean="0">
                <a:sym typeface="Wingdings" pitchFamily="2" charset="2"/>
              </a:rPr>
              <a:t> </a:t>
            </a:r>
            <a:r>
              <a:rPr lang="es-ES" sz="2800" dirty="0" err="1" smtClean="0">
                <a:sym typeface="Wingdings" pitchFamily="2" charset="2"/>
              </a:rPr>
              <a:t>sun</a:t>
            </a:r>
            <a:r>
              <a:rPr lang="es-ES" sz="2800" dirty="0" smtClean="0">
                <a:sym typeface="Wingdings" pitchFamily="2" charset="2"/>
              </a:rPr>
              <a:t> and </a:t>
            </a:r>
            <a:r>
              <a:rPr lang="es-ES" sz="2800" dirty="0" err="1" smtClean="0">
                <a:sym typeface="Wingdings" pitchFamily="2" charset="2"/>
              </a:rPr>
              <a:t>therefore</a:t>
            </a:r>
            <a:r>
              <a:rPr lang="es-ES" sz="2800" dirty="0" smtClean="0">
                <a:sym typeface="Wingdings" pitchFamily="2" charset="2"/>
              </a:rPr>
              <a:t>:</a:t>
            </a:r>
          </a:p>
          <a:p>
            <a:pPr>
              <a:buFontTx/>
              <a:buNone/>
            </a:pPr>
            <a:r>
              <a:rPr lang="es-ES" sz="2800" dirty="0" smtClean="0">
                <a:sym typeface="Wingdings" pitchFamily="2" charset="2"/>
              </a:rPr>
              <a:t>                S/P</a:t>
            </a:r>
            <a:r>
              <a:rPr lang="es-ES" sz="2800" baseline="-25000" dirty="0" smtClean="0">
                <a:sym typeface="Wingdings" pitchFamily="2" charset="2"/>
              </a:rPr>
              <a:t>I</a:t>
            </a:r>
            <a:r>
              <a:rPr lang="es-ES" sz="2800" dirty="0" smtClean="0">
                <a:sym typeface="Wingdings" pitchFamily="2" charset="2"/>
              </a:rPr>
              <a:t>=S/P</a:t>
            </a:r>
            <a:r>
              <a:rPr lang="es-ES" sz="2800" baseline="-25000" dirty="0">
                <a:sym typeface="Wingdings" pitchFamily="2" charset="2"/>
              </a:rPr>
              <a:t>O</a:t>
            </a:r>
            <a:r>
              <a:rPr lang="es-ES" sz="2800" dirty="0" smtClean="0">
                <a:sym typeface="Wingdings" pitchFamily="2" charset="2"/>
              </a:rPr>
              <a:t>+1            </a:t>
            </a:r>
          </a:p>
          <a:p>
            <a:pPr>
              <a:buFontTx/>
              <a:buNone/>
            </a:pPr>
            <a:r>
              <a:rPr lang="es-ES" sz="2800" dirty="0" smtClean="0">
                <a:sym typeface="Wingdings" pitchFamily="2" charset="2"/>
              </a:rPr>
              <a:t>              S  </a:t>
            </a:r>
            <a:r>
              <a:rPr lang="es-ES" sz="2800" dirty="0" err="1" smtClean="0">
                <a:sym typeface="Wingdings" pitchFamily="2" charset="2"/>
              </a:rPr>
              <a:t>Synodic</a:t>
            </a:r>
            <a:r>
              <a:rPr lang="es-ES" sz="2800" dirty="0" smtClean="0">
                <a:sym typeface="Wingdings" pitchFamily="2" charset="2"/>
              </a:rPr>
              <a:t>,            P  </a:t>
            </a:r>
            <a:r>
              <a:rPr lang="es-ES" sz="2800" dirty="0" err="1" smtClean="0">
                <a:sym typeface="Wingdings" pitchFamily="2" charset="2"/>
              </a:rPr>
              <a:t>Sidereal</a:t>
            </a:r>
            <a:endParaRPr lang="es-ES" sz="2800" dirty="0" smtClean="0">
              <a:sym typeface="Wingdings" pitchFamily="2" charset="2"/>
            </a:endParaRPr>
          </a:p>
        </p:txBody>
      </p:sp>
      <p:sp>
        <p:nvSpPr>
          <p:cNvPr id="11269" name="5 Marcador de fecha"/>
          <p:cNvSpPr>
            <a:spLocks noGrp="1"/>
          </p:cNvSpPr>
          <p:nvPr>
            <p:ph type="dt" sz="quarter" idx="10"/>
          </p:nvPr>
        </p:nvSpPr>
        <p:spPr>
          <a:noFill/>
        </p:spPr>
        <p:txBody>
          <a:bodyPr/>
          <a:lstStyle/>
          <a:p>
            <a:fld id="{8A8A1938-02EA-4C26-8BF0-53037437C0F0}" type="datetime8">
              <a:rPr lang="es-ES">
                <a:latin typeface="Arial" pitchFamily="34" charset="0"/>
              </a:rPr>
              <a:pPr/>
              <a:t>22/01/2015 18:09</a:t>
            </a:fld>
            <a:endParaRPr lang="es-ES">
              <a:latin typeface="Arial" pitchFamily="34" charset="0"/>
            </a:endParaRPr>
          </a:p>
        </p:txBody>
      </p:sp>
      <p:sp>
        <p:nvSpPr>
          <p:cNvPr id="11270" name="6 Marcador de número de diapositiva"/>
          <p:cNvSpPr>
            <a:spLocks noGrp="1"/>
          </p:cNvSpPr>
          <p:nvPr>
            <p:ph type="sldNum" sz="quarter" idx="12"/>
          </p:nvPr>
        </p:nvSpPr>
        <p:spPr>
          <a:noFill/>
        </p:spPr>
        <p:txBody>
          <a:bodyPr/>
          <a:lstStyle/>
          <a:p>
            <a:fld id="{D0D3B912-7D14-4770-931A-102D3B116D6C}" type="slidenum">
              <a:rPr lang="es-ES" smtClean="0">
                <a:latin typeface="Arial" pitchFamily="34" charset="0"/>
              </a:rPr>
              <a:pPr/>
              <a:t>11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12</a:t>
            </a:fld>
            <a:endParaRPr lang="es-ES"/>
          </a:p>
        </p:txBody>
      </p:sp>
      <p:sp>
        <p:nvSpPr>
          <p:cNvPr id="6" name="5 CuadroTexto"/>
          <p:cNvSpPr txBox="1"/>
          <p:nvPr/>
        </p:nvSpPr>
        <p:spPr>
          <a:xfrm>
            <a:off x="1979712" y="1772816"/>
            <a:ext cx="4824413" cy="3540125"/>
          </a:xfrm>
          <a:prstGeom prst="rect">
            <a:avLst/>
          </a:prstGeom>
          <a:solidFill>
            <a:schemeClr val="tx1"/>
          </a:solidFill>
        </p:spPr>
        <p:txBody>
          <a:bodyPr>
            <a:spAutoFit/>
          </a:bodyPr>
          <a:lstStyle/>
          <a:p>
            <a:pPr>
              <a:defRPr/>
            </a:pPr>
            <a:r>
              <a:rPr lang="es-ES" sz="3200" dirty="0" err="1" smtClean="0">
                <a:solidFill>
                  <a:schemeClr val="bg1">
                    <a:lumMod val="50000"/>
                  </a:schemeClr>
                </a:solidFill>
                <a:latin typeface="Arial" charset="0"/>
              </a:rPr>
              <a:t>Inner</a:t>
            </a:r>
            <a:r>
              <a:rPr lang="es-ES" sz="3200" dirty="0" smtClean="0">
                <a:solidFill>
                  <a:schemeClr val="bg1">
                    <a:lumMod val="50000"/>
                  </a:schemeClr>
                </a:solidFill>
                <a:latin typeface="Arial" charset="0"/>
              </a:rPr>
              <a:t> </a:t>
            </a:r>
            <a:r>
              <a:rPr lang="es-ES" sz="3200" dirty="0" err="1" smtClean="0">
                <a:solidFill>
                  <a:schemeClr val="bg1">
                    <a:lumMod val="50000"/>
                  </a:schemeClr>
                </a:solidFill>
                <a:latin typeface="Arial" charset="0"/>
              </a:rPr>
              <a:t>Planet</a:t>
            </a:r>
            <a:r>
              <a:rPr lang="es-ES" sz="3200" dirty="0" smtClean="0">
                <a:solidFill>
                  <a:schemeClr val="bg1">
                    <a:lumMod val="50000"/>
                  </a:schemeClr>
                </a:solidFill>
                <a:latin typeface="Arial" charset="0"/>
              </a:rPr>
              <a:t>:</a:t>
            </a:r>
            <a:endParaRPr lang="es-ES" sz="3200" dirty="0">
              <a:solidFill>
                <a:schemeClr val="bg1">
                  <a:lumMod val="50000"/>
                </a:schemeClr>
              </a:solidFill>
              <a:latin typeface="Arial" charset="0"/>
            </a:endParaRPr>
          </a:p>
          <a:p>
            <a:pPr>
              <a:defRPr/>
            </a:pPr>
            <a:r>
              <a:rPr lang="es-ES" sz="3200" dirty="0">
                <a:solidFill>
                  <a:schemeClr val="bg1">
                    <a:lumMod val="50000"/>
                  </a:schemeClr>
                </a:solidFill>
                <a:latin typeface="Arial" charset="0"/>
              </a:rPr>
              <a:t>	</a:t>
            </a:r>
          </a:p>
          <a:p>
            <a:pPr>
              <a:defRPr/>
            </a:pPr>
            <a:r>
              <a:rPr lang="es-ES" sz="3200" dirty="0">
                <a:solidFill>
                  <a:schemeClr val="bg1">
                    <a:lumMod val="50000"/>
                  </a:schemeClr>
                </a:solidFill>
                <a:latin typeface="Arial" charset="0"/>
              </a:rPr>
              <a:t>	P=1/(1+1/S) </a:t>
            </a:r>
            <a:r>
              <a:rPr lang="es-ES" sz="3200" dirty="0" smtClean="0">
                <a:solidFill>
                  <a:schemeClr val="bg1">
                    <a:lumMod val="50000"/>
                  </a:schemeClr>
                </a:solidFill>
                <a:latin typeface="Arial" charset="0"/>
              </a:rPr>
              <a:t>(</a:t>
            </a:r>
            <a:r>
              <a:rPr lang="es-ES" sz="3200" dirty="0" err="1" smtClean="0">
                <a:solidFill>
                  <a:schemeClr val="bg1">
                    <a:lumMod val="50000"/>
                  </a:schemeClr>
                </a:solidFill>
                <a:latin typeface="Arial" charset="0"/>
              </a:rPr>
              <a:t>years</a:t>
            </a:r>
            <a:r>
              <a:rPr lang="es-ES" sz="3200" dirty="0" smtClean="0">
                <a:solidFill>
                  <a:schemeClr val="bg1">
                    <a:lumMod val="50000"/>
                  </a:schemeClr>
                </a:solidFill>
                <a:latin typeface="Arial" charset="0"/>
              </a:rPr>
              <a:t>)</a:t>
            </a:r>
            <a:endParaRPr lang="es-ES" sz="3200" dirty="0">
              <a:solidFill>
                <a:schemeClr val="bg1">
                  <a:lumMod val="50000"/>
                </a:schemeClr>
              </a:solidFill>
              <a:latin typeface="Arial" charset="0"/>
            </a:endParaRPr>
          </a:p>
          <a:p>
            <a:pPr>
              <a:defRPr/>
            </a:pPr>
            <a:endParaRPr lang="es-ES" sz="3200" dirty="0">
              <a:solidFill>
                <a:schemeClr val="bg1">
                  <a:lumMod val="50000"/>
                </a:schemeClr>
              </a:solidFill>
              <a:latin typeface="Arial" charset="0"/>
            </a:endParaRPr>
          </a:p>
          <a:p>
            <a:pPr>
              <a:defRPr/>
            </a:pPr>
            <a:r>
              <a:rPr lang="es-ES" sz="3200" dirty="0" err="1" smtClean="0">
                <a:solidFill>
                  <a:schemeClr val="bg1">
                    <a:lumMod val="50000"/>
                  </a:schemeClr>
                </a:solidFill>
                <a:latin typeface="Arial" charset="0"/>
              </a:rPr>
              <a:t>Outer</a:t>
            </a:r>
            <a:r>
              <a:rPr lang="es-ES" sz="3200" dirty="0" smtClean="0">
                <a:solidFill>
                  <a:schemeClr val="bg1">
                    <a:lumMod val="50000"/>
                  </a:schemeClr>
                </a:solidFill>
                <a:latin typeface="Arial" charset="0"/>
              </a:rPr>
              <a:t> </a:t>
            </a:r>
            <a:r>
              <a:rPr lang="es-ES" sz="3200" dirty="0" err="1" smtClean="0">
                <a:solidFill>
                  <a:schemeClr val="bg1">
                    <a:lumMod val="50000"/>
                  </a:schemeClr>
                </a:solidFill>
                <a:latin typeface="Arial" charset="0"/>
              </a:rPr>
              <a:t>Planet</a:t>
            </a:r>
            <a:r>
              <a:rPr lang="es-ES" sz="3200" dirty="0" smtClean="0">
                <a:solidFill>
                  <a:schemeClr val="bg1">
                    <a:lumMod val="50000"/>
                  </a:schemeClr>
                </a:solidFill>
                <a:latin typeface="Arial" charset="0"/>
              </a:rPr>
              <a:t>:</a:t>
            </a:r>
            <a:endParaRPr lang="es-ES" sz="3200" dirty="0">
              <a:solidFill>
                <a:schemeClr val="bg1">
                  <a:lumMod val="50000"/>
                </a:schemeClr>
              </a:solidFill>
              <a:latin typeface="Arial" charset="0"/>
            </a:endParaRPr>
          </a:p>
          <a:p>
            <a:pPr>
              <a:defRPr/>
            </a:pPr>
            <a:endParaRPr lang="es-ES" sz="3200" dirty="0">
              <a:solidFill>
                <a:schemeClr val="bg1">
                  <a:lumMod val="50000"/>
                </a:schemeClr>
              </a:solidFill>
              <a:latin typeface="Arial" charset="0"/>
            </a:endParaRPr>
          </a:p>
          <a:p>
            <a:pPr>
              <a:defRPr/>
            </a:pPr>
            <a:r>
              <a:rPr lang="es-ES" sz="3200" dirty="0">
                <a:solidFill>
                  <a:schemeClr val="bg1">
                    <a:lumMod val="50000"/>
                  </a:schemeClr>
                </a:solidFill>
                <a:latin typeface="Arial" charset="0"/>
              </a:rPr>
              <a:t>	P=1/(1- 1/S) </a:t>
            </a:r>
            <a:r>
              <a:rPr lang="es-ES" sz="3200" dirty="0" smtClean="0">
                <a:solidFill>
                  <a:schemeClr val="bg1">
                    <a:lumMod val="50000"/>
                  </a:schemeClr>
                </a:solidFill>
                <a:latin typeface="Arial" charset="0"/>
              </a:rPr>
              <a:t>(</a:t>
            </a:r>
            <a:r>
              <a:rPr lang="es-ES" sz="3200" dirty="0" err="1" smtClean="0">
                <a:solidFill>
                  <a:schemeClr val="bg1">
                    <a:lumMod val="50000"/>
                  </a:schemeClr>
                </a:solidFill>
                <a:latin typeface="Arial" charset="0"/>
              </a:rPr>
              <a:t>years</a:t>
            </a:r>
            <a:r>
              <a:rPr lang="es-ES" sz="3200" dirty="0" smtClean="0">
                <a:solidFill>
                  <a:schemeClr val="bg1">
                    <a:lumMod val="50000"/>
                  </a:schemeClr>
                </a:solidFill>
                <a:latin typeface="Arial" charset="0"/>
              </a:rPr>
              <a:t>)</a:t>
            </a:r>
            <a:endParaRPr lang="es-ES" sz="3200" dirty="0">
              <a:solidFill>
                <a:schemeClr val="bg1">
                  <a:lumMod val="50000"/>
                </a:schemeClr>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grpId="1"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1 Título"/>
          <p:cNvSpPr>
            <a:spLocks noGrp="1"/>
          </p:cNvSpPr>
          <p:nvPr>
            <p:ph type="title"/>
          </p:nvPr>
        </p:nvSpPr>
        <p:spPr/>
        <p:txBody>
          <a:bodyPr/>
          <a:lstStyle/>
          <a:p>
            <a:r>
              <a:rPr lang="es-ES" dirty="0" err="1" smtClean="0"/>
              <a:t>Laws</a:t>
            </a:r>
            <a:r>
              <a:rPr lang="es-ES" dirty="0" smtClean="0"/>
              <a:t> of </a:t>
            </a:r>
            <a:r>
              <a:rPr lang="es-ES" dirty="0" err="1" smtClean="0"/>
              <a:t>planetary</a:t>
            </a:r>
            <a:r>
              <a:rPr lang="es-ES" dirty="0" smtClean="0"/>
              <a:t> </a:t>
            </a:r>
            <a:r>
              <a:rPr lang="es-ES" dirty="0" err="1" smtClean="0"/>
              <a:t>motion</a:t>
            </a:r>
            <a:endParaRPr lang="es-ES" dirty="0" smtClean="0"/>
          </a:p>
        </p:txBody>
      </p:sp>
      <p:sp>
        <p:nvSpPr>
          <p:cNvPr id="1028" name="2 Marcador de contenido"/>
          <p:cNvSpPr>
            <a:spLocks noGrp="1"/>
          </p:cNvSpPr>
          <p:nvPr>
            <p:ph idx="1"/>
          </p:nvPr>
        </p:nvSpPr>
        <p:spPr/>
        <p:txBody>
          <a:bodyPr/>
          <a:lstStyle/>
          <a:p>
            <a:r>
              <a:rPr lang="es-ES" dirty="0" err="1" smtClean="0"/>
              <a:t>After</a:t>
            </a:r>
            <a:r>
              <a:rPr lang="es-ES" dirty="0" smtClean="0"/>
              <a:t> </a:t>
            </a:r>
            <a:r>
              <a:rPr lang="es-ES" dirty="0" err="1" smtClean="0"/>
              <a:t>two</a:t>
            </a:r>
            <a:r>
              <a:rPr lang="es-ES" dirty="0" smtClean="0"/>
              <a:t> </a:t>
            </a:r>
            <a:r>
              <a:rPr lang="es-ES" dirty="0" err="1" smtClean="0"/>
              <a:t>millenia</a:t>
            </a:r>
            <a:r>
              <a:rPr lang="es-ES" dirty="0" smtClean="0"/>
              <a:t> </a:t>
            </a:r>
            <a:r>
              <a:rPr lang="es-ES" dirty="0" err="1" smtClean="0"/>
              <a:t>trying</a:t>
            </a:r>
            <a:r>
              <a:rPr lang="es-ES" dirty="0" smtClean="0"/>
              <a:t> to </a:t>
            </a:r>
            <a:r>
              <a:rPr lang="es-ES" dirty="0" err="1" smtClean="0"/>
              <a:t>understand</a:t>
            </a:r>
            <a:r>
              <a:rPr lang="es-ES" dirty="0" smtClean="0"/>
              <a:t> </a:t>
            </a:r>
            <a:r>
              <a:rPr lang="es-ES" dirty="0" err="1" smtClean="0"/>
              <a:t>planetary</a:t>
            </a:r>
            <a:r>
              <a:rPr lang="es-ES" dirty="0" smtClean="0"/>
              <a:t> </a:t>
            </a:r>
            <a:r>
              <a:rPr lang="es-ES" dirty="0" err="1" smtClean="0"/>
              <a:t>motion</a:t>
            </a:r>
            <a:r>
              <a:rPr lang="es-ES" dirty="0" smtClean="0"/>
              <a:t>, J. Kepler </a:t>
            </a:r>
            <a:r>
              <a:rPr lang="es-ES" dirty="0" err="1" smtClean="0"/>
              <a:t>will</a:t>
            </a:r>
            <a:r>
              <a:rPr lang="es-ES" dirty="0" smtClean="0"/>
              <a:t> </a:t>
            </a:r>
            <a:r>
              <a:rPr lang="es-ES" dirty="0" err="1" smtClean="0"/>
              <a:t>state</a:t>
            </a:r>
            <a:r>
              <a:rPr lang="es-ES" dirty="0" smtClean="0"/>
              <a:t> </a:t>
            </a:r>
            <a:r>
              <a:rPr lang="es-ES" dirty="0" err="1" smtClean="0"/>
              <a:t>his</a:t>
            </a:r>
            <a:r>
              <a:rPr lang="es-ES" dirty="0" smtClean="0"/>
              <a:t> </a:t>
            </a:r>
            <a:r>
              <a:rPr lang="es-ES" dirty="0" err="1" smtClean="0"/>
              <a:t>three</a:t>
            </a:r>
            <a:r>
              <a:rPr lang="es-ES" dirty="0" smtClean="0"/>
              <a:t> </a:t>
            </a:r>
            <a:r>
              <a:rPr lang="es-ES" dirty="0" err="1" smtClean="0"/>
              <a:t>laws</a:t>
            </a:r>
            <a:r>
              <a:rPr lang="es-ES" dirty="0" smtClean="0"/>
              <a:t> of </a:t>
            </a:r>
            <a:r>
              <a:rPr lang="es-ES" dirty="0" err="1" smtClean="0"/>
              <a:t>planetary</a:t>
            </a:r>
            <a:r>
              <a:rPr lang="es-ES" dirty="0" smtClean="0"/>
              <a:t> </a:t>
            </a:r>
            <a:r>
              <a:rPr lang="es-ES" dirty="0" err="1" smtClean="0"/>
              <a:t>motion</a:t>
            </a:r>
            <a:r>
              <a:rPr lang="es-ES" dirty="0" smtClean="0"/>
              <a:t> in </a:t>
            </a:r>
            <a:r>
              <a:rPr lang="es-ES" dirty="0" err="1" smtClean="0"/>
              <a:t>the</a:t>
            </a:r>
            <a:r>
              <a:rPr lang="es-ES" dirty="0" smtClean="0"/>
              <a:t> </a:t>
            </a:r>
            <a:r>
              <a:rPr lang="es-ES" dirty="0" err="1" smtClean="0"/>
              <a:t>early</a:t>
            </a:r>
            <a:r>
              <a:rPr lang="es-ES" dirty="0" smtClean="0"/>
              <a:t> XVII cent:</a:t>
            </a:r>
          </a:p>
          <a:p>
            <a:pPr lvl="1"/>
            <a:r>
              <a:rPr lang="es-ES" dirty="0" smtClean="0"/>
              <a:t>1st </a:t>
            </a:r>
            <a:r>
              <a:rPr lang="es-ES" dirty="0" err="1" smtClean="0"/>
              <a:t>Law</a:t>
            </a:r>
            <a:r>
              <a:rPr lang="es-ES" dirty="0" smtClean="0"/>
              <a:t>: </a:t>
            </a:r>
            <a:r>
              <a:rPr lang="es-ES" dirty="0" err="1" smtClean="0"/>
              <a:t>Law</a:t>
            </a:r>
            <a:r>
              <a:rPr lang="es-ES" dirty="0" smtClean="0"/>
              <a:t> of </a:t>
            </a:r>
            <a:r>
              <a:rPr lang="es-ES" dirty="0" err="1" smtClean="0"/>
              <a:t>elliptical</a:t>
            </a:r>
            <a:r>
              <a:rPr lang="es-ES" dirty="0" smtClean="0"/>
              <a:t> </a:t>
            </a:r>
            <a:r>
              <a:rPr lang="es-ES" dirty="0" err="1" smtClean="0"/>
              <a:t>orbits</a:t>
            </a:r>
            <a:endParaRPr lang="es-ES" dirty="0" smtClean="0"/>
          </a:p>
          <a:p>
            <a:pPr lvl="1"/>
            <a:r>
              <a:rPr lang="es-ES" dirty="0" smtClean="0"/>
              <a:t>2nd </a:t>
            </a:r>
            <a:r>
              <a:rPr lang="es-ES" dirty="0" err="1" smtClean="0"/>
              <a:t>Law</a:t>
            </a:r>
            <a:r>
              <a:rPr lang="es-ES" dirty="0" smtClean="0"/>
              <a:t>: </a:t>
            </a:r>
            <a:r>
              <a:rPr lang="es-ES" dirty="0" err="1" smtClean="0"/>
              <a:t>Law</a:t>
            </a:r>
            <a:r>
              <a:rPr lang="es-ES" dirty="0" smtClean="0"/>
              <a:t> of </a:t>
            </a:r>
            <a:r>
              <a:rPr lang="es-ES" dirty="0" err="1" smtClean="0"/>
              <a:t>equal</a:t>
            </a:r>
            <a:r>
              <a:rPr lang="es-ES" dirty="0" smtClean="0"/>
              <a:t> </a:t>
            </a:r>
            <a:r>
              <a:rPr lang="es-ES" dirty="0" err="1" smtClean="0"/>
              <a:t>areas</a:t>
            </a:r>
            <a:endParaRPr lang="es-ES" dirty="0" smtClean="0"/>
          </a:p>
          <a:p>
            <a:pPr lvl="1"/>
            <a:r>
              <a:rPr lang="es-ES" dirty="0" smtClean="0"/>
              <a:t>3rd </a:t>
            </a:r>
            <a:r>
              <a:rPr lang="es-ES" dirty="0" err="1" smtClean="0"/>
              <a:t>Law</a:t>
            </a:r>
            <a:r>
              <a:rPr lang="es-ES" dirty="0" smtClean="0"/>
              <a:t>: </a:t>
            </a:r>
            <a:r>
              <a:rPr lang="es-ES" dirty="0" err="1" smtClean="0"/>
              <a:t>Harmonic</a:t>
            </a:r>
            <a:r>
              <a:rPr lang="es-ES" dirty="0" smtClean="0"/>
              <a:t> </a:t>
            </a:r>
            <a:r>
              <a:rPr lang="es-ES" dirty="0" err="1" smtClean="0"/>
              <a:t>Law</a:t>
            </a:r>
            <a:endParaRPr lang="es-ES" dirty="0" smtClean="0"/>
          </a:p>
        </p:txBody>
      </p:sp>
      <p:sp>
        <p:nvSpPr>
          <p:cNvPr id="1031" name="6 Marcador de fecha"/>
          <p:cNvSpPr>
            <a:spLocks noGrp="1"/>
          </p:cNvSpPr>
          <p:nvPr>
            <p:ph type="dt" sz="quarter" idx="10"/>
          </p:nvPr>
        </p:nvSpPr>
        <p:spPr>
          <a:noFill/>
        </p:spPr>
        <p:txBody>
          <a:bodyPr/>
          <a:lstStyle/>
          <a:p>
            <a:fld id="{2B40210C-928D-41F4-8750-5B2665E89CBA}" type="datetime8">
              <a:rPr lang="es-ES">
                <a:latin typeface="Arial" pitchFamily="34" charset="0"/>
              </a:rPr>
              <a:pPr/>
              <a:t>22/01/2015 18:09</a:t>
            </a:fld>
            <a:endParaRPr lang="es-ES">
              <a:latin typeface="Arial" pitchFamily="34" charset="0"/>
            </a:endParaRPr>
          </a:p>
        </p:txBody>
      </p:sp>
      <p:sp>
        <p:nvSpPr>
          <p:cNvPr id="1032" name="7 Marcador de número de diapositiva"/>
          <p:cNvSpPr>
            <a:spLocks noGrp="1"/>
          </p:cNvSpPr>
          <p:nvPr>
            <p:ph type="sldNum" sz="quarter" idx="12"/>
          </p:nvPr>
        </p:nvSpPr>
        <p:spPr>
          <a:noFill/>
        </p:spPr>
        <p:txBody>
          <a:bodyPr/>
          <a:lstStyle/>
          <a:p>
            <a:fld id="{9C574B11-6996-48D0-99BE-80451216691E}" type="slidenum">
              <a:rPr lang="es-ES" smtClean="0">
                <a:latin typeface="Arial" pitchFamily="34" charset="0"/>
              </a:rPr>
              <a:pPr/>
              <a:t>13</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14</a:t>
            </a:fld>
            <a:endParaRPr lang="es-ES"/>
          </a:p>
        </p:txBody>
      </p:sp>
      <p:pic>
        <p:nvPicPr>
          <p:cNvPr id="6" name="Picture 4" descr="Kepler5"/>
          <p:cNvPicPr>
            <a:picLocks noChangeAspect="1" noChangeArrowheads="1"/>
          </p:cNvPicPr>
          <p:nvPr/>
        </p:nvPicPr>
        <p:blipFill>
          <a:blip r:embed="rId2" cstate="print"/>
          <a:srcRect/>
          <a:stretch>
            <a:fillRect/>
          </a:stretch>
        </p:blipFill>
        <p:spPr bwMode="auto">
          <a:xfrm>
            <a:off x="755650" y="1628775"/>
            <a:ext cx="7632700" cy="4538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15</a:t>
            </a:fld>
            <a:endParaRPr lang="es-ES"/>
          </a:p>
        </p:txBody>
      </p:sp>
      <p:pic>
        <p:nvPicPr>
          <p:cNvPr id="6" name="Picture 4" descr="kepler_leyes"/>
          <p:cNvPicPr>
            <a:picLocks noChangeAspect="1" noChangeArrowheads="1" noCrop="1"/>
          </p:cNvPicPr>
          <p:nvPr/>
        </p:nvPicPr>
        <p:blipFill>
          <a:blip r:embed="rId2" cstate="print"/>
          <a:srcRect/>
          <a:stretch>
            <a:fillRect/>
          </a:stretch>
        </p:blipFill>
        <p:spPr bwMode="auto">
          <a:xfrm>
            <a:off x="827088" y="1125538"/>
            <a:ext cx="7921625" cy="5437187"/>
          </a:xfrm>
          <a:prstGeom prst="rect">
            <a:avLst/>
          </a:prstGeom>
          <a:solidFill>
            <a:schemeClr val="tx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16</a:t>
            </a:fld>
            <a:endParaRPr lang="es-ES"/>
          </a:p>
        </p:txBody>
      </p:sp>
      <p:graphicFrame>
        <p:nvGraphicFramePr>
          <p:cNvPr id="7172" name="Object 4"/>
          <p:cNvGraphicFramePr>
            <a:graphicFrameLocks noChangeAspect="1"/>
          </p:cNvGraphicFramePr>
          <p:nvPr/>
        </p:nvGraphicFramePr>
        <p:xfrm>
          <a:off x="1116013" y="1341438"/>
          <a:ext cx="7239000" cy="4824412"/>
        </p:xfrm>
        <a:graphic>
          <a:graphicData uri="http://schemas.openxmlformats.org/presentationml/2006/ole">
            <mc:AlternateContent xmlns:mc="http://schemas.openxmlformats.org/markup-compatibility/2006">
              <mc:Choice xmlns:v="urn:schemas-microsoft-com:vml" Requires="v">
                <p:oleObj spid="_x0000_s131127" name="Ecuación" r:id="rId3" imgW="596880" imgH="457200" progId="Equation.3">
                  <p:embed/>
                </p:oleObj>
              </mc:Choice>
              <mc:Fallback>
                <p:oleObj name="Ecuación" r:id="rId3" imgW="596880" imgH="457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341438"/>
                        <a:ext cx="7239000" cy="4824412"/>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to="" calcmode="lin" valueType="num">
                                      <p:cBhvr>
                                        <p:cTn id="7" dur="1" fill="hold"/>
                                        <p:tgtEl>
                                          <p:spTgt spid="717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7172"/>
                                        </p:tgtEl>
                                        <p:attrNameLst>
                                          <p:attrName/>
                                        </p:attrNameLst>
                                      </p:cBhvr>
                                    </p:anim>
                                    <p:set>
                                      <p:cBhvr>
                                        <p:cTn id="12" dur="1" fill="hold">
                                          <p:stCondLst>
                                            <p:cond delay="0"/>
                                          </p:stCondLst>
                                        </p:cTn>
                                        <p:tgtEl>
                                          <p:spTgt spid="7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title"/>
          </p:nvPr>
        </p:nvSpPr>
        <p:spPr/>
        <p:txBody>
          <a:bodyPr/>
          <a:lstStyle/>
          <a:p>
            <a:r>
              <a:rPr lang="es-ES" dirty="0" smtClean="0"/>
              <a:t>Celestial </a:t>
            </a:r>
            <a:r>
              <a:rPr lang="es-ES" dirty="0" err="1" smtClean="0"/>
              <a:t>mechanics</a:t>
            </a:r>
            <a:endParaRPr lang="es-ES" dirty="0" smtClean="0"/>
          </a:p>
        </p:txBody>
      </p:sp>
      <p:sp>
        <p:nvSpPr>
          <p:cNvPr id="12291" name="2 Marcador de contenido"/>
          <p:cNvSpPr>
            <a:spLocks noGrp="1"/>
          </p:cNvSpPr>
          <p:nvPr>
            <p:ph idx="1"/>
          </p:nvPr>
        </p:nvSpPr>
        <p:spPr/>
        <p:txBody>
          <a:bodyPr/>
          <a:lstStyle/>
          <a:p>
            <a:r>
              <a:rPr lang="es-ES" dirty="0" err="1" smtClean="0"/>
              <a:t>It</a:t>
            </a:r>
            <a:r>
              <a:rPr lang="es-ES" dirty="0" smtClean="0"/>
              <a:t> </a:t>
            </a:r>
            <a:r>
              <a:rPr lang="es-ES" dirty="0" err="1" smtClean="0"/>
              <a:t>is</a:t>
            </a:r>
            <a:r>
              <a:rPr lang="es-ES" dirty="0" smtClean="0"/>
              <a:t> </a:t>
            </a:r>
            <a:r>
              <a:rPr lang="es-ES" dirty="0" err="1" smtClean="0"/>
              <a:t>the</a:t>
            </a:r>
            <a:r>
              <a:rPr lang="es-ES" dirty="0" smtClean="0"/>
              <a:t> </a:t>
            </a:r>
            <a:r>
              <a:rPr lang="es-ES" dirty="0" err="1" smtClean="0"/>
              <a:t>branch</a:t>
            </a:r>
            <a:r>
              <a:rPr lang="es-ES" dirty="0" smtClean="0"/>
              <a:t> of </a:t>
            </a:r>
            <a:r>
              <a:rPr lang="es-ES" dirty="0" err="1" smtClean="0"/>
              <a:t>Astronomy</a:t>
            </a:r>
            <a:r>
              <a:rPr lang="es-ES" dirty="0" smtClean="0"/>
              <a:t> </a:t>
            </a:r>
            <a:r>
              <a:rPr lang="es-ES" dirty="0" err="1" smtClean="0"/>
              <a:t>that</a:t>
            </a:r>
            <a:r>
              <a:rPr lang="es-ES" dirty="0" smtClean="0"/>
              <a:t> </a:t>
            </a:r>
            <a:r>
              <a:rPr lang="es-ES" dirty="0" err="1" smtClean="0"/>
              <a:t>deals</a:t>
            </a:r>
            <a:r>
              <a:rPr lang="es-ES" dirty="0" smtClean="0"/>
              <a:t> </a:t>
            </a:r>
            <a:r>
              <a:rPr lang="es-ES" dirty="0" err="1" smtClean="0"/>
              <a:t>with</a:t>
            </a:r>
            <a:r>
              <a:rPr lang="es-ES" dirty="0" smtClean="0"/>
              <a:t> </a:t>
            </a:r>
            <a:r>
              <a:rPr lang="es-ES" dirty="0" err="1" smtClean="0"/>
              <a:t>the</a:t>
            </a:r>
            <a:r>
              <a:rPr lang="es-ES" dirty="0" smtClean="0"/>
              <a:t> </a:t>
            </a:r>
            <a:r>
              <a:rPr lang="es-ES" dirty="0" err="1" smtClean="0"/>
              <a:t>motion</a:t>
            </a:r>
            <a:r>
              <a:rPr lang="es-ES" dirty="0" smtClean="0"/>
              <a:t> of celestial </a:t>
            </a:r>
            <a:r>
              <a:rPr lang="es-ES" dirty="0" err="1" smtClean="0"/>
              <a:t>objects</a:t>
            </a:r>
            <a:r>
              <a:rPr lang="es-ES" dirty="0" smtClean="0"/>
              <a:t>.</a:t>
            </a:r>
          </a:p>
          <a:p>
            <a:r>
              <a:rPr lang="es-ES" dirty="0" err="1" smtClean="0"/>
              <a:t>It</a:t>
            </a:r>
            <a:r>
              <a:rPr lang="es-ES" dirty="0" smtClean="0"/>
              <a:t> </a:t>
            </a:r>
            <a:r>
              <a:rPr lang="es-ES" dirty="0" err="1" smtClean="0"/>
              <a:t>was</a:t>
            </a:r>
            <a:r>
              <a:rPr lang="es-ES" dirty="0" smtClean="0"/>
              <a:t>, </a:t>
            </a:r>
            <a:r>
              <a:rPr lang="es-ES" dirty="0" err="1" smtClean="0"/>
              <a:t>together</a:t>
            </a:r>
            <a:r>
              <a:rPr lang="es-ES" dirty="0" smtClean="0"/>
              <a:t> </a:t>
            </a:r>
            <a:r>
              <a:rPr lang="es-ES" dirty="0" err="1" smtClean="0"/>
              <a:t>with</a:t>
            </a:r>
            <a:r>
              <a:rPr lang="es-ES" dirty="0" smtClean="0"/>
              <a:t> </a:t>
            </a:r>
            <a:r>
              <a:rPr lang="es-ES" dirty="0" err="1" smtClean="0"/>
              <a:t>positional</a:t>
            </a:r>
            <a:r>
              <a:rPr lang="es-ES" dirty="0" smtClean="0"/>
              <a:t> </a:t>
            </a:r>
            <a:r>
              <a:rPr lang="es-ES" dirty="0" err="1" smtClean="0"/>
              <a:t>astronomy</a:t>
            </a:r>
            <a:r>
              <a:rPr lang="es-ES" dirty="0" smtClean="0"/>
              <a:t>, </a:t>
            </a:r>
            <a:r>
              <a:rPr lang="es-ES" dirty="0" err="1" smtClean="0"/>
              <a:t>the</a:t>
            </a:r>
            <a:r>
              <a:rPr lang="es-ES" dirty="0" smtClean="0"/>
              <a:t> </a:t>
            </a:r>
            <a:r>
              <a:rPr lang="es-ES" dirty="0" err="1" smtClean="0"/>
              <a:t>main</a:t>
            </a:r>
            <a:r>
              <a:rPr lang="es-ES" dirty="0" smtClean="0"/>
              <a:t> </a:t>
            </a:r>
            <a:r>
              <a:rPr lang="es-ES" dirty="0" err="1" smtClean="0"/>
              <a:t>subject</a:t>
            </a:r>
            <a:r>
              <a:rPr lang="es-ES" dirty="0" smtClean="0"/>
              <a:t> of </a:t>
            </a:r>
            <a:r>
              <a:rPr lang="es-ES" dirty="0" err="1" smtClean="0"/>
              <a:t>Astronomy</a:t>
            </a:r>
            <a:r>
              <a:rPr lang="es-ES" dirty="0" smtClean="0"/>
              <a:t> </a:t>
            </a:r>
            <a:r>
              <a:rPr lang="es-ES" dirty="0" err="1" smtClean="0"/>
              <a:t>until</a:t>
            </a:r>
            <a:r>
              <a:rPr lang="es-ES" dirty="0" smtClean="0"/>
              <a:t> </a:t>
            </a:r>
            <a:r>
              <a:rPr lang="es-ES" dirty="0" err="1" smtClean="0"/>
              <a:t>the</a:t>
            </a:r>
            <a:r>
              <a:rPr lang="es-ES" dirty="0" smtClean="0"/>
              <a:t>  XIX </a:t>
            </a:r>
            <a:r>
              <a:rPr lang="es-ES" dirty="0" err="1" smtClean="0"/>
              <a:t>century</a:t>
            </a:r>
            <a:r>
              <a:rPr lang="es-ES" dirty="0" smtClean="0"/>
              <a:t>.</a:t>
            </a:r>
          </a:p>
          <a:p>
            <a:r>
              <a:rPr lang="es-ES" dirty="0" err="1" smtClean="0"/>
              <a:t>With</a:t>
            </a:r>
            <a:r>
              <a:rPr lang="es-ES" dirty="0" smtClean="0"/>
              <a:t> </a:t>
            </a:r>
            <a:r>
              <a:rPr lang="es-ES" dirty="0" err="1" smtClean="0"/>
              <a:t>the</a:t>
            </a:r>
            <a:r>
              <a:rPr lang="es-ES" dirty="0" smtClean="0"/>
              <a:t> </a:t>
            </a:r>
            <a:r>
              <a:rPr lang="es-ES" dirty="0" err="1" smtClean="0"/>
              <a:t>advent</a:t>
            </a:r>
            <a:r>
              <a:rPr lang="es-ES" dirty="0" smtClean="0"/>
              <a:t> of Newton </a:t>
            </a:r>
            <a:r>
              <a:rPr lang="es-ES" dirty="0" err="1" smtClean="0"/>
              <a:t>laws</a:t>
            </a:r>
            <a:r>
              <a:rPr lang="es-ES" dirty="0" smtClean="0"/>
              <a:t> of </a:t>
            </a:r>
            <a:r>
              <a:rPr lang="es-ES" dirty="0" err="1" smtClean="0"/>
              <a:t>motion</a:t>
            </a:r>
            <a:r>
              <a:rPr lang="es-ES" dirty="0" smtClean="0"/>
              <a:t> and </a:t>
            </a:r>
            <a:r>
              <a:rPr lang="es-ES" dirty="0" err="1" smtClean="0"/>
              <a:t>gravitation</a:t>
            </a:r>
            <a:r>
              <a:rPr lang="es-ES" dirty="0" smtClean="0"/>
              <a:t>, </a:t>
            </a:r>
            <a:r>
              <a:rPr lang="es-ES" dirty="0" err="1" smtClean="0"/>
              <a:t>the</a:t>
            </a:r>
            <a:r>
              <a:rPr lang="es-ES" dirty="0" smtClean="0"/>
              <a:t> (</a:t>
            </a:r>
            <a:r>
              <a:rPr lang="es-ES" dirty="0" err="1" smtClean="0"/>
              <a:t>empirical</a:t>
            </a:r>
            <a:r>
              <a:rPr lang="es-ES" dirty="0" smtClean="0"/>
              <a:t>) </a:t>
            </a:r>
            <a:r>
              <a:rPr lang="es-ES" dirty="0" err="1" smtClean="0"/>
              <a:t>laws</a:t>
            </a:r>
            <a:r>
              <a:rPr lang="es-ES" dirty="0" smtClean="0"/>
              <a:t> </a:t>
            </a:r>
            <a:r>
              <a:rPr lang="es-ES" dirty="0" err="1" smtClean="0"/>
              <a:t>could</a:t>
            </a:r>
            <a:r>
              <a:rPr lang="es-ES" dirty="0" smtClean="0"/>
              <a:t> </a:t>
            </a:r>
            <a:r>
              <a:rPr lang="es-ES" dirty="0" err="1" smtClean="0"/>
              <a:t>now</a:t>
            </a:r>
            <a:r>
              <a:rPr lang="es-ES" dirty="0" smtClean="0"/>
              <a:t> be </a:t>
            </a:r>
            <a:r>
              <a:rPr lang="es-ES" dirty="0" err="1" smtClean="0"/>
              <a:t>deduced</a:t>
            </a:r>
            <a:r>
              <a:rPr lang="es-ES" dirty="0" smtClean="0"/>
              <a:t> </a:t>
            </a:r>
            <a:r>
              <a:rPr lang="es-ES" dirty="0" err="1" smtClean="0"/>
              <a:t>from</a:t>
            </a:r>
            <a:r>
              <a:rPr lang="es-ES" dirty="0" smtClean="0"/>
              <a:t> </a:t>
            </a:r>
            <a:r>
              <a:rPr lang="es-ES" dirty="0" err="1" smtClean="0"/>
              <a:t>first</a:t>
            </a:r>
            <a:r>
              <a:rPr lang="es-ES" dirty="0" smtClean="0"/>
              <a:t> </a:t>
            </a:r>
            <a:r>
              <a:rPr lang="es-ES" dirty="0" err="1" smtClean="0"/>
              <a:t>principles</a:t>
            </a:r>
            <a:r>
              <a:rPr lang="es-ES" dirty="0" smtClean="0"/>
              <a:t>. </a:t>
            </a:r>
          </a:p>
        </p:txBody>
      </p:sp>
      <p:sp>
        <p:nvSpPr>
          <p:cNvPr id="12292" name="3 Marcador de fecha"/>
          <p:cNvSpPr>
            <a:spLocks noGrp="1"/>
          </p:cNvSpPr>
          <p:nvPr>
            <p:ph type="dt" sz="quarter" idx="10"/>
          </p:nvPr>
        </p:nvSpPr>
        <p:spPr>
          <a:noFill/>
        </p:spPr>
        <p:txBody>
          <a:bodyPr/>
          <a:lstStyle/>
          <a:p>
            <a:fld id="{1844DAD7-ABA4-422D-B74E-AA169B14DCC0}" type="datetime8">
              <a:rPr lang="es-ES">
                <a:latin typeface="Arial" pitchFamily="34" charset="0"/>
              </a:rPr>
              <a:pPr/>
              <a:t>22/01/2015 18:09</a:t>
            </a:fld>
            <a:endParaRPr lang="es-ES">
              <a:latin typeface="Arial" pitchFamily="34" charset="0"/>
            </a:endParaRPr>
          </a:p>
        </p:txBody>
      </p:sp>
      <p:sp>
        <p:nvSpPr>
          <p:cNvPr id="12293" name="4 Marcador de número de diapositiva"/>
          <p:cNvSpPr>
            <a:spLocks noGrp="1"/>
          </p:cNvSpPr>
          <p:nvPr>
            <p:ph type="sldNum" sz="quarter" idx="12"/>
          </p:nvPr>
        </p:nvSpPr>
        <p:spPr>
          <a:noFill/>
        </p:spPr>
        <p:txBody>
          <a:bodyPr/>
          <a:lstStyle/>
          <a:p>
            <a:fld id="{7630423D-8E1D-4B03-B02E-8C99332AFF7F}" type="slidenum">
              <a:rPr lang="es-ES" smtClean="0">
                <a:latin typeface="Arial" pitchFamily="34" charset="0"/>
              </a:rPr>
              <a:pPr/>
              <a:t>17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p:cNvSpPr>
            <a:spLocks noGrp="1"/>
          </p:cNvSpPr>
          <p:nvPr>
            <p:ph type="title"/>
          </p:nvPr>
        </p:nvSpPr>
        <p:spPr/>
        <p:txBody>
          <a:bodyPr/>
          <a:lstStyle/>
          <a:p>
            <a:r>
              <a:rPr lang="es-ES" dirty="0" err="1" smtClean="0"/>
              <a:t>The</a:t>
            </a:r>
            <a:r>
              <a:rPr lang="es-ES" dirty="0" smtClean="0"/>
              <a:t> </a:t>
            </a:r>
            <a:r>
              <a:rPr lang="es-ES" dirty="0" err="1" smtClean="0"/>
              <a:t>two</a:t>
            </a:r>
            <a:r>
              <a:rPr lang="es-ES" dirty="0" smtClean="0"/>
              <a:t> </a:t>
            </a:r>
            <a:r>
              <a:rPr lang="es-ES" dirty="0" err="1" smtClean="0"/>
              <a:t>body</a:t>
            </a:r>
            <a:r>
              <a:rPr lang="es-ES" dirty="0" smtClean="0"/>
              <a:t> </a:t>
            </a:r>
            <a:r>
              <a:rPr lang="es-ES" dirty="0" err="1" smtClean="0"/>
              <a:t>problem</a:t>
            </a:r>
            <a:r>
              <a:rPr lang="es-ES" dirty="0" smtClean="0"/>
              <a:t/>
            </a:r>
            <a:br>
              <a:rPr lang="es-ES" dirty="0" smtClean="0"/>
            </a:br>
            <a:r>
              <a:rPr lang="es-ES" dirty="0" err="1" smtClean="0"/>
              <a:t>Equations</a:t>
            </a:r>
            <a:r>
              <a:rPr lang="es-ES" dirty="0" smtClean="0"/>
              <a:t> of </a:t>
            </a:r>
            <a:r>
              <a:rPr lang="es-ES" dirty="0" err="1" smtClean="0"/>
              <a:t>motion</a:t>
            </a:r>
            <a:endParaRPr lang="es-ES" dirty="0" smtClean="0"/>
          </a:p>
        </p:txBody>
      </p:sp>
      <p:pic>
        <p:nvPicPr>
          <p:cNvPr id="13315" name="Picture 2"/>
          <p:cNvPicPr>
            <a:picLocks noChangeAspect="1" noChangeArrowheads="1"/>
          </p:cNvPicPr>
          <p:nvPr/>
        </p:nvPicPr>
        <p:blipFill>
          <a:blip r:embed="rId2" cstate="print"/>
          <a:srcRect/>
          <a:stretch>
            <a:fillRect/>
          </a:stretch>
        </p:blipFill>
        <p:spPr bwMode="auto">
          <a:xfrm>
            <a:off x="3851275" y="3068638"/>
            <a:ext cx="5267325" cy="2592387"/>
          </a:xfrm>
          <a:prstGeom prst="rect">
            <a:avLst/>
          </a:prstGeom>
          <a:noFill/>
          <a:ln w="9525">
            <a:noFill/>
            <a:miter lim="800000"/>
            <a:headEnd/>
            <a:tailEnd/>
          </a:ln>
        </p:spPr>
      </p:pic>
      <p:pic>
        <p:nvPicPr>
          <p:cNvPr id="13316" name="Picture 3"/>
          <p:cNvPicPr>
            <a:picLocks noChangeAspect="1" noChangeArrowheads="1"/>
          </p:cNvPicPr>
          <p:nvPr/>
        </p:nvPicPr>
        <p:blipFill>
          <a:blip r:embed="rId3" cstate="print"/>
          <a:srcRect/>
          <a:stretch>
            <a:fillRect/>
          </a:stretch>
        </p:blipFill>
        <p:spPr bwMode="auto">
          <a:xfrm>
            <a:off x="0" y="1916113"/>
            <a:ext cx="5289550" cy="1150937"/>
          </a:xfrm>
          <a:prstGeom prst="rect">
            <a:avLst/>
          </a:prstGeom>
          <a:noFill/>
          <a:ln w="9525">
            <a:noFill/>
            <a:miter lim="800000"/>
            <a:headEnd/>
            <a:tailEnd/>
          </a:ln>
        </p:spPr>
      </p:pic>
      <p:pic>
        <p:nvPicPr>
          <p:cNvPr id="13317" name="Picture 4"/>
          <p:cNvPicPr>
            <a:picLocks noChangeAspect="1" noChangeArrowheads="1"/>
          </p:cNvPicPr>
          <p:nvPr/>
        </p:nvPicPr>
        <p:blipFill>
          <a:blip r:embed="rId4" cstate="print"/>
          <a:srcRect/>
          <a:stretch>
            <a:fillRect/>
          </a:stretch>
        </p:blipFill>
        <p:spPr bwMode="auto">
          <a:xfrm>
            <a:off x="0" y="3357563"/>
            <a:ext cx="3554413" cy="960437"/>
          </a:xfrm>
          <a:prstGeom prst="rect">
            <a:avLst/>
          </a:prstGeom>
          <a:noFill/>
          <a:ln w="9525">
            <a:noFill/>
            <a:miter lim="800000"/>
            <a:headEnd/>
            <a:tailEnd/>
          </a:ln>
        </p:spPr>
      </p:pic>
      <p:pic>
        <p:nvPicPr>
          <p:cNvPr id="13318" name="Picture 5"/>
          <p:cNvPicPr>
            <a:picLocks noChangeAspect="1" noChangeArrowheads="1"/>
          </p:cNvPicPr>
          <p:nvPr/>
        </p:nvPicPr>
        <p:blipFill>
          <a:blip r:embed="rId5" cstate="print"/>
          <a:srcRect/>
          <a:stretch>
            <a:fillRect/>
          </a:stretch>
        </p:blipFill>
        <p:spPr bwMode="auto">
          <a:xfrm>
            <a:off x="0" y="4508500"/>
            <a:ext cx="3679825" cy="1087438"/>
          </a:xfrm>
          <a:prstGeom prst="rect">
            <a:avLst/>
          </a:prstGeom>
          <a:noFill/>
          <a:ln w="9525">
            <a:noFill/>
            <a:miter lim="800000"/>
            <a:headEnd/>
            <a:tailEnd/>
          </a:ln>
        </p:spPr>
      </p:pic>
      <p:pic>
        <p:nvPicPr>
          <p:cNvPr id="13319" name="Picture 6"/>
          <p:cNvPicPr>
            <a:picLocks noChangeAspect="1" noChangeArrowheads="1"/>
          </p:cNvPicPr>
          <p:nvPr/>
        </p:nvPicPr>
        <p:blipFill>
          <a:blip r:embed="rId6" cstate="print"/>
          <a:srcRect/>
          <a:stretch>
            <a:fillRect/>
          </a:stretch>
        </p:blipFill>
        <p:spPr bwMode="auto">
          <a:xfrm>
            <a:off x="0" y="5875338"/>
            <a:ext cx="2006600" cy="982662"/>
          </a:xfrm>
          <a:prstGeom prst="rect">
            <a:avLst/>
          </a:prstGeom>
          <a:noFill/>
          <a:ln w="9525">
            <a:noFill/>
            <a:miter lim="800000"/>
            <a:headEnd/>
            <a:tailEnd/>
          </a:ln>
        </p:spPr>
      </p:pic>
      <p:pic>
        <p:nvPicPr>
          <p:cNvPr id="13320" name="Picture 7"/>
          <p:cNvPicPr>
            <a:picLocks noChangeAspect="1" noChangeArrowheads="1"/>
          </p:cNvPicPr>
          <p:nvPr/>
        </p:nvPicPr>
        <p:blipFill>
          <a:blip r:embed="rId7" cstate="print"/>
          <a:srcRect/>
          <a:stretch>
            <a:fillRect/>
          </a:stretch>
        </p:blipFill>
        <p:spPr bwMode="auto">
          <a:xfrm>
            <a:off x="2411413" y="5949950"/>
            <a:ext cx="2927350" cy="647700"/>
          </a:xfrm>
          <a:prstGeom prst="rect">
            <a:avLst/>
          </a:prstGeom>
          <a:noFill/>
          <a:ln w="9525">
            <a:noFill/>
            <a:miter lim="800000"/>
            <a:headEnd/>
            <a:tailEnd/>
          </a:ln>
        </p:spPr>
      </p:pic>
      <p:sp>
        <p:nvSpPr>
          <p:cNvPr id="13321" name="8 Marcador de fecha"/>
          <p:cNvSpPr>
            <a:spLocks noGrp="1"/>
          </p:cNvSpPr>
          <p:nvPr>
            <p:ph type="dt" sz="quarter" idx="10"/>
          </p:nvPr>
        </p:nvSpPr>
        <p:spPr>
          <a:noFill/>
        </p:spPr>
        <p:txBody>
          <a:bodyPr/>
          <a:lstStyle/>
          <a:p>
            <a:fld id="{FB5B6DFC-726B-4065-A94C-50D459D50162}" type="datetime8">
              <a:rPr lang="es-ES">
                <a:latin typeface="Arial" pitchFamily="34" charset="0"/>
              </a:rPr>
              <a:pPr/>
              <a:t>22/01/2015 18:09</a:t>
            </a:fld>
            <a:endParaRPr lang="es-ES">
              <a:latin typeface="Arial" pitchFamily="34" charset="0"/>
            </a:endParaRPr>
          </a:p>
        </p:txBody>
      </p:sp>
      <p:sp>
        <p:nvSpPr>
          <p:cNvPr id="13322" name="9 Marcador de número de diapositiva"/>
          <p:cNvSpPr>
            <a:spLocks noGrp="1"/>
          </p:cNvSpPr>
          <p:nvPr>
            <p:ph type="sldNum" sz="quarter" idx="12"/>
          </p:nvPr>
        </p:nvSpPr>
        <p:spPr>
          <a:noFill/>
        </p:spPr>
        <p:txBody>
          <a:bodyPr/>
          <a:lstStyle/>
          <a:p>
            <a:fld id="{41F59A96-32B2-4C85-AEE1-8078765E2925}" type="slidenum">
              <a:rPr lang="es-ES" smtClean="0">
                <a:latin typeface="Arial" pitchFamily="34" charset="0"/>
              </a:rPr>
              <a:pPr/>
              <a:t>18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title"/>
          </p:nvPr>
        </p:nvSpPr>
        <p:spPr>
          <a:xfrm>
            <a:off x="457200" y="274638"/>
            <a:ext cx="8579296" cy="1143000"/>
          </a:xfrm>
        </p:spPr>
        <p:txBody>
          <a:bodyPr/>
          <a:lstStyle/>
          <a:p>
            <a:r>
              <a:rPr lang="es-ES" dirty="0" err="1" smtClean="0"/>
              <a:t>Solution</a:t>
            </a:r>
            <a:r>
              <a:rPr lang="es-ES" dirty="0" smtClean="0"/>
              <a:t> to </a:t>
            </a:r>
            <a:r>
              <a:rPr lang="es-ES" dirty="0" err="1" smtClean="0"/>
              <a:t>the</a:t>
            </a:r>
            <a:r>
              <a:rPr lang="es-ES" dirty="0" smtClean="0"/>
              <a:t> </a:t>
            </a:r>
            <a:r>
              <a:rPr lang="es-ES" dirty="0" err="1" smtClean="0"/>
              <a:t>two</a:t>
            </a:r>
            <a:r>
              <a:rPr lang="es-ES" dirty="0" smtClean="0"/>
              <a:t> </a:t>
            </a:r>
            <a:r>
              <a:rPr lang="es-ES" dirty="0" err="1" smtClean="0"/>
              <a:t>body</a:t>
            </a:r>
            <a:r>
              <a:rPr lang="es-ES" dirty="0" smtClean="0"/>
              <a:t> </a:t>
            </a:r>
            <a:r>
              <a:rPr lang="es-ES" dirty="0" err="1" smtClean="0"/>
              <a:t>problem</a:t>
            </a:r>
            <a:r>
              <a:rPr lang="es-ES" dirty="0" smtClean="0"/>
              <a:t>. </a:t>
            </a:r>
            <a:r>
              <a:rPr lang="es-ES" dirty="0" err="1" smtClean="0"/>
              <a:t>Integrals</a:t>
            </a:r>
            <a:r>
              <a:rPr lang="es-ES" dirty="0" smtClean="0"/>
              <a:t> of </a:t>
            </a:r>
            <a:r>
              <a:rPr lang="es-ES" dirty="0" err="1" smtClean="0"/>
              <a:t>motion</a:t>
            </a:r>
            <a:endParaRPr lang="es-ES" dirty="0" smtClean="0"/>
          </a:p>
        </p:txBody>
      </p:sp>
      <p:pic>
        <p:nvPicPr>
          <p:cNvPr id="14339" name="Picture 2"/>
          <p:cNvPicPr>
            <a:picLocks noChangeAspect="1" noChangeArrowheads="1"/>
          </p:cNvPicPr>
          <p:nvPr/>
        </p:nvPicPr>
        <p:blipFill>
          <a:blip r:embed="rId2" cstate="print"/>
          <a:srcRect/>
          <a:stretch>
            <a:fillRect/>
          </a:stretch>
        </p:blipFill>
        <p:spPr bwMode="auto">
          <a:xfrm>
            <a:off x="936625" y="2060575"/>
            <a:ext cx="1304925" cy="365125"/>
          </a:xfrm>
          <a:prstGeom prst="rect">
            <a:avLst/>
          </a:prstGeom>
          <a:noFill/>
          <a:ln w="9525">
            <a:noFill/>
            <a:miter lim="800000"/>
            <a:headEnd/>
            <a:tailEnd/>
          </a:ln>
        </p:spPr>
      </p:pic>
      <p:pic>
        <p:nvPicPr>
          <p:cNvPr id="14340" name="Picture 3"/>
          <p:cNvPicPr>
            <a:picLocks noChangeAspect="1" noChangeArrowheads="1"/>
          </p:cNvPicPr>
          <p:nvPr/>
        </p:nvPicPr>
        <p:blipFill>
          <a:blip r:embed="rId3" cstate="print"/>
          <a:srcRect/>
          <a:stretch>
            <a:fillRect/>
          </a:stretch>
        </p:blipFill>
        <p:spPr bwMode="auto">
          <a:xfrm>
            <a:off x="2520950" y="1989138"/>
            <a:ext cx="1239838" cy="469900"/>
          </a:xfrm>
          <a:prstGeom prst="rect">
            <a:avLst/>
          </a:prstGeom>
          <a:noFill/>
          <a:ln w="9525">
            <a:noFill/>
            <a:miter lim="800000"/>
            <a:headEnd/>
            <a:tailEnd/>
          </a:ln>
        </p:spPr>
      </p:pic>
      <p:pic>
        <p:nvPicPr>
          <p:cNvPr id="14341" name="Picture 4"/>
          <p:cNvPicPr>
            <a:picLocks noChangeAspect="1" noChangeArrowheads="1"/>
          </p:cNvPicPr>
          <p:nvPr/>
        </p:nvPicPr>
        <p:blipFill>
          <a:blip r:embed="rId4" cstate="print"/>
          <a:srcRect/>
          <a:stretch>
            <a:fillRect/>
          </a:stretch>
        </p:blipFill>
        <p:spPr bwMode="auto">
          <a:xfrm>
            <a:off x="4103688" y="1989138"/>
            <a:ext cx="3944937" cy="547687"/>
          </a:xfrm>
          <a:prstGeom prst="rect">
            <a:avLst/>
          </a:prstGeom>
          <a:noFill/>
          <a:ln w="9525">
            <a:noFill/>
            <a:miter lim="800000"/>
            <a:headEnd/>
            <a:tailEnd/>
          </a:ln>
        </p:spPr>
      </p:pic>
      <p:pic>
        <p:nvPicPr>
          <p:cNvPr id="14342" name="Picture 5"/>
          <p:cNvPicPr>
            <a:picLocks noChangeAspect="1" noChangeArrowheads="1"/>
          </p:cNvPicPr>
          <p:nvPr/>
        </p:nvPicPr>
        <p:blipFill>
          <a:blip r:embed="rId5" cstate="print"/>
          <a:srcRect/>
          <a:stretch>
            <a:fillRect/>
          </a:stretch>
        </p:blipFill>
        <p:spPr bwMode="auto">
          <a:xfrm>
            <a:off x="720725" y="2781300"/>
            <a:ext cx="3159125" cy="1096963"/>
          </a:xfrm>
          <a:prstGeom prst="rect">
            <a:avLst/>
          </a:prstGeom>
          <a:noFill/>
          <a:ln w="9525">
            <a:noFill/>
            <a:miter lim="800000"/>
            <a:headEnd/>
            <a:tailEnd/>
          </a:ln>
        </p:spPr>
      </p:pic>
      <p:pic>
        <p:nvPicPr>
          <p:cNvPr id="14343" name="Picture 6"/>
          <p:cNvPicPr>
            <a:picLocks noChangeAspect="1" noChangeArrowheads="1"/>
          </p:cNvPicPr>
          <p:nvPr/>
        </p:nvPicPr>
        <p:blipFill>
          <a:blip r:embed="rId6" cstate="print"/>
          <a:srcRect/>
          <a:stretch>
            <a:fillRect/>
          </a:stretch>
        </p:blipFill>
        <p:spPr bwMode="auto">
          <a:xfrm>
            <a:off x="4140200" y="3141663"/>
            <a:ext cx="3498850" cy="365125"/>
          </a:xfrm>
          <a:prstGeom prst="rect">
            <a:avLst/>
          </a:prstGeom>
          <a:noFill/>
          <a:ln w="9525">
            <a:noFill/>
            <a:miter lim="800000"/>
            <a:headEnd/>
            <a:tailEnd/>
          </a:ln>
        </p:spPr>
      </p:pic>
      <p:pic>
        <p:nvPicPr>
          <p:cNvPr id="14344" name="Picture 7"/>
          <p:cNvPicPr>
            <a:picLocks noChangeAspect="1" noChangeArrowheads="1"/>
          </p:cNvPicPr>
          <p:nvPr/>
        </p:nvPicPr>
        <p:blipFill>
          <a:blip r:embed="rId7" cstate="print"/>
          <a:srcRect/>
          <a:stretch>
            <a:fillRect/>
          </a:stretch>
        </p:blipFill>
        <p:spPr bwMode="auto">
          <a:xfrm>
            <a:off x="4500563" y="3933825"/>
            <a:ext cx="1919287" cy="782638"/>
          </a:xfrm>
          <a:prstGeom prst="rect">
            <a:avLst/>
          </a:prstGeom>
          <a:noFill/>
          <a:ln w="9525">
            <a:noFill/>
            <a:miter lim="800000"/>
            <a:headEnd/>
            <a:tailEnd/>
          </a:ln>
        </p:spPr>
      </p:pic>
      <p:pic>
        <p:nvPicPr>
          <p:cNvPr id="14345" name="Picture 8"/>
          <p:cNvPicPr>
            <a:picLocks noChangeAspect="1" noChangeArrowheads="1"/>
          </p:cNvPicPr>
          <p:nvPr/>
        </p:nvPicPr>
        <p:blipFill>
          <a:blip r:embed="rId8" cstate="print"/>
          <a:srcRect/>
          <a:stretch>
            <a:fillRect/>
          </a:stretch>
        </p:blipFill>
        <p:spPr bwMode="auto">
          <a:xfrm>
            <a:off x="8086725" y="3068638"/>
            <a:ext cx="1057275" cy="431800"/>
          </a:xfrm>
          <a:prstGeom prst="rect">
            <a:avLst/>
          </a:prstGeom>
          <a:noFill/>
          <a:ln w="9525">
            <a:noFill/>
            <a:miter lim="800000"/>
            <a:headEnd/>
            <a:tailEnd/>
          </a:ln>
        </p:spPr>
      </p:pic>
      <p:pic>
        <p:nvPicPr>
          <p:cNvPr id="14346" name="Picture 9"/>
          <p:cNvPicPr>
            <a:picLocks noChangeAspect="1" noChangeArrowheads="1"/>
          </p:cNvPicPr>
          <p:nvPr/>
        </p:nvPicPr>
        <p:blipFill>
          <a:blip r:embed="rId9" cstate="print"/>
          <a:srcRect/>
          <a:stretch>
            <a:fillRect/>
          </a:stretch>
        </p:blipFill>
        <p:spPr bwMode="auto">
          <a:xfrm>
            <a:off x="6516688" y="4005263"/>
            <a:ext cx="2259012" cy="587375"/>
          </a:xfrm>
          <a:prstGeom prst="rect">
            <a:avLst/>
          </a:prstGeom>
          <a:noFill/>
          <a:ln w="9525">
            <a:noFill/>
            <a:miter lim="800000"/>
            <a:headEnd/>
            <a:tailEnd/>
          </a:ln>
        </p:spPr>
      </p:pic>
      <p:pic>
        <p:nvPicPr>
          <p:cNvPr id="14347" name="Picture 10"/>
          <p:cNvPicPr>
            <a:picLocks noChangeAspect="1" noChangeArrowheads="1"/>
          </p:cNvPicPr>
          <p:nvPr/>
        </p:nvPicPr>
        <p:blipFill>
          <a:blip r:embed="rId10" cstate="print"/>
          <a:srcRect/>
          <a:stretch>
            <a:fillRect/>
          </a:stretch>
        </p:blipFill>
        <p:spPr bwMode="auto">
          <a:xfrm>
            <a:off x="323850" y="4005263"/>
            <a:ext cx="3995738" cy="574675"/>
          </a:xfrm>
          <a:prstGeom prst="rect">
            <a:avLst/>
          </a:prstGeom>
          <a:noFill/>
          <a:ln w="9525">
            <a:noFill/>
            <a:miter lim="800000"/>
            <a:headEnd/>
            <a:tailEnd/>
          </a:ln>
        </p:spPr>
      </p:pic>
      <p:pic>
        <p:nvPicPr>
          <p:cNvPr id="14348" name="Picture 11"/>
          <p:cNvPicPr>
            <a:picLocks noChangeAspect="1" noChangeArrowheads="1"/>
          </p:cNvPicPr>
          <p:nvPr/>
        </p:nvPicPr>
        <p:blipFill>
          <a:blip r:embed="rId11" cstate="print"/>
          <a:srcRect/>
          <a:stretch>
            <a:fillRect/>
          </a:stretch>
        </p:blipFill>
        <p:spPr bwMode="auto">
          <a:xfrm>
            <a:off x="2952750" y="4797425"/>
            <a:ext cx="3028950" cy="482600"/>
          </a:xfrm>
          <a:prstGeom prst="rect">
            <a:avLst/>
          </a:prstGeom>
          <a:noFill/>
          <a:ln w="9525">
            <a:noFill/>
            <a:miter lim="800000"/>
            <a:headEnd/>
            <a:tailEnd/>
          </a:ln>
        </p:spPr>
      </p:pic>
      <p:pic>
        <p:nvPicPr>
          <p:cNvPr id="14349" name="Picture 12"/>
          <p:cNvPicPr>
            <a:picLocks noChangeAspect="1" noChangeArrowheads="1"/>
          </p:cNvPicPr>
          <p:nvPr/>
        </p:nvPicPr>
        <p:blipFill>
          <a:blip r:embed="rId12" cstate="print"/>
          <a:srcRect/>
          <a:stretch>
            <a:fillRect/>
          </a:stretch>
        </p:blipFill>
        <p:spPr bwMode="auto">
          <a:xfrm>
            <a:off x="0" y="5373688"/>
            <a:ext cx="3003550" cy="1069975"/>
          </a:xfrm>
          <a:prstGeom prst="rect">
            <a:avLst/>
          </a:prstGeom>
          <a:noFill/>
          <a:ln w="9525">
            <a:noFill/>
            <a:miter lim="800000"/>
            <a:headEnd/>
            <a:tailEnd/>
          </a:ln>
        </p:spPr>
      </p:pic>
      <p:pic>
        <p:nvPicPr>
          <p:cNvPr id="14350" name="Picture 13"/>
          <p:cNvPicPr>
            <a:picLocks noChangeAspect="1" noChangeArrowheads="1"/>
          </p:cNvPicPr>
          <p:nvPr/>
        </p:nvPicPr>
        <p:blipFill>
          <a:blip r:embed="rId13" cstate="print"/>
          <a:srcRect/>
          <a:stretch>
            <a:fillRect/>
          </a:stretch>
        </p:blipFill>
        <p:spPr bwMode="auto">
          <a:xfrm>
            <a:off x="3132138" y="5373688"/>
            <a:ext cx="2166937" cy="692150"/>
          </a:xfrm>
          <a:prstGeom prst="rect">
            <a:avLst/>
          </a:prstGeom>
          <a:noFill/>
          <a:ln w="9525">
            <a:noFill/>
            <a:miter lim="800000"/>
            <a:headEnd/>
            <a:tailEnd/>
          </a:ln>
        </p:spPr>
      </p:pic>
      <p:pic>
        <p:nvPicPr>
          <p:cNvPr id="14351" name="Picture 14"/>
          <p:cNvPicPr>
            <a:picLocks noChangeAspect="1" noChangeArrowheads="1"/>
          </p:cNvPicPr>
          <p:nvPr/>
        </p:nvPicPr>
        <p:blipFill>
          <a:blip r:embed="rId14" cstate="print"/>
          <a:srcRect/>
          <a:stretch>
            <a:fillRect/>
          </a:stretch>
        </p:blipFill>
        <p:spPr bwMode="auto">
          <a:xfrm>
            <a:off x="3203575" y="6191250"/>
            <a:ext cx="2193925" cy="666750"/>
          </a:xfrm>
          <a:prstGeom prst="rect">
            <a:avLst/>
          </a:prstGeom>
          <a:noFill/>
          <a:ln w="9525">
            <a:noFill/>
            <a:miter lim="800000"/>
            <a:headEnd/>
            <a:tailEnd/>
          </a:ln>
        </p:spPr>
      </p:pic>
      <p:pic>
        <p:nvPicPr>
          <p:cNvPr id="14352" name="Picture 15"/>
          <p:cNvPicPr>
            <a:picLocks noChangeAspect="1" noChangeArrowheads="1"/>
          </p:cNvPicPr>
          <p:nvPr/>
        </p:nvPicPr>
        <p:blipFill>
          <a:blip r:embed="rId15" cstate="print"/>
          <a:srcRect/>
          <a:stretch>
            <a:fillRect/>
          </a:stretch>
        </p:blipFill>
        <p:spPr bwMode="auto">
          <a:xfrm>
            <a:off x="5651500" y="5661025"/>
            <a:ext cx="2520950" cy="704850"/>
          </a:xfrm>
          <a:prstGeom prst="rect">
            <a:avLst/>
          </a:prstGeom>
          <a:noFill/>
          <a:ln w="9525">
            <a:noFill/>
            <a:miter lim="800000"/>
            <a:headEnd/>
            <a:tailEnd/>
          </a:ln>
        </p:spPr>
      </p:pic>
      <p:sp>
        <p:nvSpPr>
          <p:cNvPr id="14354" name="17 Marcador de fecha"/>
          <p:cNvSpPr>
            <a:spLocks noGrp="1"/>
          </p:cNvSpPr>
          <p:nvPr>
            <p:ph type="dt" sz="quarter" idx="10"/>
          </p:nvPr>
        </p:nvSpPr>
        <p:spPr>
          <a:noFill/>
        </p:spPr>
        <p:txBody>
          <a:bodyPr/>
          <a:lstStyle/>
          <a:p>
            <a:fld id="{72F4D5A5-BE8B-4672-8B7C-6BEF224FDF95}" type="datetime8">
              <a:rPr lang="es-ES">
                <a:latin typeface="Arial" pitchFamily="34" charset="0"/>
              </a:rPr>
              <a:pPr/>
              <a:t>22/01/2015 18:09</a:t>
            </a:fld>
            <a:endParaRPr lang="es-ES">
              <a:latin typeface="Arial" pitchFamily="34" charset="0"/>
            </a:endParaRPr>
          </a:p>
        </p:txBody>
      </p:sp>
      <p:sp>
        <p:nvSpPr>
          <p:cNvPr id="14355" name="19 Marcador de número de diapositiva"/>
          <p:cNvSpPr>
            <a:spLocks noGrp="1"/>
          </p:cNvSpPr>
          <p:nvPr>
            <p:ph type="sldNum" sz="quarter" idx="12"/>
          </p:nvPr>
        </p:nvSpPr>
        <p:spPr>
          <a:noFill/>
        </p:spPr>
        <p:txBody>
          <a:bodyPr/>
          <a:lstStyle/>
          <a:p>
            <a:fld id="{D3CCE6BE-FBA9-4F90-B67F-E835D3D67D13}" type="slidenum">
              <a:rPr lang="es-ES" smtClean="0">
                <a:latin typeface="Arial" pitchFamily="34" charset="0"/>
              </a:rPr>
              <a:pPr/>
              <a:t>19</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Título"/>
          <p:cNvSpPr>
            <a:spLocks noGrp="1"/>
          </p:cNvSpPr>
          <p:nvPr>
            <p:ph type="title"/>
          </p:nvPr>
        </p:nvSpPr>
        <p:spPr>
          <a:xfrm>
            <a:off x="468313" y="0"/>
            <a:ext cx="8229600" cy="1143000"/>
          </a:xfrm>
        </p:spPr>
        <p:txBody>
          <a:bodyPr/>
          <a:lstStyle/>
          <a:p>
            <a:r>
              <a:rPr lang="es-ES" dirty="0" err="1" smtClean="0"/>
              <a:t>The</a:t>
            </a:r>
            <a:r>
              <a:rPr lang="es-ES" dirty="0" smtClean="0"/>
              <a:t> solar </a:t>
            </a:r>
            <a:r>
              <a:rPr lang="es-ES" dirty="0" err="1" smtClean="0"/>
              <a:t>system</a:t>
            </a:r>
            <a:endParaRPr lang="es-ES" dirty="0" smtClean="0"/>
          </a:p>
        </p:txBody>
      </p:sp>
      <p:sp>
        <p:nvSpPr>
          <p:cNvPr id="8195" name="2 Marcador de contenido"/>
          <p:cNvSpPr>
            <a:spLocks noGrp="1"/>
          </p:cNvSpPr>
          <p:nvPr>
            <p:ph idx="1"/>
          </p:nvPr>
        </p:nvSpPr>
        <p:spPr>
          <a:xfrm>
            <a:off x="431131" y="1268760"/>
            <a:ext cx="8686800" cy="4525963"/>
          </a:xfrm>
        </p:spPr>
        <p:txBody>
          <a:bodyPr/>
          <a:lstStyle/>
          <a:p>
            <a:r>
              <a:rPr lang="es-ES" sz="2800" dirty="0" err="1" smtClean="0"/>
              <a:t>The</a:t>
            </a:r>
            <a:r>
              <a:rPr lang="es-ES" sz="2800" dirty="0" smtClean="0"/>
              <a:t> solar </a:t>
            </a:r>
            <a:r>
              <a:rPr lang="es-ES" sz="2800" dirty="0" err="1" smtClean="0"/>
              <a:t>system</a:t>
            </a:r>
            <a:r>
              <a:rPr lang="es-ES" sz="2800" dirty="0" smtClean="0"/>
              <a:t> </a:t>
            </a:r>
            <a:r>
              <a:rPr lang="es-ES" sz="2800" dirty="0" err="1" smtClean="0"/>
              <a:t>is</a:t>
            </a:r>
            <a:r>
              <a:rPr lang="es-ES" sz="2800" dirty="0" smtClean="0"/>
              <a:t> </a:t>
            </a:r>
            <a:r>
              <a:rPr lang="es-ES" sz="2800" dirty="0" err="1" smtClean="0"/>
              <a:t>composed</a:t>
            </a:r>
            <a:r>
              <a:rPr lang="es-ES" sz="2800" dirty="0" smtClean="0"/>
              <a:t> </a:t>
            </a:r>
            <a:r>
              <a:rPr lang="es-ES" sz="2800" dirty="0" err="1" smtClean="0"/>
              <a:t>by</a:t>
            </a:r>
            <a:r>
              <a:rPr lang="es-ES" sz="2800" dirty="0" smtClean="0"/>
              <a:t>:</a:t>
            </a:r>
          </a:p>
          <a:p>
            <a:pPr lvl="1"/>
            <a:r>
              <a:rPr lang="es-ES" sz="2400" dirty="0" err="1" smtClean="0"/>
              <a:t>One</a:t>
            </a:r>
            <a:r>
              <a:rPr lang="es-ES" sz="2400" dirty="0" smtClean="0"/>
              <a:t> </a:t>
            </a:r>
            <a:r>
              <a:rPr lang="es-ES" sz="2400" dirty="0" err="1" smtClean="0"/>
              <a:t>star</a:t>
            </a:r>
            <a:r>
              <a:rPr lang="es-ES" sz="2400" dirty="0" smtClean="0"/>
              <a:t> </a:t>
            </a:r>
            <a:r>
              <a:rPr lang="es-ES" sz="2400" dirty="0" smtClean="0">
                <a:sym typeface="Wingdings" pitchFamily="2" charset="2"/>
              </a:rPr>
              <a:t> </a:t>
            </a:r>
            <a:r>
              <a:rPr lang="es-ES" sz="2400" dirty="0" err="1" smtClean="0">
                <a:sym typeface="Wingdings" pitchFamily="2" charset="2"/>
              </a:rPr>
              <a:t>Sun</a:t>
            </a:r>
            <a:endParaRPr lang="es-ES" sz="2400" dirty="0" smtClean="0">
              <a:sym typeface="Wingdings" pitchFamily="2" charset="2"/>
            </a:endParaRPr>
          </a:p>
          <a:p>
            <a:pPr lvl="1"/>
            <a:r>
              <a:rPr lang="es-ES" sz="2400" dirty="0" smtClean="0">
                <a:sym typeface="Wingdings" pitchFamily="2" charset="2"/>
              </a:rPr>
              <a:t>8 </a:t>
            </a:r>
            <a:r>
              <a:rPr lang="es-ES" sz="2400" dirty="0" err="1" smtClean="0">
                <a:sym typeface="Wingdings" pitchFamily="2" charset="2"/>
              </a:rPr>
              <a:t>planets</a:t>
            </a:r>
            <a:r>
              <a:rPr lang="es-ES" sz="2400" dirty="0" smtClean="0">
                <a:sym typeface="Wingdings" pitchFamily="2" charset="2"/>
              </a:rPr>
              <a:t>:</a:t>
            </a:r>
          </a:p>
          <a:p>
            <a:pPr lvl="2"/>
            <a:r>
              <a:rPr lang="es-ES" dirty="0" err="1" smtClean="0">
                <a:sym typeface="Wingdings" pitchFamily="2" charset="2"/>
              </a:rPr>
              <a:t>Terrestrial</a:t>
            </a:r>
            <a:r>
              <a:rPr lang="es-ES" dirty="0" smtClean="0">
                <a:sym typeface="Wingdings" pitchFamily="2" charset="2"/>
              </a:rPr>
              <a:t>/</a:t>
            </a:r>
            <a:r>
              <a:rPr lang="es-ES" dirty="0" err="1" smtClean="0">
                <a:sym typeface="Wingdings" pitchFamily="2" charset="2"/>
              </a:rPr>
              <a:t>Inner</a:t>
            </a:r>
            <a:r>
              <a:rPr lang="es-ES" dirty="0" smtClean="0">
                <a:sym typeface="Wingdings" pitchFamily="2" charset="2"/>
              </a:rPr>
              <a:t>  </a:t>
            </a:r>
            <a:r>
              <a:rPr lang="es-ES" dirty="0" err="1" smtClean="0">
                <a:sym typeface="Wingdings" pitchFamily="2" charset="2"/>
              </a:rPr>
              <a:t>Planets</a:t>
            </a:r>
            <a:r>
              <a:rPr lang="es-ES" dirty="0" smtClean="0">
                <a:sym typeface="Wingdings" pitchFamily="2" charset="2"/>
              </a:rPr>
              <a:t> : Mercury, Venus, </a:t>
            </a:r>
            <a:r>
              <a:rPr lang="es-ES" dirty="0" err="1" smtClean="0">
                <a:sym typeface="Wingdings" pitchFamily="2" charset="2"/>
              </a:rPr>
              <a:t>Earth</a:t>
            </a:r>
            <a:r>
              <a:rPr lang="es-ES" dirty="0" smtClean="0">
                <a:sym typeface="Wingdings" pitchFamily="2" charset="2"/>
              </a:rPr>
              <a:t>, </a:t>
            </a:r>
            <a:r>
              <a:rPr lang="es-ES" dirty="0" err="1" smtClean="0">
                <a:sym typeface="Wingdings" pitchFamily="2" charset="2"/>
              </a:rPr>
              <a:t>Mars</a:t>
            </a:r>
            <a:endParaRPr lang="es-ES" dirty="0" smtClean="0">
              <a:sym typeface="Wingdings" pitchFamily="2" charset="2"/>
            </a:endParaRPr>
          </a:p>
          <a:p>
            <a:pPr lvl="2"/>
            <a:r>
              <a:rPr lang="es-ES" dirty="0" err="1" smtClean="0">
                <a:sym typeface="Wingdings" pitchFamily="2" charset="2"/>
              </a:rPr>
              <a:t>Giant</a:t>
            </a:r>
            <a:r>
              <a:rPr lang="es-ES" dirty="0" smtClean="0">
                <a:sym typeface="Wingdings" pitchFamily="2" charset="2"/>
              </a:rPr>
              <a:t>/</a:t>
            </a:r>
            <a:r>
              <a:rPr lang="es-ES" dirty="0" err="1" smtClean="0">
                <a:sym typeface="Wingdings" pitchFamily="2" charset="2"/>
              </a:rPr>
              <a:t>Jovian</a:t>
            </a:r>
            <a:r>
              <a:rPr lang="es-ES" dirty="0" smtClean="0">
                <a:sym typeface="Wingdings" pitchFamily="2" charset="2"/>
              </a:rPr>
              <a:t> </a:t>
            </a:r>
            <a:r>
              <a:rPr lang="es-ES" dirty="0" err="1" smtClean="0">
                <a:sym typeface="Wingdings" pitchFamily="2" charset="2"/>
              </a:rPr>
              <a:t>Planets</a:t>
            </a:r>
            <a:r>
              <a:rPr lang="es-ES" dirty="0" smtClean="0">
                <a:sym typeface="Wingdings" pitchFamily="2" charset="2"/>
              </a:rPr>
              <a:t>: </a:t>
            </a:r>
            <a:r>
              <a:rPr lang="es-ES" dirty="0" err="1" smtClean="0">
                <a:sym typeface="Wingdings" pitchFamily="2" charset="2"/>
              </a:rPr>
              <a:t>Jupiter</a:t>
            </a:r>
            <a:r>
              <a:rPr lang="es-ES" dirty="0" smtClean="0">
                <a:sym typeface="Wingdings" pitchFamily="2" charset="2"/>
              </a:rPr>
              <a:t>, </a:t>
            </a:r>
            <a:r>
              <a:rPr lang="es-ES" dirty="0" err="1" smtClean="0">
                <a:sym typeface="Wingdings" pitchFamily="2" charset="2"/>
              </a:rPr>
              <a:t>Saturn</a:t>
            </a:r>
            <a:r>
              <a:rPr lang="es-ES" dirty="0" smtClean="0">
                <a:sym typeface="Wingdings" pitchFamily="2" charset="2"/>
              </a:rPr>
              <a:t>, </a:t>
            </a:r>
            <a:r>
              <a:rPr lang="es-ES" dirty="0" err="1" smtClean="0">
                <a:sym typeface="Wingdings" pitchFamily="2" charset="2"/>
              </a:rPr>
              <a:t>Uranus</a:t>
            </a:r>
            <a:r>
              <a:rPr lang="es-ES" dirty="0" smtClean="0">
                <a:sym typeface="Wingdings" pitchFamily="2" charset="2"/>
              </a:rPr>
              <a:t>, </a:t>
            </a:r>
            <a:r>
              <a:rPr lang="es-ES" dirty="0" err="1" smtClean="0">
                <a:sym typeface="Wingdings" pitchFamily="2" charset="2"/>
              </a:rPr>
              <a:t>Neptune</a:t>
            </a:r>
            <a:endParaRPr lang="es-ES" dirty="0" smtClean="0">
              <a:sym typeface="Wingdings" pitchFamily="2" charset="2"/>
            </a:endParaRPr>
          </a:p>
          <a:p>
            <a:pPr lvl="1"/>
            <a:r>
              <a:rPr lang="es-ES" sz="2400" dirty="0" err="1" smtClean="0">
                <a:sym typeface="Wingdings" pitchFamily="2" charset="2"/>
              </a:rPr>
              <a:t>Dwarf</a:t>
            </a:r>
            <a:r>
              <a:rPr lang="es-ES" sz="2400" dirty="0" smtClean="0">
                <a:sym typeface="Wingdings" pitchFamily="2" charset="2"/>
              </a:rPr>
              <a:t> </a:t>
            </a:r>
            <a:r>
              <a:rPr lang="es-ES" sz="2400" dirty="0" err="1" smtClean="0">
                <a:sym typeface="Wingdings" pitchFamily="2" charset="2"/>
              </a:rPr>
              <a:t>planets</a:t>
            </a:r>
            <a:r>
              <a:rPr lang="es-ES" sz="2400" dirty="0" smtClean="0">
                <a:sym typeface="Wingdings" pitchFamily="2" charset="2"/>
              </a:rPr>
              <a:t> : Pluto, Ceres, </a:t>
            </a:r>
            <a:r>
              <a:rPr lang="es-ES" sz="2400" dirty="0" err="1" smtClean="0">
                <a:sym typeface="Wingdings" pitchFamily="2" charset="2"/>
              </a:rPr>
              <a:t>Eris</a:t>
            </a:r>
            <a:r>
              <a:rPr lang="es-ES" sz="2400" dirty="0" smtClean="0">
                <a:sym typeface="Wingdings" pitchFamily="2" charset="2"/>
              </a:rPr>
              <a:t>, </a:t>
            </a:r>
            <a:r>
              <a:rPr lang="es-ES" sz="2400" dirty="0" err="1" smtClean="0">
                <a:sym typeface="Wingdings" pitchFamily="2" charset="2"/>
              </a:rPr>
              <a:t>Makemake</a:t>
            </a:r>
            <a:r>
              <a:rPr lang="es-ES" sz="2400" dirty="0" smtClean="0">
                <a:sym typeface="Wingdings" pitchFamily="2" charset="2"/>
              </a:rPr>
              <a:t>, </a:t>
            </a:r>
            <a:r>
              <a:rPr lang="es-ES" sz="2400" dirty="0" err="1" smtClean="0">
                <a:sym typeface="Wingdings" pitchFamily="2" charset="2"/>
              </a:rPr>
              <a:t>Haumea</a:t>
            </a:r>
            <a:r>
              <a:rPr lang="es-ES" sz="2400" dirty="0" smtClean="0">
                <a:sym typeface="Wingdings" pitchFamily="2" charset="2"/>
              </a:rPr>
              <a:t> (+</a:t>
            </a:r>
            <a:r>
              <a:rPr lang="es-ES" sz="2400" dirty="0" err="1" smtClean="0">
                <a:sym typeface="Wingdings" pitchFamily="2" charset="2"/>
              </a:rPr>
              <a:t>tens</a:t>
            </a:r>
            <a:r>
              <a:rPr lang="es-ES" sz="2400" dirty="0" smtClean="0">
                <a:sym typeface="Wingdings" pitchFamily="2" charset="2"/>
              </a:rPr>
              <a:t> of </a:t>
            </a:r>
            <a:r>
              <a:rPr lang="es-ES" sz="2400" dirty="0" err="1" smtClean="0">
                <a:sym typeface="Wingdings" pitchFamily="2" charset="2"/>
              </a:rPr>
              <a:t>candidates</a:t>
            </a:r>
            <a:r>
              <a:rPr lang="es-ES" sz="2400" dirty="0" smtClean="0">
                <a:sym typeface="Wingdings" pitchFamily="2" charset="2"/>
              </a:rPr>
              <a:t>)</a:t>
            </a:r>
          </a:p>
          <a:p>
            <a:pPr lvl="1"/>
            <a:r>
              <a:rPr lang="es-ES" sz="2400" dirty="0" err="1" smtClean="0">
                <a:sym typeface="Wingdings" pitchFamily="2" charset="2"/>
              </a:rPr>
              <a:t>Asteroids</a:t>
            </a:r>
            <a:endParaRPr lang="es-ES" sz="2400" dirty="0" smtClean="0">
              <a:sym typeface="Wingdings" pitchFamily="2" charset="2"/>
            </a:endParaRPr>
          </a:p>
          <a:p>
            <a:pPr lvl="1"/>
            <a:r>
              <a:rPr lang="es-ES" sz="2400" dirty="0" err="1" smtClean="0">
                <a:sym typeface="Wingdings" pitchFamily="2" charset="2"/>
              </a:rPr>
              <a:t>Comets</a:t>
            </a:r>
            <a:endParaRPr lang="es-ES" sz="2400" dirty="0" smtClean="0">
              <a:sym typeface="Wingdings" pitchFamily="2" charset="2"/>
            </a:endParaRPr>
          </a:p>
          <a:p>
            <a:pPr lvl="1"/>
            <a:r>
              <a:rPr lang="es-ES" sz="2400" dirty="0" err="1" smtClean="0">
                <a:sym typeface="Wingdings" pitchFamily="2" charset="2"/>
              </a:rPr>
              <a:t>Interplanetary</a:t>
            </a:r>
            <a:r>
              <a:rPr lang="es-ES" sz="2400" dirty="0" smtClean="0">
                <a:sym typeface="Wingdings" pitchFamily="2" charset="2"/>
              </a:rPr>
              <a:t> </a:t>
            </a:r>
            <a:r>
              <a:rPr lang="es-ES" sz="2400" dirty="0" err="1" smtClean="0">
                <a:sym typeface="Wingdings" pitchFamily="2" charset="2"/>
              </a:rPr>
              <a:t>medium</a:t>
            </a:r>
            <a:endParaRPr lang="es-ES" sz="2400" dirty="0" smtClean="0"/>
          </a:p>
        </p:txBody>
      </p:sp>
      <p:sp>
        <p:nvSpPr>
          <p:cNvPr id="8199" name="6 Marcador de fecha"/>
          <p:cNvSpPr>
            <a:spLocks noGrp="1"/>
          </p:cNvSpPr>
          <p:nvPr>
            <p:ph type="dt" sz="quarter" idx="10"/>
          </p:nvPr>
        </p:nvSpPr>
        <p:spPr>
          <a:noFill/>
        </p:spPr>
        <p:txBody>
          <a:bodyPr/>
          <a:lstStyle/>
          <a:p>
            <a:fld id="{E28741AC-ED7E-41E3-86F2-895B61073E53}" type="datetime8">
              <a:rPr lang="es-ES">
                <a:latin typeface="Arial" pitchFamily="34" charset="0"/>
              </a:rPr>
              <a:pPr/>
              <a:t>22/01/2015 18:09</a:t>
            </a:fld>
            <a:endParaRPr lang="es-ES">
              <a:latin typeface="Arial" pitchFamily="34" charset="0"/>
            </a:endParaRPr>
          </a:p>
        </p:txBody>
      </p:sp>
      <p:sp>
        <p:nvSpPr>
          <p:cNvPr id="8200" name="7 Marcador de número de diapositiva"/>
          <p:cNvSpPr>
            <a:spLocks noGrp="1"/>
          </p:cNvSpPr>
          <p:nvPr>
            <p:ph type="sldNum" sz="quarter" idx="12"/>
          </p:nvPr>
        </p:nvSpPr>
        <p:spPr>
          <a:noFill/>
        </p:spPr>
        <p:txBody>
          <a:bodyPr/>
          <a:lstStyle/>
          <a:p>
            <a:fld id="{31394076-A5A3-4B55-9E63-8E84DE6B2F63}" type="slidenum">
              <a:rPr lang="es-ES" smtClean="0">
                <a:latin typeface="Arial" pitchFamily="34" charset="0"/>
              </a:rPr>
              <a:pPr/>
              <a:t>2</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20</a:t>
            </a:fld>
            <a:endParaRPr lang="es-ES"/>
          </a:p>
        </p:txBody>
      </p:sp>
      <p:pic>
        <p:nvPicPr>
          <p:cNvPr id="6" name="Picture 16"/>
          <p:cNvPicPr>
            <a:picLocks noChangeAspect="1" noChangeArrowheads="1"/>
          </p:cNvPicPr>
          <p:nvPr/>
        </p:nvPicPr>
        <p:blipFill>
          <a:blip r:embed="rId2" cstate="print"/>
          <a:srcRect/>
          <a:stretch>
            <a:fillRect/>
          </a:stretch>
        </p:blipFill>
        <p:spPr bwMode="auto">
          <a:xfrm>
            <a:off x="1187450" y="2492375"/>
            <a:ext cx="5999163" cy="2592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Título"/>
          <p:cNvSpPr>
            <a:spLocks noGrp="1"/>
          </p:cNvSpPr>
          <p:nvPr>
            <p:ph type="title"/>
          </p:nvPr>
        </p:nvSpPr>
        <p:spPr>
          <a:xfrm>
            <a:off x="457200" y="274638"/>
            <a:ext cx="8579296" cy="1143000"/>
          </a:xfrm>
        </p:spPr>
        <p:txBody>
          <a:bodyPr/>
          <a:lstStyle/>
          <a:p>
            <a:r>
              <a:rPr lang="es-ES" dirty="0" err="1"/>
              <a:t>Solution</a:t>
            </a:r>
            <a:r>
              <a:rPr lang="es-ES" dirty="0"/>
              <a:t> to </a:t>
            </a:r>
            <a:r>
              <a:rPr lang="es-ES" dirty="0" err="1"/>
              <a:t>the</a:t>
            </a:r>
            <a:r>
              <a:rPr lang="es-ES" dirty="0"/>
              <a:t> </a:t>
            </a:r>
            <a:r>
              <a:rPr lang="es-ES" dirty="0" err="1"/>
              <a:t>two</a:t>
            </a:r>
            <a:r>
              <a:rPr lang="es-ES" dirty="0"/>
              <a:t> </a:t>
            </a:r>
            <a:r>
              <a:rPr lang="es-ES" dirty="0" err="1"/>
              <a:t>body</a:t>
            </a:r>
            <a:r>
              <a:rPr lang="es-ES" dirty="0"/>
              <a:t> </a:t>
            </a:r>
            <a:r>
              <a:rPr lang="es-ES" dirty="0" err="1"/>
              <a:t>problem</a:t>
            </a:r>
            <a:r>
              <a:rPr lang="es-ES" dirty="0"/>
              <a:t>. </a:t>
            </a:r>
            <a:r>
              <a:rPr lang="es-ES" dirty="0" err="1"/>
              <a:t>Integrals</a:t>
            </a:r>
            <a:r>
              <a:rPr lang="es-ES" dirty="0"/>
              <a:t> of </a:t>
            </a:r>
            <a:r>
              <a:rPr lang="es-ES" dirty="0" err="1" smtClean="0"/>
              <a:t>motion</a:t>
            </a:r>
            <a:r>
              <a:rPr lang="es-ES" dirty="0" smtClean="0"/>
              <a:t> (II)</a:t>
            </a:r>
          </a:p>
        </p:txBody>
      </p:sp>
      <p:pic>
        <p:nvPicPr>
          <p:cNvPr id="15363" name="Picture 2"/>
          <p:cNvPicPr>
            <a:picLocks noChangeAspect="1" noChangeArrowheads="1"/>
          </p:cNvPicPr>
          <p:nvPr/>
        </p:nvPicPr>
        <p:blipFill>
          <a:blip r:embed="rId2" cstate="print"/>
          <a:srcRect/>
          <a:stretch>
            <a:fillRect/>
          </a:stretch>
        </p:blipFill>
        <p:spPr bwMode="auto">
          <a:xfrm>
            <a:off x="792163" y="2133600"/>
            <a:ext cx="1771650" cy="431800"/>
          </a:xfrm>
          <a:prstGeom prst="rect">
            <a:avLst/>
          </a:prstGeom>
          <a:noFill/>
          <a:ln w="9525">
            <a:noFill/>
            <a:miter lim="800000"/>
            <a:headEnd/>
            <a:tailEnd/>
          </a:ln>
        </p:spPr>
      </p:pic>
      <p:pic>
        <p:nvPicPr>
          <p:cNvPr id="15364" name="Picture 3"/>
          <p:cNvPicPr>
            <a:picLocks noChangeAspect="1" noChangeArrowheads="1"/>
          </p:cNvPicPr>
          <p:nvPr/>
        </p:nvPicPr>
        <p:blipFill>
          <a:blip r:embed="rId3" cstate="print"/>
          <a:srcRect/>
          <a:stretch>
            <a:fillRect/>
          </a:stretch>
        </p:blipFill>
        <p:spPr bwMode="auto">
          <a:xfrm>
            <a:off x="0" y="3141663"/>
            <a:ext cx="4724400" cy="2289175"/>
          </a:xfrm>
          <a:prstGeom prst="rect">
            <a:avLst/>
          </a:prstGeom>
          <a:noFill/>
          <a:ln w="9525">
            <a:noFill/>
            <a:miter lim="800000"/>
            <a:headEnd/>
            <a:tailEnd/>
          </a:ln>
        </p:spPr>
      </p:pic>
      <p:pic>
        <p:nvPicPr>
          <p:cNvPr id="15365" name="Picture 4"/>
          <p:cNvPicPr>
            <a:picLocks noChangeAspect="1" noChangeArrowheads="1"/>
          </p:cNvPicPr>
          <p:nvPr/>
        </p:nvPicPr>
        <p:blipFill>
          <a:blip r:embed="rId4" cstate="print"/>
          <a:srcRect/>
          <a:stretch>
            <a:fillRect/>
          </a:stretch>
        </p:blipFill>
        <p:spPr bwMode="auto">
          <a:xfrm>
            <a:off x="5003800" y="2492375"/>
            <a:ext cx="3843338" cy="1584325"/>
          </a:xfrm>
          <a:prstGeom prst="rect">
            <a:avLst/>
          </a:prstGeom>
          <a:noFill/>
          <a:ln w="9525">
            <a:noFill/>
            <a:miter lim="800000"/>
            <a:headEnd/>
            <a:tailEnd/>
          </a:ln>
        </p:spPr>
      </p:pic>
      <p:pic>
        <p:nvPicPr>
          <p:cNvPr id="15366" name="Picture 5"/>
          <p:cNvPicPr>
            <a:picLocks noChangeAspect="1" noChangeArrowheads="1"/>
          </p:cNvPicPr>
          <p:nvPr/>
        </p:nvPicPr>
        <p:blipFill>
          <a:blip r:embed="rId5" cstate="print"/>
          <a:srcRect/>
          <a:stretch>
            <a:fillRect/>
          </a:stretch>
        </p:blipFill>
        <p:spPr bwMode="auto">
          <a:xfrm>
            <a:off x="6516688" y="5300663"/>
            <a:ext cx="2087562" cy="1219200"/>
          </a:xfrm>
          <a:prstGeom prst="rect">
            <a:avLst/>
          </a:prstGeom>
          <a:noFill/>
          <a:ln w="9525">
            <a:noFill/>
            <a:miter lim="800000"/>
            <a:headEnd/>
            <a:tailEnd/>
          </a:ln>
        </p:spPr>
      </p:pic>
      <p:sp>
        <p:nvSpPr>
          <p:cNvPr id="15367" name="6 Marcador de fecha"/>
          <p:cNvSpPr>
            <a:spLocks noGrp="1"/>
          </p:cNvSpPr>
          <p:nvPr>
            <p:ph type="dt" sz="quarter" idx="10"/>
          </p:nvPr>
        </p:nvSpPr>
        <p:spPr>
          <a:noFill/>
        </p:spPr>
        <p:txBody>
          <a:bodyPr/>
          <a:lstStyle/>
          <a:p>
            <a:fld id="{56B789FF-3B60-4C23-930C-A9CBA5E808E8}" type="datetime8">
              <a:rPr lang="es-ES">
                <a:latin typeface="Arial" pitchFamily="34" charset="0"/>
              </a:rPr>
              <a:pPr/>
              <a:t>22/01/2015 18:09</a:t>
            </a:fld>
            <a:endParaRPr lang="es-ES">
              <a:latin typeface="Arial" pitchFamily="34" charset="0"/>
            </a:endParaRPr>
          </a:p>
        </p:txBody>
      </p:sp>
      <p:sp>
        <p:nvSpPr>
          <p:cNvPr id="15368" name="7 Marcador de número de diapositiva"/>
          <p:cNvSpPr>
            <a:spLocks noGrp="1"/>
          </p:cNvSpPr>
          <p:nvPr>
            <p:ph type="sldNum" sz="quarter" idx="12"/>
          </p:nvPr>
        </p:nvSpPr>
        <p:spPr>
          <a:noFill/>
        </p:spPr>
        <p:txBody>
          <a:bodyPr/>
          <a:lstStyle/>
          <a:p>
            <a:fld id="{F5FCD615-E2B2-489A-846C-BB1A5500C4C2}" type="slidenum">
              <a:rPr lang="es-ES" smtClean="0">
                <a:latin typeface="Arial" pitchFamily="34" charset="0"/>
              </a:rPr>
              <a:pPr/>
              <a:t>21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p:txBody>
          <a:bodyPr/>
          <a:lstStyle/>
          <a:p>
            <a:r>
              <a:rPr lang="es-ES" dirty="0" smtClean="0"/>
              <a:t>Orbital </a:t>
            </a:r>
            <a:r>
              <a:rPr lang="es-ES" dirty="0" err="1" smtClean="0"/>
              <a:t>Elements</a:t>
            </a:r>
            <a:endParaRPr lang="es-ES" dirty="0" smtClean="0"/>
          </a:p>
        </p:txBody>
      </p:sp>
      <p:sp>
        <p:nvSpPr>
          <p:cNvPr id="16387" name="2 Marcador de contenido"/>
          <p:cNvSpPr>
            <a:spLocks noGrp="1"/>
          </p:cNvSpPr>
          <p:nvPr>
            <p:ph idx="1"/>
          </p:nvPr>
        </p:nvSpPr>
        <p:spPr>
          <a:xfrm>
            <a:off x="0" y="4941888"/>
            <a:ext cx="4906963" cy="1916112"/>
          </a:xfrm>
        </p:spPr>
        <p:txBody>
          <a:bodyPr/>
          <a:lstStyle/>
          <a:p>
            <a:r>
              <a:rPr lang="es-ES" sz="2400" dirty="0" err="1" smtClean="0"/>
              <a:t>Semi-major</a:t>
            </a:r>
            <a:r>
              <a:rPr lang="es-ES" sz="2400" dirty="0" smtClean="0"/>
              <a:t> axis (a)</a:t>
            </a:r>
          </a:p>
          <a:p>
            <a:r>
              <a:rPr lang="es-ES" sz="2400" dirty="0" err="1" smtClean="0"/>
              <a:t>Excentricity</a:t>
            </a:r>
            <a:r>
              <a:rPr lang="es-ES" sz="2400" dirty="0" smtClean="0"/>
              <a:t> (e)</a:t>
            </a:r>
          </a:p>
          <a:p>
            <a:r>
              <a:rPr lang="es-ES" sz="2400" dirty="0" err="1" smtClean="0"/>
              <a:t>Inclination</a:t>
            </a:r>
            <a:r>
              <a:rPr lang="es-ES" sz="2400" dirty="0" smtClean="0"/>
              <a:t> (i)</a:t>
            </a:r>
          </a:p>
        </p:txBody>
      </p:sp>
      <p:pic>
        <p:nvPicPr>
          <p:cNvPr id="16388" name="Picture 2"/>
          <p:cNvPicPr>
            <a:picLocks noChangeAspect="1" noChangeArrowheads="1"/>
          </p:cNvPicPr>
          <p:nvPr/>
        </p:nvPicPr>
        <p:blipFill>
          <a:blip r:embed="rId2" cstate="print"/>
          <a:srcRect/>
          <a:stretch>
            <a:fillRect/>
          </a:stretch>
        </p:blipFill>
        <p:spPr bwMode="auto">
          <a:xfrm>
            <a:off x="0" y="1412875"/>
            <a:ext cx="9185275" cy="3384550"/>
          </a:xfrm>
          <a:prstGeom prst="rect">
            <a:avLst/>
          </a:prstGeom>
          <a:noFill/>
          <a:ln w="9525">
            <a:noFill/>
            <a:miter lim="800000"/>
            <a:headEnd/>
            <a:tailEnd/>
          </a:ln>
        </p:spPr>
      </p:pic>
      <p:sp>
        <p:nvSpPr>
          <p:cNvPr id="6" name="2 Marcador de contenido"/>
          <p:cNvSpPr txBox="1">
            <a:spLocks/>
          </p:cNvSpPr>
          <p:nvPr/>
        </p:nvSpPr>
        <p:spPr bwMode="auto">
          <a:xfrm>
            <a:off x="3635897" y="4941888"/>
            <a:ext cx="5508104" cy="1916112"/>
          </a:xfrm>
          <a:prstGeom prst="rect">
            <a:avLst/>
          </a:prstGeom>
          <a:noFill/>
          <a:ln w="9525">
            <a:noFill/>
            <a:miter lim="800000"/>
            <a:headEnd/>
            <a:tailEnd/>
          </a:ln>
        </p:spPr>
        <p:txBody>
          <a:bodyPr/>
          <a:lstStyle/>
          <a:p>
            <a:pPr marL="342900" indent="-342900" eaLnBrk="0" hangingPunct="0">
              <a:spcBef>
                <a:spcPct val="20000"/>
              </a:spcBef>
              <a:buFontTx/>
              <a:buChar char="•"/>
              <a:defRPr/>
            </a:pPr>
            <a:r>
              <a:rPr lang="es-ES" sz="2400" kern="0" dirty="0" err="1" smtClean="0">
                <a:latin typeface="+mn-lt"/>
              </a:rPr>
              <a:t>Longitude</a:t>
            </a:r>
            <a:r>
              <a:rPr lang="es-ES" sz="2400" kern="0" dirty="0" smtClean="0">
                <a:latin typeface="+mn-lt"/>
              </a:rPr>
              <a:t> of </a:t>
            </a:r>
            <a:r>
              <a:rPr lang="es-ES" sz="2400" kern="0" dirty="0" err="1" smtClean="0">
                <a:latin typeface="+mn-lt"/>
              </a:rPr>
              <a:t>the</a:t>
            </a:r>
            <a:r>
              <a:rPr lang="es-ES" sz="2400" kern="0" dirty="0" smtClean="0">
                <a:latin typeface="+mn-lt"/>
              </a:rPr>
              <a:t> </a:t>
            </a:r>
            <a:r>
              <a:rPr lang="es-ES" sz="2400" kern="0" dirty="0" err="1" smtClean="0">
                <a:latin typeface="+mn-lt"/>
              </a:rPr>
              <a:t>ascending</a:t>
            </a:r>
            <a:r>
              <a:rPr lang="es-ES" sz="2400" kern="0" dirty="0" smtClean="0">
                <a:latin typeface="+mn-lt"/>
              </a:rPr>
              <a:t> </a:t>
            </a:r>
            <a:r>
              <a:rPr lang="es-ES" sz="2400" kern="0" dirty="0" err="1" smtClean="0">
                <a:latin typeface="+mn-lt"/>
              </a:rPr>
              <a:t>node</a:t>
            </a:r>
            <a:r>
              <a:rPr lang="es-ES" sz="2400" kern="0" dirty="0" smtClean="0">
                <a:latin typeface="+mn-lt"/>
              </a:rPr>
              <a:t> </a:t>
            </a:r>
            <a:r>
              <a:rPr lang="es-ES" sz="2400" kern="0" dirty="0">
                <a:latin typeface="+mn-lt"/>
              </a:rPr>
              <a:t>(</a:t>
            </a:r>
            <a:r>
              <a:rPr lang="el-GR" sz="2400" kern="0" dirty="0">
                <a:latin typeface="+mn-lt"/>
              </a:rPr>
              <a:t>Ω</a:t>
            </a:r>
            <a:r>
              <a:rPr lang="es-ES" sz="2400" kern="0" dirty="0">
                <a:latin typeface="+mn-lt"/>
              </a:rPr>
              <a:t>)</a:t>
            </a:r>
          </a:p>
          <a:p>
            <a:pPr marL="342900" indent="-342900" eaLnBrk="0" hangingPunct="0">
              <a:spcBef>
                <a:spcPct val="20000"/>
              </a:spcBef>
              <a:buFontTx/>
              <a:buChar char="•"/>
              <a:defRPr/>
            </a:pPr>
            <a:r>
              <a:rPr lang="es-ES" sz="2400" kern="0" dirty="0" err="1" smtClean="0">
                <a:latin typeface="+mn-lt"/>
              </a:rPr>
              <a:t>Argument</a:t>
            </a:r>
            <a:r>
              <a:rPr lang="es-ES" sz="2400" kern="0" dirty="0" smtClean="0">
                <a:latin typeface="+mn-lt"/>
              </a:rPr>
              <a:t> of </a:t>
            </a:r>
            <a:r>
              <a:rPr lang="es-ES" sz="2400" kern="0" dirty="0" err="1" smtClean="0">
                <a:latin typeface="+mn-lt"/>
              </a:rPr>
              <a:t>the</a:t>
            </a:r>
            <a:r>
              <a:rPr lang="es-ES" sz="2400" kern="0" dirty="0" smtClean="0">
                <a:latin typeface="+mn-lt"/>
              </a:rPr>
              <a:t> </a:t>
            </a:r>
            <a:r>
              <a:rPr lang="es-ES" sz="2400" kern="0" dirty="0" err="1" smtClean="0">
                <a:latin typeface="+mn-lt"/>
              </a:rPr>
              <a:t>perihelion</a:t>
            </a:r>
            <a:r>
              <a:rPr lang="es-ES" sz="2400" kern="0" dirty="0" smtClean="0">
                <a:latin typeface="+mn-lt"/>
              </a:rPr>
              <a:t> </a:t>
            </a:r>
            <a:r>
              <a:rPr lang="es-ES" sz="2400" kern="0" dirty="0">
                <a:latin typeface="+mn-lt"/>
              </a:rPr>
              <a:t>(</a:t>
            </a:r>
            <a:r>
              <a:rPr lang="el-GR" sz="2400" kern="0" dirty="0">
                <a:latin typeface="+mn-lt"/>
              </a:rPr>
              <a:t>ω</a:t>
            </a:r>
            <a:r>
              <a:rPr lang="es-ES" sz="2400" kern="0" dirty="0">
                <a:latin typeface="+mn-lt"/>
              </a:rPr>
              <a:t>)</a:t>
            </a:r>
          </a:p>
          <a:p>
            <a:pPr marL="342900" indent="-342900" eaLnBrk="0" hangingPunct="0">
              <a:spcBef>
                <a:spcPct val="20000"/>
              </a:spcBef>
              <a:buFontTx/>
              <a:buChar char="•"/>
              <a:defRPr/>
            </a:pPr>
            <a:r>
              <a:rPr lang="es-ES" sz="2400" kern="0" dirty="0">
                <a:latin typeface="+mn-lt"/>
              </a:rPr>
              <a:t>Long. o</a:t>
            </a:r>
            <a:r>
              <a:rPr lang="es-ES" sz="2400" kern="0" dirty="0" smtClean="0">
                <a:latin typeface="+mn-lt"/>
              </a:rPr>
              <a:t>f </a:t>
            </a:r>
            <a:r>
              <a:rPr lang="es-ES" sz="2400" kern="0" dirty="0" err="1" smtClean="0">
                <a:latin typeface="+mn-lt"/>
              </a:rPr>
              <a:t>perihelion</a:t>
            </a:r>
            <a:r>
              <a:rPr lang="es-ES" sz="2400" kern="0" dirty="0" smtClean="0">
                <a:latin typeface="+mn-lt"/>
              </a:rPr>
              <a:t> </a:t>
            </a:r>
            <a:r>
              <a:rPr lang="es-ES" sz="2400" kern="0" dirty="0" smtClean="0">
                <a:latin typeface="+mn-lt"/>
                <a:sym typeface="Wingdings" pitchFamily="2" charset="2"/>
              </a:rPr>
              <a:t></a:t>
            </a:r>
            <a:endParaRPr lang="es-ES" sz="2400" kern="0" dirty="0">
              <a:latin typeface="+mn-lt"/>
            </a:endParaRPr>
          </a:p>
          <a:p>
            <a:pPr marL="342900" indent="-342900" eaLnBrk="0" hangingPunct="0">
              <a:spcBef>
                <a:spcPct val="20000"/>
              </a:spcBef>
              <a:buFontTx/>
              <a:buChar char="•"/>
              <a:defRPr/>
            </a:pPr>
            <a:r>
              <a:rPr lang="es-ES" sz="2400" kern="0" dirty="0" smtClean="0">
                <a:latin typeface="+mn-lt"/>
              </a:rPr>
              <a:t>Time of </a:t>
            </a:r>
            <a:r>
              <a:rPr lang="es-ES" sz="2400" kern="0" dirty="0" err="1" smtClean="0">
                <a:latin typeface="+mn-lt"/>
              </a:rPr>
              <a:t>the</a:t>
            </a:r>
            <a:r>
              <a:rPr lang="es-ES" sz="2400" kern="0" dirty="0" smtClean="0">
                <a:latin typeface="+mn-lt"/>
              </a:rPr>
              <a:t> </a:t>
            </a:r>
            <a:r>
              <a:rPr lang="es-ES" sz="2400" kern="0" dirty="0" err="1" smtClean="0">
                <a:latin typeface="+mn-lt"/>
              </a:rPr>
              <a:t>perihelion</a:t>
            </a:r>
            <a:r>
              <a:rPr lang="es-ES" sz="2400" kern="0" dirty="0" smtClean="0">
                <a:latin typeface="+mn-lt"/>
              </a:rPr>
              <a:t> </a:t>
            </a:r>
            <a:r>
              <a:rPr lang="es-ES" sz="2400" kern="0" dirty="0">
                <a:latin typeface="+mn-lt"/>
              </a:rPr>
              <a:t>(</a:t>
            </a:r>
            <a:r>
              <a:rPr lang="el-GR" sz="2400" kern="0" dirty="0">
                <a:latin typeface="+mn-lt"/>
              </a:rPr>
              <a:t>τ</a:t>
            </a:r>
            <a:r>
              <a:rPr lang="es-ES" sz="2400" kern="0" dirty="0">
                <a:latin typeface="+mn-lt"/>
              </a:rPr>
              <a:t>)</a:t>
            </a:r>
          </a:p>
        </p:txBody>
      </p:sp>
      <p:pic>
        <p:nvPicPr>
          <p:cNvPr id="16390" name="Picture 4"/>
          <p:cNvPicPr>
            <a:picLocks noChangeAspect="1" noChangeArrowheads="1"/>
          </p:cNvPicPr>
          <p:nvPr/>
        </p:nvPicPr>
        <p:blipFill>
          <a:blip r:embed="rId3" cstate="print"/>
          <a:srcRect/>
          <a:stretch>
            <a:fillRect/>
          </a:stretch>
        </p:blipFill>
        <p:spPr bwMode="auto">
          <a:xfrm>
            <a:off x="7477125" y="5949950"/>
            <a:ext cx="1666875" cy="287338"/>
          </a:xfrm>
          <a:prstGeom prst="rect">
            <a:avLst/>
          </a:prstGeom>
          <a:noFill/>
          <a:ln w="9525">
            <a:noFill/>
            <a:miter lim="800000"/>
            <a:headEnd/>
            <a:tailEnd/>
          </a:ln>
        </p:spPr>
      </p:pic>
      <p:pic>
        <p:nvPicPr>
          <p:cNvPr id="16392" name="Picture 10"/>
          <p:cNvPicPr>
            <a:picLocks noChangeAspect="1" noChangeArrowheads="1"/>
          </p:cNvPicPr>
          <p:nvPr/>
        </p:nvPicPr>
        <p:blipFill>
          <a:blip r:embed="rId4" cstate="print"/>
          <a:srcRect/>
          <a:stretch>
            <a:fillRect/>
          </a:stretch>
        </p:blipFill>
        <p:spPr bwMode="auto">
          <a:xfrm>
            <a:off x="539750" y="6381750"/>
            <a:ext cx="2474913" cy="476250"/>
          </a:xfrm>
          <a:prstGeom prst="rect">
            <a:avLst/>
          </a:prstGeom>
          <a:noFill/>
          <a:ln w="9525">
            <a:noFill/>
            <a:miter lim="800000"/>
            <a:headEnd/>
            <a:tailEnd/>
          </a:ln>
        </p:spPr>
      </p:pic>
      <p:sp>
        <p:nvSpPr>
          <p:cNvPr id="16393" name="10 Marcador de fecha"/>
          <p:cNvSpPr>
            <a:spLocks noGrp="1"/>
          </p:cNvSpPr>
          <p:nvPr>
            <p:ph type="dt" sz="quarter" idx="10"/>
          </p:nvPr>
        </p:nvSpPr>
        <p:spPr>
          <a:noFill/>
        </p:spPr>
        <p:txBody>
          <a:bodyPr/>
          <a:lstStyle/>
          <a:p>
            <a:fld id="{78ED65C1-7001-45FD-B38C-EE17CCB8B019}" type="datetime8">
              <a:rPr lang="es-ES">
                <a:latin typeface="Arial" pitchFamily="34" charset="0"/>
              </a:rPr>
              <a:pPr/>
              <a:t>22/01/2015 18:09</a:t>
            </a:fld>
            <a:endParaRPr lang="es-ES">
              <a:latin typeface="Arial" pitchFamily="34" charset="0"/>
            </a:endParaRPr>
          </a:p>
        </p:txBody>
      </p:sp>
      <p:sp>
        <p:nvSpPr>
          <p:cNvPr id="16394" name="11 Marcador de número de diapositiva"/>
          <p:cNvSpPr>
            <a:spLocks noGrp="1"/>
          </p:cNvSpPr>
          <p:nvPr>
            <p:ph type="sldNum" sz="quarter" idx="12"/>
          </p:nvPr>
        </p:nvSpPr>
        <p:spPr>
          <a:noFill/>
        </p:spPr>
        <p:txBody>
          <a:bodyPr/>
          <a:lstStyle/>
          <a:p>
            <a:fld id="{46B28B51-BE49-4D56-9AF9-169D4F3172BF}" type="slidenum">
              <a:rPr lang="es-ES" smtClean="0">
                <a:latin typeface="Arial" pitchFamily="34" charset="0"/>
              </a:rPr>
              <a:pPr/>
              <a:t>22</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23</a:t>
            </a:fld>
            <a:endParaRPr lang="es-ES"/>
          </a:p>
        </p:txBody>
      </p:sp>
      <p:grpSp>
        <p:nvGrpSpPr>
          <p:cNvPr id="6" name="10 Grupo"/>
          <p:cNvGrpSpPr>
            <a:grpSpLocks/>
          </p:cNvGrpSpPr>
          <p:nvPr/>
        </p:nvGrpSpPr>
        <p:grpSpPr bwMode="auto">
          <a:xfrm>
            <a:off x="683568" y="3212976"/>
            <a:ext cx="7686675" cy="1081087"/>
            <a:chOff x="971600" y="5085184"/>
            <a:chExt cx="7686854" cy="1080120"/>
          </a:xfrm>
        </p:grpSpPr>
        <p:pic>
          <p:nvPicPr>
            <p:cNvPr id="7" name="Picture 5"/>
            <p:cNvPicPr>
              <a:picLocks noChangeAspect="1" noChangeArrowheads="1"/>
            </p:cNvPicPr>
            <p:nvPr/>
          </p:nvPicPr>
          <p:blipFill>
            <a:blip r:embed="rId2" cstate="print"/>
            <a:srcRect/>
            <a:stretch>
              <a:fillRect/>
            </a:stretch>
          </p:blipFill>
          <p:spPr bwMode="auto">
            <a:xfrm>
              <a:off x="971600" y="5085184"/>
              <a:ext cx="2460273" cy="1080120"/>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3707904" y="5085184"/>
              <a:ext cx="4950550" cy="10801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Título"/>
          <p:cNvSpPr>
            <a:spLocks noGrp="1"/>
          </p:cNvSpPr>
          <p:nvPr>
            <p:ph type="title"/>
          </p:nvPr>
        </p:nvSpPr>
        <p:spPr/>
        <p:txBody>
          <a:bodyPr/>
          <a:lstStyle/>
          <a:p>
            <a:endParaRPr lang="es-ES" smtClean="0"/>
          </a:p>
        </p:txBody>
      </p:sp>
      <p:sp>
        <p:nvSpPr>
          <p:cNvPr id="17411" name="2 Marcador de contenido"/>
          <p:cNvSpPr>
            <a:spLocks noGrp="1"/>
          </p:cNvSpPr>
          <p:nvPr>
            <p:ph idx="1"/>
          </p:nvPr>
        </p:nvSpPr>
        <p:spPr/>
        <p:txBody>
          <a:bodyPr/>
          <a:lstStyle/>
          <a:p>
            <a:endParaRPr lang="es-ES" smtClean="0"/>
          </a:p>
        </p:txBody>
      </p:sp>
      <p:pic>
        <p:nvPicPr>
          <p:cNvPr id="17412" name="Picture 2"/>
          <p:cNvPicPr>
            <a:picLocks noChangeAspect="1" noChangeArrowheads="1"/>
          </p:cNvPicPr>
          <p:nvPr/>
        </p:nvPicPr>
        <p:blipFill>
          <a:blip r:embed="rId2" cstate="print"/>
          <a:srcRect/>
          <a:stretch>
            <a:fillRect/>
          </a:stretch>
        </p:blipFill>
        <p:spPr bwMode="auto">
          <a:xfrm>
            <a:off x="323850" y="333375"/>
            <a:ext cx="8820150" cy="2066925"/>
          </a:xfrm>
          <a:prstGeom prst="rect">
            <a:avLst/>
          </a:prstGeom>
          <a:noFill/>
          <a:ln w="9525">
            <a:noFill/>
            <a:miter lim="800000"/>
            <a:headEnd/>
            <a:tailEnd/>
          </a:ln>
        </p:spPr>
      </p:pic>
      <p:pic>
        <p:nvPicPr>
          <p:cNvPr id="17413" name="Picture 3"/>
          <p:cNvPicPr>
            <a:picLocks noChangeAspect="1" noChangeArrowheads="1"/>
          </p:cNvPicPr>
          <p:nvPr/>
        </p:nvPicPr>
        <p:blipFill>
          <a:blip r:embed="rId3" cstate="print"/>
          <a:srcRect/>
          <a:stretch>
            <a:fillRect/>
          </a:stretch>
        </p:blipFill>
        <p:spPr bwMode="auto">
          <a:xfrm>
            <a:off x="1042988" y="2565400"/>
            <a:ext cx="7543800" cy="4038600"/>
          </a:xfrm>
          <a:prstGeom prst="rect">
            <a:avLst/>
          </a:prstGeom>
          <a:noFill/>
          <a:ln w="9525">
            <a:noFill/>
            <a:miter lim="800000"/>
            <a:headEnd/>
            <a:tailEnd/>
          </a:ln>
        </p:spPr>
      </p:pic>
      <p:sp>
        <p:nvSpPr>
          <p:cNvPr id="17414" name="5 Marcador de fecha"/>
          <p:cNvSpPr>
            <a:spLocks noGrp="1"/>
          </p:cNvSpPr>
          <p:nvPr>
            <p:ph type="dt" sz="quarter" idx="10"/>
          </p:nvPr>
        </p:nvSpPr>
        <p:spPr>
          <a:noFill/>
        </p:spPr>
        <p:txBody>
          <a:bodyPr/>
          <a:lstStyle/>
          <a:p>
            <a:fld id="{E80D2277-C9E8-463D-9971-DE57DA490E7B}" type="datetime8">
              <a:rPr lang="es-ES">
                <a:latin typeface="Arial" pitchFamily="34" charset="0"/>
              </a:rPr>
              <a:pPr/>
              <a:t>22/01/2015 18:09</a:t>
            </a:fld>
            <a:endParaRPr lang="es-ES">
              <a:latin typeface="Arial" pitchFamily="34" charset="0"/>
            </a:endParaRPr>
          </a:p>
        </p:txBody>
      </p:sp>
      <p:sp>
        <p:nvSpPr>
          <p:cNvPr id="17415" name="6 Marcador de número de diapositiva"/>
          <p:cNvSpPr>
            <a:spLocks noGrp="1"/>
          </p:cNvSpPr>
          <p:nvPr>
            <p:ph type="sldNum" sz="quarter" idx="12"/>
          </p:nvPr>
        </p:nvSpPr>
        <p:spPr>
          <a:noFill/>
        </p:spPr>
        <p:txBody>
          <a:bodyPr/>
          <a:lstStyle/>
          <a:p>
            <a:fld id="{3CB32CC4-29A8-4412-B484-C28AB6C7327F}" type="slidenum">
              <a:rPr lang="es-ES" smtClean="0">
                <a:latin typeface="Arial" pitchFamily="34" charset="0"/>
              </a:rPr>
              <a:pPr/>
              <a:t>24</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a:xfrm>
            <a:off x="457200" y="0"/>
            <a:ext cx="8686800" cy="1143000"/>
          </a:xfrm>
        </p:spPr>
        <p:txBody>
          <a:bodyPr/>
          <a:lstStyle/>
          <a:p>
            <a:pPr algn="l"/>
            <a:r>
              <a:rPr lang="es-ES" dirty="0" err="1" smtClean="0"/>
              <a:t>Areal</a:t>
            </a:r>
            <a:r>
              <a:rPr lang="es-ES" dirty="0" smtClean="0"/>
              <a:t> </a:t>
            </a:r>
            <a:r>
              <a:rPr lang="es-ES" dirty="0" err="1" smtClean="0"/>
              <a:t>Velocity</a:t>
            </a:r>
            <a:r>
              <a:rPr lang="es-ES" dirty="0" smtClean="0"/>
              <a:t>  and </a:t>
            </a:r>
            <a:r>
              <a:rPr lang="es-ES" dirty="0" err="1" smtClean="0"/>
              <a:t>Harmonic</a:t>
            </a:r>
            <a:r>
              <a:rPr lang="es-ES" dirty="0" smtClean="0"/>
              <a:t> </a:t>
            </a:r>
            <a:r>
              <a:rPr lang="es-ES" dirty="0" err="1" smtClean="0"/>
              <a:t>Law</a:t>
            </a:r>
            <a:r>
              <a:rPr lang="es-ES" dirty="0" smtClean="0"/>
              <a:t> </a:t>
            </a:r>
          </a:p>
        </p:txBody>
      </p:sp>
      <p:pic>
        <p:nvPicPr>
          <p:cNvPr id="18435" name="Picture 2"/>
          <p:cNvPicPr>
            <a:picLocks noChangeAspect="1" noChangeArrowheads="1"/>
          </p:cNvPicPr>
          <p:nvPr/>
        </p:nvPicPr>
        <p:blipFill>
          <a:blip r:embed="rId2" cstate="print"/>
          <a:srcRect/>
          <a:stretch>
            <a:fillRect/>
          </a:stretch>
        </p:blipFill>
        <p:spPr bwMode="auto">
          <a:xfrm>
            <a:off x="392113" y="1341438"/>
            <a:ext cx="2990850" cy="706437"/>
          </a:xfrm>
          <a:prstGeom prst="rect">
            <a:avLst/>
          </a:prstGeom>
          <a:noFill/>
          <a:ln w="9525">
            <a:noFill/>
            <a:miter lim="800000"/>
            <a:headEnd/>
            <a:tailEnd/>
          </a:ln>
        </p:spPr>
      </p:pic>
      <p:pic>
        <p:nvPicPr>
          <p:cNvPr id="18436" name="Picture 3"/>
          <p:cNvPicPr>
            <a:picLocks noChangeAspect="1" noChangeArrowheads="1"/>
          </p:cNvPicPr>
          <p:nvPr/>
        </p:nvPicPr>
        <p:blipFill>
          <a:blip r:embed="rId3" cstate="print"/>
          <a:srcRect/>
          <a:stretch>
            <a:fillRect/>
          </a:stretch>
        </p:blipFill>
        <p:spPr bwMode="auto">
          <a:xfrm>
            <a:off x="4316413" y="1196975"/>
            <a:ext cx="1919287" cy="1233488"/>
          </a:xfrm>
          <a:prstGeom prst="rect">
            <a:avLst/>
          </a:prstGeom>
          <a:noFill/>
          <a:ln w="9525">
            <a:noFill/>
            <a:miter lim="800000"/>
            <a:headEnd/>
            <a:tailEnd/>
          </a:ln>
        </p:spPr>
      </p:pic>
      <p:pic>
        <p:nvPicPr>
          <p:cNvPr id="18437" name="Picture 4"/>
          <p:cNvPicPr>
            <a:picLocks noChangeAspect="1" noChangeArrowheads="1"/>
          </p:cNvPicPr>
          <p:nvPr/>
        </p:nvPicPr>
        <p:blipFill>
          <a:blip r:embed="rId4" cstate="print"/>
          <a:srcRect/>
          <a:stretch>
            <a:fillRect/>
          </a:stretch>
        </p:blipFill>
        <p:spPr bwMode="auto">
          <a:xfrm>
            <a:off x="7196138" y="1196975"/>
            <a:ext cx="1536700" cy="1071563"/>
          </a:xfrm>
          <a:prstGeom prst="rect">
            <a:avLst/>
          </a:prstGeom>
          <a:noFill/>
          <a:ln w="9525">
            <a:noFill/>
            <a:miter lim="800000"/>
            <a:headEnd/>
            <a:tailEnd/>
          </a:ln>
        </p:spPr>
      </p:pic>
      <p:pic>
        <p:nvPicPr>
          <p:cNvPr id="18438" name="Picture 5"/>
          <p:cNvPicPr>
            <a:picLocks noChangeAspect="1" noChangeArrowheads="1"/>
          </p:cNvPicPr>
          <p:nvPr/>
        </p:nvPicPr>
        <p:blipFill>
          <a:blip r:embed="rId5" cstate="print"/>
          <a:srcRect/>
          <a:stretch>
            <a:fillRect/>
          </a:stretch>
        </p:blipFill>
        <p:spPr bwMode="auto">
          <a:xfrm>
            <a:off x="392113" y="2420938"/>
            <a:ext cx="2162175" cy="1111250"/>
          </a:xfrm>
          <a:prstGeom prst="rect">
            <a:avLst/>
          </a:prstGeom>
          <a:noFill/>
          <a:ln w="9525">
            <a:noFill/>
            <a:miter lim="800000"/>
            <a:headEnd/>
            <a:tailEnd/>
          </a:ln>
        </p:spPr>
      </p:pic>
      <p:pic>
        <p:nvPicPr>
          <p:cNvPr id="18439" name="Picture 6"/>
          <p:cNvPicPr>
            <a:picLocks noChangeAspect="1" noChangeArrowheads="1"/>
          </p:cNvPicPr>
          <p:nvPr/>
        </p:nvPicPr>
        <p:blipFill>
          <a:blip r:embed="rId6" cstate="print"/>
          <a:srcRect/>
          <a:stretch>
            <a:fillRect/>
          </a:stretch>
        </p:blipFill>
        <p:spPr bwMode="auto">
          <a:xfrm>
            <a:off x="4098925" y="2492375"/>
            <a:ext cx="4448175" cy="1677988"/>
          </a:xfrm>
          <a:prstGeom prst="rect">
            <a:avLst/>
          </a:prstGeom>
          <a:noFill/>
          <a:ln w="9525">
            <a:noFill/>
            <a:miter lim="800000"/>
            <a:headEnd/>
            <a:tailEnd/>
          </a:ln>
        </p:spPr>
      </p:pic>
      <p:pic>
        <p:nvPicPr>
          <p:cNvPr id="18440" name="Picture 7"/>
          <p:cNvPicPr>
            <a:picLocks noChangeAspect="1" noChangeArrowheads="1"/>
          </p:cNvPicPr>
          <p:nvPr/>
        </p:nvPicPr>
        <p:blipFill>
          <a:blip r:embed="rId7" cstate="print"/>
          <a:srcRect/>
          <a:stretch>
            <a:fillRect/>
          </a:stretch>
        </p:blipFill>
        <p:spPr bwMode="auto">
          <a:xfrm>
            <a:off x="931863" y="4365625"/>
            <a:ext cx="3273425" cy="687388"/>
          </a:xfrm>
          <a:prstGeom prst="rect">
            <a:avLst/>
          </a:prstGeom>
          <a:noFill/>
          <a:ln w="9525">
            <a:noFill/>
            <a:miter lim="800000"/>
            <a:headEnd/>
            <a:tailEnd/>
          </a:ln>
        </p:spPr>
      </p:pic>
      <p:pic>
        <p:nvPicPr>
          <p:cNvPr id="18441" name="Picture 8"/>
          <p:cNvPicPr>
            <a:picLocks noChangeAspect="1" noChangeArrowheads="1"/>
          </p:cNvPicPr>
          <p:nvPr/>
        </p:nvPicPr>
        <p:blipFill>
          <a:blip r:embed="rId8" cstate="print"/>
          <a:srcRect/>
          <a:stretch>
            <a:fillRect/>
          </a:stretch>
        </p:blipFill>
        <p:spPr bwMode="auto">
          <a:xfrm>
            <a:off x="4819650" y="4292600"/>
            <a:ext cx="3355975" cy="1050925"/>
          </a:xfrm>
          <a:prstGeom prst="rect">
            <a:avLst/>
          </a:prstGeom>
          <a:noFill/>
          <a:ln w="9525">
            <a:noFill/>
            <a:miter lim="800000"/>
            <a:headEnd/>
            <a:tailEnd/>
          </a:ln>
        </p:spPr>
      </p:pic>
      <p:pic>
        <p:nvPicPr>
          <p:cNvPr id="18442" name="Picture 9"/>
          <p:cNvPicPr>
            <a:picLocks noChangeAspect="1" noChangeArrowheads="1"/>
          </p:cNvPicPr>
          <p:nvPr/>
        </p:nvPicPr>
        <p:blipFill>
          <a:blip r:embed="rId9" cstate="print"/>
          <a:srcRect/>
          <a:stretch>
            <a:fillRect/>
          </a:stretch>
        </p:blipFill>
        <p:spPr bwMode="auto">
          <a:xfrm>
            <a:off x="392113" y="5373688"/>
            <a:ext cx="4587875" cy="727075"/>
          </a:xfrm>
          <a:prstGeom prst="rect">
            <a:avLst/>
          </a:prstGeom>
          <a:noFill/>
          <a:ln w="9525">
            <a:noFill/>
            <a:miter lim="800000"/>
            <a:headEnd/>
            <a:tailEnd/>
          </a:ln>
        </p:spPr>
      </p:pic>
      <p:pic>
        <p:nvPicPr>
          <p:cNvPr id="18443" name="Picture 10"/>
          <p:cNvPicPr>
            <a:picLocks noChangeAspect="1" noChangeArrowheads="1"/>
          </p:cNvPicPr>
          <p:nvPr/>
        </p:nvPicPr>
        <p:blipFill>
          <a:blip r:embed="rId10" cstate="print"/>
          <a:srcRect/>
          <a:stretch>
            <a:fillRect/>
          </a:stretch>
        </p:blipFill>
        <p:spPr bwMode="auto">
          <a:xfrm>
            <a:off x="5003800" y="5445125"/>
            <a:ext cx="3821113" cy="1152525"/>
          </a:xfrm>
          <a:prstGeom prst="rect">
            <a:avLst/>
          </a:prstGeom>
          <a:noFill/>
          <a:ln w="9525">
            <a:noFill/>
            <a:miter lim="800000"/>
            <a:headEnd/>
            <a:tailEnd/>
          </a:ln>
        </p:spPr>
      </p:pic>
      <p:sp>
        <p:nvSpPr>
          <p:cNvPr id="18444" name="11 Marcador de fecha"/>
          <p:cNvSpPr>
            <a:spLocks noGrp="1"/>
          </p:cNvSpPr>
          <p:nvPr>
            <p:ph type="dt" sz="quarter" idx="10"/>
          </p:nvPr>
        </p:nvSpPr>
        <p:spPr>
          <a:noFill/>
        </p:spPr>
        <p:txBody>
          <a:bodyPr/>
          <a:lstStyle/>
          <a:p>
            <a:fld id="{7E9D6A88-F409-4EEB-BEC7-645EC512F774}" type="datetime8">
              <a:rPr lang="es-ES">
                <a:latin typeface="Arial" pitchFamily="34" charset="0"/>
              </a:rPr>
              <a:pPr/>
              <a:t>22/01/2015 18:09</a:t>
            </a:fld>
            <a:endParaRPr lang="es-ES">
              <a:latin typeface="Arial" pitchFamily="34" charset="0"/>
            </a:endParaRPr>
          </a:p>
        </p:txBody>
      </p:sp>
      <p:sp>
        <p:nvSpPr>
          <p:cNvPr id="18445" name="12 Marcador de número de diapositiva"/>
          <p:cNvSpPr>
            <a:spLocks noGrp="1"/>
          </p:cNvSpPr>
          <p:nvPr>
            <p:ph type="sldNum" sz="quarter" idx="12"/>
          </p:nvPr>
        </p:nvSpPr>
        <p:spPr>
          <a:noFill/>
        </p:spPr>
        <p:txBody>
          <a:bodyPr/>
          <a:lstStyle/>
          <a:p>
            <a:fld id="{AA74C04C-FC96-4623-AEC8-DA2FAEBA0364}" type="slidenum">
              <a:rPr lang="es-ES" smtClean="0">
                <a:latin typeface="Arial" pitchFamily="34" charset="0"/>
              </a:rPr>
              <a:pPr/>
              <a:t>25</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1 Título"/>
          <p:cNvSpPr>
            <a:spLocks noGrp="1"/>
          </p:cNvSpPr>
          <p:nvPr>
            <p:ph type="title"/>
          </p:nvPr>
        </p:nvSpPr>
        <p:spPr/>
        <p:txBody>
          <a:bodyPr/>
          <a:lstStyle/>
          <a:p>
            <a:r>
              <a:rPr lang="es-ES" dirty="0" smtClean="0"/>
              <a:t>Position as a </a:t>
            </a:r>
            <a:r>
              <a:rPr lang="es-ES" dirty="0" err="1" smtClean="0"/>
              <a:t>funtion</a:t>
            </a:r>
            <a:r>
              <a:rPr lang="es-ES" dirty="0" smtClean="0"/>
              <a:t> of time</a:t>
            </a:r>
          </a:p>
        </p:txBody>
      </p:sp>
      <p:sp>
        <p:nvSpPr>
          <p:cNvPr id="3" name="2 Marcador de contenido"/>
          <p:cNvSpPr>
            <a:spLocks noGrp="1"/>
          </p:cNvSpPr>
          <p:nvPr>
            <p:ph idx="1"/>
          </p:nvPr>
        </p:nvSpPr>
        <p:spPr>
          <a:xfrm>
            <a:off x="457200" y="1600200"/>
            <a:ext cx="4691063" cy="4525963"/>
          </a:xfrm>
        </p:spPr>
        <p:txBody>
          <a:bodyPr/>
          <a:lstStyle/>
          <a:p>
            <a:pPr marL="457200" indent="-457200">
              <a:buFontTx/>
              <a:buNone/>
              <a:defRPr/>
            </a:pPr>
            <a:r>
              <a:rPr lang="es-ES" sz="2400" dirty="0" smtClean="0"/>
              <a:t>1.- </a:t>
            </a:r>
            <a:r>
              <a:rPr lang="es-ES" sz="2400" dirty="0" err="1" smtClean="0"/>
              <a:t>We</a:t>
            </a:r>
            <a:r>
              <a:rPr lang="es-ES" sz="2400" dirty="0" smtClean="0"/>
              <a:t> </a:t>
            </a:r>
            <a:r>
              <a:rPr lang="es-ES" sz="2400" dirty="0" err="1" smtClean="0"/>
              <a:t>calculate</a:t>
            </a:r>
            <a:r>
              <a:rPr lang="es-ES" sz="2400" dirty="0" smtClean="0"/>
              <a:t> </a:t>
            </a:r>
            <a:r>
              <a:rPr lang="es-ES" sz="2400" dirty="0" err="1" smtClean="0"/>
              <a:t>the</a:t>
            </a:r>
            <a:r>
              <a:rPr lang="es-ES" sz="2400" dirty="0" smtClean="0"/>
              <a:t> mean </a:t>
            </a:r>
            <a:r>
              <a:rPr lang="es-ES" sz="2400" dirty="0" err="1" smtClean="0"/>
              <a:t>anomaly</a:t>
            </a:r>
            <a:r>
              <a:rPr lang="es-ES" sz="2400" dirty="0" smtClean="0"/>
              <a:t>:</a:t>
            </a:r>
          </a:p>
          <a:p>
            <a:pPr>
              <a:defRPr/>
            </a:pPr>
            <a:endParaRPr lang="es-ES" sz="2400" dirty="0" smtClean="0"/>
          </a:p>
          <a:p>
            <a:pPr marL="457200" indent="-457200">
              <a:buFontTx/>
              <a:buNone/>
              <a:defRPr/>
            </a:pPr>
            <a:r>
              <a:rPr lang="es-ES" sz="2400" dirty="0" smtClean="0"/>
              <a:t>2.- </a:t>
            </a:r>
            <a:r>
              <a:rPr lang="es-ES" sz="2400" dirty="0" err="1" smtClean="0"/>
              <a:t>We</a:t>
            </a:r>
            <a:r>
              <a:rPr lang="es-ES" sz="2400" dirty="0" smtClean="0"/>
              <a:t> </a:t>
            </a:r>
            <a:r>
              <a:rPr lang="es-ES" sz="2400" dirty="0" err="1" smtClean="0"/>
              <a:t>calculate</a:t>
            </a:r>
            <a:r>
              <a:rPr lang="es-ES" sz="2400" dirty="0" smtClean="0"/>
              <a:t> </a:t>
            </a:r>
            <a:r>
              <a:rPr lang="es-ES" sz="2400" dirty="0" err="1" smtClean="0"/>
              <a:t>eccentric</a:t>
            </a:r>
            <a:r>
              <a:rPr lang="es-ES" sz="2400" dirty="0" smtClean="0"/>
              <a:t> </a:t>
            </a:r>
            <a:r>
              <a:rPr lang="es-ES" sz="2400" dirty="0" err="1" smtClean="0"/>
              <a:t>anomaly</a:t>
            </a:r>
            <a:r>
              <a:rPr lang="es-ES" sz="2400" dirty="0" smtClean="0"/>
              <a:t> </a:t>
            </a:r>
            <a:r>
              <a:rPr lang="es-ES" sz="2400" dirty="0" err="1" smtClean="0"/>
              <a:t>from</a:t>
            </a:r>
            <a:r>
              <a:rPr lang="es-ES" sz="2400" dirty="0" smtClean="0"/>
              <a:t> </a:t>
            </a:r>
            <a:r>
              <a:rPr lang="es-ES" sz="2400" dirty="0" err="1" smtClean="0"/>
              <a:t>Kepler’s</a:t>
            </a:r>
            <a:r>
              <a:rPr lang="es-ES" sz="2400" dirty="0" smtClean="0"/>
              <a:t> </a:t>
            </a:r>
            <a:r>
              <a:rPr lang="es-ES" sz="2400" dirty="0" err="1" smtClean="0"/>
              <a:t>equation</a:t>
            </a:r>
            <a:r>
              <a:rPr lang="es-ES" sz="2400" dirty="0" smtClean="0"/>
              <a:t>:</a:t>
            </a:r>
          </a:p>
          <a:p>
            <a:pPr>
              <a:defRPr/>
            </a:pPr>
            <a:endParaRPr lang="es-ES" sz="2400" dirty="0" smtClean="0"/>
          </a:p>
          <a:p>
            <a:pPr>
              <a:buFontTx/>
              <a:buNone/>
              <a:defRPr/>
            </a:pPr>
            <a:r>
              <a:rPr lang="es-ES" sz="2400" dirty="0" smtClean="0"/>
              <a:t>3.- </a:t>
            </a:r>
            <a:r>
              <a:rPr lang="es-ES" sz="2400" dirty="0" err="1" smtClean="0"/>
              <a:t>We</a:t>
            </a:r>
            <a:r>
              <a:rPr lang="es-ES" sz="2400" dirty="0" smtClean="0"/>
              <a:t> </a:t>
            </a:r>
            <a:r>
              <a:rPr lang="es-ES" sz="2400" dirty="0" err="1" smtClean="0"/>
              <a:t>calculate</a:t>
            </a:r>
            <a:r>
              <a:rPr lang="es-ES" sz="2400" dirty="0" smtClean="0"/>
              <a:t> true </a:t>
            </a:r>
            <a:r>
              <a:rPr lang="es-ES" sz="2400" dirty="0" err="1" smtClean="0"/>
              <a:t>anomaly</a:t>
            </a:r>
            <a:r>
              <a:rPr lang="es-ES" sz="2400" dirty="0" smtClean="0"/>
              <a:t> </a:t>
            </a:r>
            <a:r>
              <a:rPr lang="es-ES" sz="2400" dirty="0" err="1" smtClean="0"/>
              <a:t>by</a:t>
            </a:r>
            <a:r>
              <a:rPr lang="es-ES" sz="2400" dirty="0" smtClean="0"/>
              <a:t> </a:t>
            </a:r>
            <a:r>
              <a:rPr lang="es-ES" sz="2400" dirty="0" err="1" smtClean="0"/>
              <a:t>using</a:t>
            </a:r>
            <a:r>
              <a:rPr lang="es-ES" sz="2400" dirty="0" smtClean="0"/>
              <a:t>:</a:t>
            </a:r>
          </a:p>
        </p:txBody>
      </p:sp>
      <p:pic>
        <p:nvPicPr>
          <p:cNvPr id="2055" name="Picture 2"/>
          <p:cNvPicPr>
            <a:picLocks noChangeAspect="1" noChangeArrowheads="1"/>
          </p:cNvPicPr>
          <p:nvPr/>
        </p:nvPicPr>
        <p:blipFill>
          <a:blip r:embed="rId3" cstate="print"/>
          <a:srcRect/>
          <a:stretch>
            <a:fillRect/>
          </a:stretch>
        </p:blipFill>
        <p:spPr bwMode="auto">
          <a:xfrm>
            <a:off x="5219700" y="1484313"/>
            <a:ext cx="3638550" cy="3190875"/>
          </a:xfrm>
          <a:prstGeom prst="rect">
            <a:avLst/>
          </a:prstGeom>
          <a:noFill/>
          <a:ln w="9525">
            <a:noFill/>
            <a:miter lim="800000"/>
            <a:headEnd/>
            <a:tailEnd/>
          </a:ln>
        </p:spPr>
      </p:pic>
      <p:graphicFrame>
        <p:nvGraphicFramePr>
          <p:cNvPr id="2050" name="Object 3"/>
          <p:cNvGraphicFramePr>
            <a:graphicFrameLocks noChangeAspect="1"/>
          </p:cNvGraphicFramePr>
          <p:nvPr/>
        </p:nvGraphicFramePr>
        <p:xfrm>
          <a:off x="2255838" y="2060575"/>
          <a:ext cx="1200150" cy="792163"/>
        </p:xfrm>
        <a:graphic>
          <a:graphicData uri="http://schemas.openxmlformats.org/presentationml/2006/ole">
            <mc:AlternateContent xmlns:mc="http://schemas.openxmlformats.org/markup-compatibility/2006">
              <mc:Choice xmlns:v="urn:schemas-microsoft-com:vml" Requires="v">
                <p:oleObj spid="_x0000_s2212" name="Ecuación" r:id="rId4" imgW="596880" imgH="393480" progId="Equation.3">
                  <p:embed/>
                </p:oleObj>
              </mc:Choice>
              <mc:Fallback>
                <p:oleObj name="Ecuación" r:id="rId4" imgW="596880" imgH="39348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5838" y="2060575"/>
                        <a:ext cx="1200150" cy="792163"/>
                      </a:xfrm>
                      <a:prstGeom prst="rect">
                        <a:avLst/>
                      </a:prstGeom>
                      <a:solidFill>
                        <a:schemeClr val="tx1"/>
                      </a:solidFill>
                    </p:spPr>
                  </p:pic>
                </p:oleObj>
              </mc:Fallback>
            </mc:AlternateContent>
          </a:graphicData>
        </a:graphic>
      </p:graphicFrame>
      <p:graphicFrame>
        <p:nvGraphicFramePr>
          <p:cNvPr id="2051" name="Object 4"/>
          <p:cNvGraphicFramePr>
            <a:graphicFrameLocks noChangeAspect="1"/>
          </p:cNvGraphicFramePr>
          <p:nvPr/>
        </p:nvGraphicFramePr>
        <p:xfrm>
          <a:off x="1476375" y="4005263"/>
          <a:ext cx="3051175" cy="520700"/>
        </p:xfrm>
        <a:graphic>
          <a:graphicData uri="http://schemas.openxmlformats.org/presentationml/2006/ole">
            <mc:AlternateContent xmlns:mc="http://schemas.openxmlformats.org/markup-compatibility/2006">
              <mc:Choice xmlns:v="urn:schemas-microsoft-com:vml" Requires="v">
                <p:oleObj spid="_x0000_s2213" name="Ecuación" r:id="rId6" imgW="1041120" imgH="177480" progId="Equation.3">
                  <p:embed/>
                </p:oleObj>
              </mc:Choice>
              <mc:Fallback>
                <p:oleObj name="Ecuación" r:id="rId6" imgW="1041120" imgH="17748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4005263"/>
                        <a:ext cx="3051175" cy="520700"/>
                      </a:xfrm>
                      <a:prstGeom prst="rect">
                        <a:avLst/>
                      </a:prstGeom>
                      <a:solidFill>
                        <a:schemeClr val="tx1"/>
                      </a:solidFill>
                    </p:spPr>
                  </p:pic>
                </p:oleObj>
              </mc:Fallback>
            </mc:AlternateContent>
          </a:graphicData>
        </a:graphic>
      </p:graphicFrame>
      <p:graphicFrame>
        <p:nvGraphicFramePr>
          <p:cNvPr id="2052" name="Object 5"/>
          <p:cNvGraphicFramePr>
            <a:graphicFrameLocks noChangeAspect="1"/>
          </p:cNvGraphicFramePr>
          <p:nvPr/>
        </p:nvGraphicFramePr>
        <p:xfrm>
          <a:off x="1377950" y="5373688"/>
          <a:ext cx="2754313" cy="935037"/>
        </p:xfrm>
        <a:graphic>
          <a:graphicData uri="http://schemas.openxmlformats.org/presentationml/2006/ole">
            <mc:AlternateContent xmlns:mc="http://schemas.openxmlformats.org/markup-compatibility/2006">
              <mc:Choice xmlns:v="urn:schemas-microsoft-com:vml" Requires="v">
                <p:oleObj spid="_x0000_s2214" name="Ecuación" r:id="rId8" imgW="1307880" imgH="444240" progId="Equation.3">
                  <p:embed/>
                </p:oleObj>
              </mc:Choice>
              <mc:Fallback>
                <p:oleObj name="Ecuación" r:id="rId8" imgW="1307880" imgH="44424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7950" y="5373688"/>
                        <a:ext cx="2754313" cy="935037"/>
                      </a:xfrm>
                      <a:prstGeom prst="rect">
                        <a:avLst/>
                      </a:prstGeom>
                      <a:solidFill>
                        <a:schemeClr val="tx1"/>
                      </a:solidFill>
                    </p:spPr>
                  </p:pic>
                </p:oleObj>
              </mc:Fallback>
            </mc:AlternateContent>
          </a:graphicData>
        </a:graphic>
      </p:graphicFrame>
      <p:sp>
        <p:nvSpPr>
          <p:cNvPr id="8" name="7 CuadroTexto"/>
          <p:cNvSpPr txBox="1"/>
          <p:nvPr/>
        </p:nvSpPr>
        <p:spPr>
          <a:xfrm>
            <a:off x="5025524" y="4688810"/>
            <a:ext cx="4140200" cy="1477328"/>
          </a:xfrm>
          <a:prstGeom prst="rect">
            <a:avLst/>
          </a:prstGeom>
          <a:noFill/>
        </p:spPr>
        <p:txBody>
          <a:bodyPr>
            <a:spAutoFit/>
          </a:bodyPr>
          <a:lstStyle/>
          <a:p>
            <a:pPr marL="342900" indent="-342900" eaLnBrk="0" hangingPunct="0">
              <a:spcBef>
                <a:spcPct val="20000"/>
              </a:spcBef>
              <a:buFontTx/>
              <a:buChar char="•"/>
              <a:defRPr/>
            </a:pPr>
            <a:r>
              <a:rPr lang="es-ES" sz="2400" kern="0" dirty="0">
                <a:solidFill>
                  <a:srgbClr val="FFFFFF"/>
                </a:solidFill>
                <a:latin typeface="Arial"/>
              </a:rPr>
              <a:t>4.- </a:t>
            </a:r>
            <a:r>
              <a:rPr lang="es-ES" sz="2400" kern="0" dirty="0" err="1" smtClean="0">
                <a:solidFill>
                  <a:srgbClr val="FFFFFF"/>
                </a:solidFill>
                <a:latin typeface="Arial"/>
              </a:rPr>
              <a:t>We</a:t>
            </a:r>
            <a:r>
              <a:rPr lang="es-ES" sz="2400" kern="0" dirty="0" smtClean="0">
                <a:solidFill>
                  <a:srgbClr val="FFFFFF"/>
                </a:solidFill>
                <a:latin typeface="Arial"/>
              </a:rPr>
              <a:t> </a:t>
            </a:r>
            <a:r>
              <a:rPr lang="es-ES" sz="2400" kern="0" dirty="0" err="1" smtClean="0">
                <a:solidFill>
                  <a:srgbClr val="FFFFFF"/>
                </a:solidFill>
                <a:latin typeface="Arial"/>
              </a:rPr>
              <a:t>calculate</a:t>
            </a:r>
            <a:r>
              <a:rPr lang="es-ES" sz="2400" kern="0" dirty="0" smtClean="0">
                <a:solidFill>
                  <a:srgbClr val="FFFFFF"/>
                </a:solidFill>
                <a:latin typeface="Arial"/>
              </a:rPr>
              <a:t> </a:t>
            </a:r>
            <a:r>
              <a:rPr lang="es-ES" sz="2400" kern="0" dirty="0" err="1" smtClean="0">
                <a:solidFill>
                  <a:srgbClr val="FFFFFF"/>
                </a:solidFill>
                <a:latin typeface="Arial"/>
              </a:rPr>
              <a:t>distance</a:t>
            </a:r>
            <a:r>
              <a:rPr lang="es-ES" sz="2400" kern="0" dirty="0" smtClean="0">
                <a:solidFill>
                  <a:srgbClr val="FFFFFF"/>
                </a:solidFill>
                <a:latin typeface="Arial"/>
              </a:rPr>
              <a:t> to </a:t>
            </a:r>
            <a:r>
              <a:rPr lang="es-ES" sz="2400" kern="0" dirty="0" err="1" smtClean="0">
                <a:solidFill>
                  <a:srgbClr val="FFFFFF"/>
                </a:solidFill>
                <a:latin typeface="Arial"/>
              </a:rPr>
              <a:t>sun</a:t>
            </a:r>
            <a:r>
              <a:rPr lang="es-ES" sz="2400" kern="0" dirty="0" smtClean="0">
                <a:solidFill>
                  <a:srgbClr val="FFFFFF"/>
                </a:solidFill>
                <a:latin typeface="Arial"/>
              </a:rPr>
              <a:t> </a:t>
            </a:r>
            <a:r>
              <a:rPr lang="es-ES" sz="2400" kern="0" dirty="0" err="1" smtClean="0">
                <a:solidFill>
                  <a:srgbClr val="FFFFFF"/>
                </a:solidFill>
                <a:latin typeface="Arial"/>
              </a:rPr>
              <a:t>using</a:t>
            </a:r>
            <a:r>
              <a:rPr lang="es-ES" sz="2400" kern="0" dirty="0" smtClean="0">
                <a:solidFill>
                  <a:srgbClr val="FFFFFF"/>
                </a:solidFill>
                <a:latin typeface="Arial"/>
              </a:rPr>
              <a:t> </a:t>
            </a:r>
            <a:r>
              <a:rPr lang="es-ES" sz="2400" kern="0" dirty="0" err="1" smtClean="0">
                <a:solidFill>
                  <a:srgbClr val="FFFFFF"/>
                </a:solidFill>
                <a:latin typeface="Arial"/>
              </a:rPr>
              <a:t>the</a:t>
            </a:r>
            <a:r>
              <a:rPr lang="es-ES" sz="2400" kern="0" dirty="0" smtClean="0">
                <a:solidFill>
                  <a:srgbClr val="FFFFFF"/>
                </a:solidFill>
                <a:latin typeface="Arial"/>
              </a:rPr>
              <a:t> </a:t>
            </a:r>
            <a:r>
              <a:rPr lang="es-ES" sz="2400" kern="0" dirty="0" err="1" smtClean="0">
                <a:solidFill>
                  <a:srgbClr val="FFFFFF"/>
                </a:solidFill>
                <a:latin typeface="Arial"/>
              </a:rPr>
              <a:t>orbit</a:t>
            </a:r>
            <a:r>
              <a:rPr lang="es-ES" sz="2400" kern="0" dirty="0" smtClean="0">
                <a:solidFill>
                  <a:srgbClr val="FFFFFF"/>
                </a:solidFill>
                <a:latin typeface="Arial"/>
              </a:rPr>
              <a:t> </a:t>
            </a:r>
            <a:r>
              <a:rPr lang="es-ES" sz="2400" kern="0" dirty="0" err="1" smtClean="0">
                <a:solidFill>
                  <a:srgbClr val="FFFFFF"/>
                </a:solidFill>
                <a:latin typeface="Arial"/>
              </a:rPr>
              <a:t>equation</a:t>
            </a:r>
            <a:r>
              <a:rPr lang="es-ES" sz="2400" kern="0" dirty="0" smtClean="0">
                <a:solidFill>
                  <a:srgbClr val="FFFFFF"/>
                </a:solidFill>
                <a:latin typeface="Arial"/>
              </a:rPr>
              <a:t>:</a:t>
            </a:r>
            <a:endParaRPr lang="es-ES" sz="2400" kern="0" dirty="0">
              <a:solidFill>
                <a:srgbClr val="FFFFFF"/>
              </a:solidFill>
              <a:latin typeface="Arial"/>
            </a:endParaRPr>
          </a:p>
          <a:p>
            <a:pPr>
              <a:defRPr/>
            </a:pPr>
            <a:endParaRPr lang="es-ES" dirty="0">
              <a:latin typeface="Arial" charset="0"/>
            </a:endParaRPr>
          </a:p>
        </p:txBody>
      </p:sp>
      <p:pic>
        <p:nvPicPr>
          <p:cNvPr id="2057" name="Picture 4"/>
          <p:cNvPicPr>
            <a:picLocks noChangeAspect="1" noChangeArrowheads="1"/>
          </p:cNvPicPr>
          <p:nvPr/>
        </p:nvPicPr>
        <p:blipFill>
          <a:blip r:embed="rId10" cstate="print"/>
          <a:srcRect/>
          <a:stretch>
            <a:fillRect/>
          </a:stretch>
        </p:blipFill>
        <p:spPr bwMode="auto">
          <a:xfrm>
            <a:off x="6646362" y="5819775"/>
            <a:ext cx="2519362" cy="1038225"/>
          </a:xfrm>
          <a:prstGeom prst="rect">
            <a:avLst/>
          </a:prstGeom>
          <a:noFill/>
          <a:ln w="9525">
            <a:noFill/>
            <a:miter lim="800000"/>
            <a:headEnd/>
            <a:tailEnd/>
          </a:ln>
        </p:spPr>
      </p:pic>
      <p:sp>
        <p:nvSpPr>
          <p:cNvPr id="2058" name="9 Marcador de fecha"/>
          <p:cNvSpPr>
            <a:spLocks noGrp="1"/>
          </p:cNvSpPr>
          <p:nvPr>
            <p:ph type="dt" sz="quarter" idx="10"/>
          </p:nvPr>
        </p:nvSpPr>
        <p:spPr>
          <a:noFill/>
        </p:spPr>
        <p:txBody>
          <a:bodyPr/>
          <a:lstStyle/>
          <a:p>
            <a:fld id="{532EB03E-6FD1-460E-9B24-906394535B49}" type="datetime8">
              <a:rPr lang="es-ES">
                <a:latin typeface="Arial" pitchFamily="34" charset="0"/>
              </a:rPr>
              <a:pPr/>
              <a:t>22/01/2015 18:09</a:t>
            </a:fld>
            <a:endParaRPr lang="es-ES">
              <a:latin typeface="Arial" pitchFamily="34" charset="0"/>
            </a:endParaRPr>
          </a:p>
        </p:txBody>
      </p:sp>
      <p:sp>
        <p:nvSpPr>
          <p:cNvPr id="2059" name="10 Marcador de número de diapositiva"/>
          <p:cNvSpPr>
            <a:spLocks noGrp="1"/>
          </p:cNvSpPr>
          <p:nvPr>
            <p:ph type="sldNum" sz="quarter" idx="12"/>
          </p:nvPr>
        </p:nvSpPr>
        <p:spPr>
          <a:noFill/>
        </p:spPr>
        <p:txBody>
          <a:bodyPr/>
          <a:lstStyle/>
          <a:p>
            <a:fld id="{C924B8D3-CDA7-4024-B2C5-DD04776C477E}" type="slidenum">
              <a:rPr lang="es-ES" smtClean="0">
                <a:latin typeface="Arial" pitchFamily="34" charset="0"/>
              </a:rPr>
              <a:pPr/>
              <a:t>26</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Título"/>
          <p:cNvSpPr>
            <a:spLocks noGrp="1"/>
          </p:cNvSpPr>
          <p:nvPr>
            <p:ph type="title"/>
          </p:nvPr>
        </p:nvSpPr>
        <p:spPr/>
        <p:txBody>
          <a:bodyPr/>
          <a:lstStyle/>
          <a:p>
            <a:r>
              <a:rPr lang="es-ES" dirty="0" smtClean="0"/>
              <a:t>Escape </a:t>
            </a:r>
            <a:r>
              <a:rPr lang="es-ES" dirty="0" err="1" smtClean="0"/>
              <a:t>velocity</a:t>
            </a:r>
            <a:endParaRPr lang="es-ES" dirty="0" smtClean="0"/>
          </a:p>
        </p:txBody>
      </p:sp>
      <p:sp>
        <p:nvSpPr>
          <p:cNvPr id="19459" name="2 Marcador de contenido"/>
          <p:cNvSpPr>
            <a:spLocks noGrp="1"/>
          </p:cNvSpPr>
          <p:nvPr>
            <p:ph idx="1"/>
          </p:nvPr>
        </p:nvSpPr>
        <p:spPr/>
        <p:txBody>
          <a:bodyPr/>
          <a:lstStyle/>
          <a:p>
            <a:r>
              <a:rPr lang="es-ES" dirty="0" smtClean="0"/>
              <a:t>A </a:t>
            </a:r>
            <a:r>
              <a:rPr lang="es-ES" dirty="0" err="1" smtClean="0"/>
              <a:t>body</a:t>
            </a:r>
            <a:r>
              <a:rPr lang="es-ES" dirty="0" smtClean="0"/>
              <a:t> </a:t>
            </a:r>
            <a:r>
              <a:rPr lang="es-ES" dirty="0" err="1" smtClean="0"/>
              <a:t>moving</a:t>
            </a:r>
            <a:r>
              <a:rPr lang="es-ES" dirty="0" smtClean="0"/>
              <a:t> </a:t>
            </a:r>
            <a:r>
              <a:rPr lang="es-ES" dirty="0" err="1" smtClean="0"/>
              <a:t>fast</a:t>
            </a:r>
            <a:r>
              <a:rPr lang="es-ES" dirty="0" smtClean="0"/>
              <a:t> </a:t>
            </a:r>
            <a:r>
              <a:rPr lang="es-ES" dirty="0" err="1" smtClean="0"/>
              <a:t>enough</a:t>
            </a:r>
            <a:r>
              <a:rPr lang="es-ES" dirty="0" smtClean="0"/>
              <a:t> can escape </a:t>
            </a:r>
            <a:r>
              <a:rPr lang="es-ES" dirty="0" err="1" smtClean="0"/>
              <a:t>the</a:t>
            </a:r>
            <a:r>
              <a:rPr lang="es-ES" dirty="0" smtClean="0"/>
              <a:t> </a:t>
            </a:r>
            <a:r>
              <a:rPr lang="es-ES" dirty="0" err="1" smtClean="0"/>
              <a:t>gravitational</a:t>
            </a:r>
            <a:r>
              <a:rPr lang="es-ES" dirty="0" smtClean="0"/>
              <a:t> </a:t>
            </a:r>
            <a:r>
              <a:rPr lang="es-ES" dirty="0" err="1" smtClean="0"/>
              <a:t>attraction</a:t>
            </a:r>
            <a:r>
              <a:rPr lang="es-ES" dirty="0" smtClean="0"/>
              <a:t> of </a:t>
            </a:r>
            <a:r>
              <a:rPr lang="es-ES" dirty="0" err="1" smtClean="0"/>
              <a:t>another</a:t>
            </a:r>
            <a:r>
              <a:rPr lang="es-ES" dirty="0" smtClean="0"/>
              <a:t> </a:t>
            </a:r>
            <a:r>
              <a:rPr lang="es-ES" dirty="0" err="1" smtClean="0"/>
              <a:t>body</a:t>
            </a:r>
            <a:r>
              <a:rPr lang="es-ES" dirty="0" smtClean="0"/>
              <a:t>. </a:t>
            </a:r>
            <a:r>
              <a:rPr lang="es-ES" dirty="0" err="1" smtClean="0"/>
              <a:t>That</a:t>
            </a:r>
            <a:r>
              <a:rPr lang="es-ES" dirty="0" smtClean="0"/>
              <a:t> </a:t>
            </a:r>
            <a:r>
              <a:rPr lang="es-ES" dirty="0" err="1" smtClean="0"/>
              <a:t>minimum</a:t>
            </a:r>
            <a:r>
              <a:rPr lang="es-ES" dirty="0" smtClean="0"/>
              <a:t> </a:t>
            </a:r>
            <a:r>
              <a:rPr lang="es-ES" dirty="0" err="1" smtClean="0"/>
              <a:t>speed</a:t>
            </a:r>
            <a:r>
              <a:rPr lang="es-ES" dirty="0" smtClean="0"/>
              <a:t> </a:t>
            </a:r>
            <a:r>
              <a:rPr lang="es-ES" dirty="0" err="1" smtClean="0"/>
              <a:t>is</a:t>
            </a:r>
            <a:r>
              <a:rPr lang="es-ES" dirty="0" smtClean="0"/>
              <a:t> </a:t>
            </a:r>
            <a:r>
              <a:rPr lang="es-ES" dirty="0" err="1" smtClean="0"/>
              <a:t>given</a:t>
            </a:r>
            <a:r>
              <a:rPr lang="es-ES" dirty="0" smtClean="0"/>
              <a:t> </a:t>
            </a:r>
            <a:r>
              <a:rPr lang="es-ES" dirty="0" err="1" smtClean="0"/>
              <a:t>by</a:t>
            </a:r>
            <a:r>
              <a:rPr lang="es-ES" dirty="0" smtClean="0"/>
              <a:t>:</a:t>
            </a:r>
          </a:p>
          <a:p>
            <a:endParaRPr lang="es-ES" dirty="0" smtClean="0"/>
          </a:p>
          <a:p>
            <a:endParaRPr lang="es-ES" dirty="0" smtClean="0"/>
          </a:p>
          <a:p>
            <a:r>
              <a:rPr lang="es-ES" dirty="0" err="1" smtClean="0"/>
              <a:t>It</a:t>
            </a:r>
            <a:r>
              <a:rPr lang="es-ES" dirty="0" smtClean="0"/>
              <a:t> can </a:t>
            </a:r>
            <a:r>
              <a:rPr lang="es-ES" dirty="0" err="1" smtClean="0"/>
              <a:t>also</a:t>
            </a:r>
            <a:r>
              <a:rPr lang="es-ES" dirty="0" smtClean="0"/>
              <a:t> be </a:t>
            </a:r>
            <a:r>
              <a:rPr lang="es-ES" dirty="0" err="1" smtClean="0"/>
              <a:t>expressed</a:t>
            </a:r>
            <a:r>
              <a:rPr lang="es-ES" dirty="0" smtClean="0"/>
              <a:t> in </a:t>
            </a:r>
            <a:r>
              <a:rPr lang="es-ES" dirty="0" err="1" smtClean="0"/>
              <a:t>terms</a:t>
            </a:r>
            <a:r>
              <a:rPr lang="es-ES" dirty="0" smtClean="0"/>
              <a:t> of </a:t>
            </a:r>
            <a:r>
              <a:rPr lang="es-ES" dirty="0" err="1" smtClean="0"/>
              <a:t>the</a:t>
            </a:r>
            <a:r>
              <a:rPr lang="es-ES" dirty="0" smtClean="0"/>
              <a:t> orbital </a:t>
            </a:r>
            <a:r>
              <a:rPr lang="es-ES" dirty="0" err="1" smtClean="0"/>
              <a:t>velocit</a:t>
            </a:r>
            <a:r>
              <a:rPr lang="es-ES" dirty="0" smtClean="0"/>
              <a:t>:</a:t>
            </a:r>
          </a:p>
        </p:txBody>
      </p:sp>
      <p:pic>
        <p:nvPicPr>
          <p:cNvPr id="19460" name="Picture 2"/>
          <p:cNvPicPr>
            <a:picLocks noChangeAspect="1" noChangeArrowheads="1"/>
          </p:cNvPicPr>
          <p:nvPr/>
        </p:nvPicPr>
        <p:blipFill>
          <a:blip r:embed="rId2" cstate="print"/>
          <a:srcRect/>
          <a:stretch>
            <a:fillRect/>
          </a:stretch>
        </p:blipFill>
        <p:spPr bwMode="auto">
          <a:xfrm>
            <a:off x="2484438" y="3284538"/>
            <a:ext cx="3275012" cy="1008062"/>
          </a:xfrm>
          <a:prstGeom prst="rect">
            <a:avLst/>
          </a:prstGeom>
          <a:noFill/>
          <a:ln w="9525">
            <a:noFill/>
            <a:miter lim="800000"/>
            <a:headEnd/>
            <a:tailEnd/>
          </a:ln>
        </p:spPr>
      </p:pic>
      <p:pic>
        <p:nvPicPr>
          <p:cNvPr id="19461" name="Picture 3"/>
          <p:cNvPicPr>
            <a:picLocks noChangeAspect="1" noChangeArrowheads="1"/>
          </p:cNvPicPr>
          <p:nvPr/>
        </p:nvPicPr>
        <p:blipFill>
          <a:blip r:embed="rId3" cstate="print"/>
          <a:srcRect/>
          <a:stretch>
            <a:fillRect/>
          </a:stretch>
        </p:blipFill>
        <p:spPr bwMode="auto">
          <a:xfrm>
            <a:off x="1619250" y="5445125"/>
            <a:ext cx="1612900" cy="647700"/>
          </a:xfrm>
          <a:prstGeom prst="rect">
            <a:avLst/>
          </a:prstGeom>
          <a:noFill/>
          <a:ln w="9525">
            <a:noFill/>
            <a:miter lim="800000"/>
            <a:headEnd/>
            <a:tailEnd/>
          </a:ln>
        </p:spPr>
      </p:pic>
      <p:pic>
        <p:nvPicPr>
          <p:cNvPr id="19462" name="Picture 4"/>
          <p:cNvPicPr>
            <a:picLocks noChangeAspect="1" noChangeArrowheads="1"/>
          </p:cNvPicPr>
          <p:nvPr/>
        </p:nvPicPr>
        <p:blipFill>
          <a:blip r:embed="rId4" cstate="print"/>
          <a:srcRect/>
          <a:stretch>
            <a:fillRect/>
          </a:stretch>
        </p:blipFill>
        <p:spPr bwMode="auto">
          <a:xfrm>
            <a:off x="3635375" y="5445125"/>
            <a:ext cx="2590800" cy="936625"/>
          </a:xfrm>
          <a:prstGeom prst="rect">
            <a:avLst/>
          </a:prstGeom>
          <a:noFill/>
          <a:ln w="9525">
            <a:noFill/>
            <a:miter lim="800000"/>
            <a:headEnd/>
            <a:tailEnd/>
          </a:ln>
        </p:spPr>
      </p:pic>
      <p:pic>
        <p:nvPicPr>
          <p:cNvPr id="19463" name="Picture 5"/>
          <p:cNvPicPr>
            <a:picLocks noChangeAspect="1" noChangeArrowheads="1"/>
          </p:cNvPicPr>
          <p:nvPr/>
        </p:nvPicPr>
        <p:blipFill>
          <a:blip r:embed="rId5" cstate="print"/>
          <a:srcRect/>
          <a:stretch>
            <a:fillRect/>
          </a:stretch>
        </p:blipFill>
        <p:spPr bwMode="auto">
          <a:xfrm>
            <a:off x="6588125" y="5373688"/>
            <a:ext cx="1630363" cy="1008062"/>
          </a:xfrm>
          <a:prstGeom prst="rect">
            <a:avLst/>
          </a:prstGeom>
          <a:noFill/>
          <a:ln w="9525">
            <a:noFill/>
            <a:miter lim="800000"/>
            <a:headEnd/>
            <a:tailEnd/>
          </a:ln>
        </p:spPr>
      </p:pic>
      <p:sp>
        <p:nvSpPr>
          <p:cNvPr id="19464" name="7 Marcador de fecha"/>
          <p:cNvSpPr>
            <a:spLocks noGrp="1"/>
          </p:cNvSpPr>
          <p:nvPr>
            <p:ph type="dt" sz="quarter" idx="10"/>
          </p:nvPr>
        </p:nvSpPr>
        <p:spPr>
          <a:noFill/>
        </p:spPr>
        <p:txBody>
          <a:bodyPr/>
          <a:lstStyle/>
          <a:p>
            <a:fld id="{EDD2B44A-A0D1-42DB-A3B1-536A4914DAB1}" type="datetime8">
              <a:rPr lang="es-ES">
                <a:latin typeface="Arial" pitchFamily="34" charset="0"/>
              </a:rPr>
              <a:pPr/>
              <a:t>22/01/2015 18:09</a:t>
            </a:fld>
            <a:endParaRPr lang="es-ES">
              <a:latin typeface="Arial" pitchFamily="34" charset="0"/>
            </a:endParaRPr>
          </a:p>
        </p:txBody>
      </p:sp>
      <p:sp>
        <p:nvSpPr>
          <p:cNvPr id="19465" name="8 Marcador de número de diapositiva"/>
          <p:cNvSpPr>
            <a:spLocks noGrp="1"/>
          </p:cNvSpPr>
          <p:nvPr>
            <p:ph type="sldNum" sz="quarter" idx="12"/>
          </p:nvPr>
        </p:nvSpPr>
        <p:spPr>
          <a:noFill/>
        </p:spPr>
        <p:txBody>
          <a:bodyPr/>
          <a:lstStyle/>
          <a:p>
            <a:fld id="{E25E537B-70BD-4C94-884F-B67161D6264E}" type="slidenum">
              <a:rPr lang="es-ES" smtClean="0">
                <a:latin typeface="Arial" pitchFamily="34" charset="0"/>
              </a:rPr>
              <a:pPr/>
              <a:t>27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p:cNvSpPr>
            <a:spLocks noGrp="1"/>
          </p:cNvSpPr>
          <p:nvPr>
            <p:ph type="title"/>
          </p:nvPr>
        </p:nvSpPr>
        <p:spPr/>
        <p:txBody>
          <a:bodyPr/>
          <a:lstStyle/>
          <a:p>
            <a:r>
              <a:rPr lang="es-ES" dirty="0" err="1" smtClean="0"/>
              <a:t>Virial</a:t>
            </a:r>
            <a:r>
              <a:rPr lang="es-ES" dirty="0" smtClean="0"/>
              <a:t> </a:t>
            </a:r>
            <a:r>
              <a:rPr lang="es-ES" dirty="0" err="1" smtClean="0"/>
              <a:t>Theorem</a:t>
            </a:r>
            <a:endParaRPr lang="es-ES" dirty="0" smtClean="0"/>
          </a:p>
        </p:txBody>
      </p:sp>
      <p:pic>
        <p:nvPicPr>
          <p:cNvPr id="20483" name="Picture 2"/>
          <p:cNvPicPr>
            <a:picLocks noChangeAspect="1" noChangeArrowheads="1"/>
          </p:cNvPicPr>
          <p:nvPr/>
        </p:nvPicPr>
        <p:blipFill>
          <a:blip r:embed="rId2" cstate="print"/>
          <a:srcRect/>
          <a:stretch>
            <a:fillRect/>
          </a:stretch>
        </p:blipFill>
        <p:spPr bwMode="auto">
          <a:xfrm>
            <a:off x="0" y="1557338"/>
            <a:ext cx="2643188" cy="1057275"/>
          </a:xfrm>
          <a:prstGeom prst="rect">
            <a:avLst/>
          </a:prstGeom>
          <a:noFill/>
          <a:ln w="9525">
            <a:noFill/>
            <a:miter lim="800000"/>
            <a:headEnd/>
            <a:tailEnd/>
          </a:ln>
        </p:spPr>
      </p:pic>
      <p:pic>
        <p:nvPicPr>
          <p:cNvPr id="20484" name="Picture 3"/>
          <p:cNvPicPr>
            <a:picLocks noChangeAspect="1" noChangeArrowheads="1"/>
          </p:cNvPicPr>
          <p:nvPr/>
        </p:nvPicPr>
        <p:blipFill>
          <a:blip r:embed="rId3" cstate="print"/>
          <a:srcRect/>
          <a:stretch>
            <a:fillRect/>
          </a:stretch>
        </p:blipFill>
        <p:spPr bwMode="auto">
          <a:xfrm>
            <a:off x="2700338" y="1557338"/>
            <a:ext cx="3905250" cy="1022350"/>
          </a:xfrm>
          <a:prstGeom prst="rect">
            <a:avLst/>
          </a:prstGeom>
          <a:noFill/>
          <a:ln w="9525">
            <a:noFill/>
            <a:miter lim="800000"/>
            <a:headEnd/>
            <a:tailEnd/>
          </a:ln>
        </p:spPr>
      </p:pic>
      <p:pic>
        <p:nvPicPr>
          <p:cNvPr id="20485" name="Picture 4"/>
          <p:cNvPicPr>
            <a:picLocks noChangeAspect="1" noChangeArrowheads="1"/>
          </p:cNvPicPr>
          <p:nvPr/>
        </p:nvPicPr>
        <p:blipFill>
          <a:blip r:embed="rId4" cstate="print"/>
          <a:srcRect/>
          <a:stretch>
            <a:fillRect/>
          </a:stretch>
        </p:blipFill>
        <p:spPr bwMode="auto">
          <a:xfrm>
            <a:off x="6278563" y="1484313"/>
            <a:ext cx="2865437" cy="1092200"/>
          </a:xfrm>
          <a:prstGeom prst="rect">
            <a:avLst/>
          </a:prstGeom>
          <a:noFill/>
          <a:ln w="9525">
            <a:noFill/>
            <a:miter lim="800000"/>
            <a:headEnd/>
            <a:tailEnd/>
          </a:ln>
        </p:spPr>
      </p:pic>
      <p:pic>
        <p:nvPicPr>
          <p:cNvPr id="20486" name="Picture 5"/>
          <p:cNvPicPr>
            <a:picLocks noChangeAspect="1" noChangeArrowheads="1"/>
          </p:cNvPicPr>
          <p:nvPr/>
        </p:nvPicPr>
        <p:blipFill>
          <a:blip r:embed="rId5" cstate="print"/>
          <a:srcRect/>
          <a:stretch>
            <a:fillRect/>
          </a:stretch>
        </p:blipFill>
        <p:spPr bwMode="auto">
          <a:xfrm>
            <a:off x="5292725" y="2781300"/>
            <a:ext cx="3563938" cy="1363663"/>
          </a:xfrm>
          <a:prstGeom prst="rect">
            <a:avLst/>
          </a:prstGeom>
          <a:noFill/>
          <a:ln w="9525">
            <a:noFill/>
            <a:miter lim="800000"/>
            <a:headEnd/>
            <a:tailEnd/>
          </a:ln>
        </p:spPr>
      </p:pic>
      <p:sp>
        <p:nvSpPr>
          <p:cNvPr id="20487" name="7 CuadroTexto"/>
          <p:cNvSpPr txBox="1">
            <a:spLocks noChangeArrowheads="1"/>
          </p:cNvSpPr>
          <p:nvPr/>
        </p:nvSpPr>
        <p:spPr bwMode="auto">
          <a:xfrm>
            <a:off x="7524750" y="4149725"/>
            <a:ext cx="2519363" cy="368300"/>
          </a:xfrm>
          <a:prstGeom prst="rect">
            <a:avLst/>
          </a:prstGeom>
          <a:noFill/>
          <a:ln w="9525">
            <a:noFill/>
            <a:miter lim="800000"/>
            <a:headEnd/>
            <a:tailEnd/>
          </a:ln>
        </p:spPr>
        <p:txBody>
          <a:bodyPr>
            <a:spAutoFit/>
          </a:bodyPr>
          <a:lstStyle/>
          <a:p>
            <a:r>
              <a:rPr lang="es-ES"/>
              <a:t>Si t</a:t>
            </a:r>
            <a:r>
              <a:rPr lang="es-ES">
                <a:sym typeface="Wingdings" pitchFamily="2" charset="2"/>
              </a:rPr>
              <a:t>∞</a:t>
            </a:r>
            <a:endParaRPr lang="es-ES"/>
          </a:p>
        </p:txBody>
      </p:sp>
      <p:pic>
        <p:nvPicPr>
          <p:cNvPr id="20488" name="Picture 6"/>
          <p:cNvPicPr>
            <a:picLocks noChangeAspect="1" noChangeArrowheads="1"/>
          </p:cNvPicPr>
          <p:nvPr/>
        </p:nvPicPr>
        <p:blipFill>
          <a:blip r:embed="rId6" cstate="print"/>
          <a:srcRect/>
          <a:stretch>
            <a:fillRect/>
          </a:stretch>
        </p:blipFill>
        <p:spPr bwMode="auto">
          <a:xfrm>
            <a:off x="0" y="2852738"/>
            <a:ext cx="5270500" cy="1365250"/>
          </a:xfrm>
          <a:prstGeom prst="rect">
            <a:avLst/>
          </a:prstGeom>
          <a:noFill/>
          <a:ln w="9525">
            <a:noFill/>
            <a:miter lim="800000"/>
            <a:headEnd/>
            <a:tailEnd/>
          </a:ln>
        </p:spPr>
      </p:pic>
      <p:grpSp>
        <p:nvGrpSpPr>
          <p:cNvPr id="20489" name="12 Grupo"/>
          <p:cNvGrpSpPr>
            <a:grpSpLocks/>
          </p:cNvGrpSpPr>
          <p:nvPr/>
        </p:nvGrpSpPr>
        <p:grpSpPr bwMode="auto">
          <a:xfrm>
            <a:off x="611188" y="4365625"/>
            <a:ext cx="8064500" cy="2492375"/>
            <a:chOff x="611560" y="4365104"/>
            <a:chExt cx="5839916" cy="1392163"/>
          </a:xfrm>
        </p:grpSpPr>
        <p:pic>
          <p:nvPicPr>
            <p:cNvPr id="20493" name="Picture 7"/>
            <p:cNvPicPr>
              <a:picLocks noChangeAspect="1" noChangeArrowheads="1"/>
            </p:cNvPicPr>
            <p:nvPr/>
          </p:nvPicPr>
          <p:blipFill>
            <a:blip r:embed="rId7" cstate="print"/>
            <a:srcRect/>
            <a:stretch>
              <a:fillRect/>
            </a:stretch>
          </p:blipFill>
          <p:spPr bwMode="auto">
            <a:xfrm>
              <a:off x="611560" y="4365104"/>
              <a:ext cx="3619500" cy="1333500"/>
            </a:xfrm>
            <a:prstGeom prst="rect">
              <a:avLst/>
            </a:prstGeom>
            <a:noFill/>
            <a:ln w="9525">
              <a:noFill/>
              <a:miter lim="800000"/>
              <a:headEnd/>
              <a:tailEnd/>
            </a:ln>
          </p:spPr>
        </p:pic>
        <p:pic>
          <p:nvPicPr>
            <p:cNvPr id="20494" name="Picture 8"/>
            <p:cNvPicPr>
              <a:picLocks noChangeAspect="1" noChangeArrowheads="1"/>
            </p:cNvPicPr>
            <p:nvPr/>
          </p:nvPicPr>
          <p:blipFill>
            <a:blip r:embed="rId8" cstate="print"/>
            <a:srcRect/>
            <a:stretch>
              <a:fillRect/>
            </a:stretch>
          </p:blipFill>
          <p:spPr bwMode="auto">
            <a:xfrm>
              <a:off x="4355976" y="5085184"/>
              <a:ext cx="2095500" cy="666750"/>
            </a:xfrm>
            <a:prstGeom prst="rect">
              <a:avLst/>
            </a:prstGeom>
            <a:noFill/>
            <a:ln w="9525">
              <a:noFill/>
              <a:miter lim="800000"/>
              <a:headEnd/>
              <a:tailEnd/>
            </a:ln>
          </p:spPr>
        </p:pic>
        <p:pic>
          <p:nvPicPr>
            <p:cNvPr id="20495" name="Picture 9"/>
            <p:cNvPicPr>
              <a:picLocks noChangeAspect="1" noChangeArrowheads="1"/>
            </p:cNvPicPr>
            <p:nvPr/>
          </p:nvPicPr>
          <p:blipFill>
            <a:blip r:embed="rId9" cstate="print"/>
            <a:srcRect/>
            <a:stretch>
              <a:fillRect/>
            </a:stretch>
          </p:blipFill>
          <p:spPr bwMode="auto">
            <a:xfrm>
              <a:off x="4211960" y="5157192"/>
              <a:ext cx="180975" cy="600075"/>
            </a:xfrm>
            <a:prstGeom prst="rect">
              <a:avLst/>
            </a:prstGeom>
            <a:noFill/>
            <a:ln w="9525">
              <a:noFill/>
              <a:miter lim="800000"/>
              <a:headEnd/>
              <a:tailEnd/>
            </a:ln>
          </p:spPr>
        </p:pic>
      </p:grpSp>
      <p:sp>
        <p:nvSpPr>
          <p:cNvPr id="20491" name="13 Marcador de fecha"/>
          <p:cNvSpPr>
            <a:spLocks noGrp="1"/>
          </p:cNvSpPr>
          <p:nvPr>
            <p:ph type="dt" sz="quarter" idx="10"/>
          </p:nvPr>
        </p:nvSpPr>
        <p:spPr>
          <a:noFill/>
        </p:spPr>
        <p:txBody>
          <a:bodyPr/>
          <a:lstStyle/>
          <a:p>
            <a:fld id="{897B9CB8-7DFF-4A40-BF89-FC6D70517FB8}" type="datetime8">
              <a:rPr lang="es-ES">
                <a:latin typeface="Arial" pitchFamily="34" charset="0"/>
              </a:rPr>
              <a:pPr/>
              <a:t>22/01/2015 18:09</a:t>
            </a:fld>
            <a:endParaRPr lang="es-ES">
              <a:latin typeface="Arial" pitchFamily="34" charset="0"/>
            </a:endParaRPr>
          </a:p>
        </p:txBody>
      </p:sp>
      <p:sp>
        <p:nvSpPr>
          <p:cNvPr id="20492" name="14 Marcador de número de diapositiva"/>
          <p:cNvSpPr>
            <a:spLocks noGrp="1"/>
          </p:cNvSpPr>
          <p:nvPr>
            <p:ph type="sldNum" sz="quarter" idx="12"/>
          </p:nvPr>
        </p:nvSpPr>
        <p:spPr>
          <a:noFill/>
        </p:spPr>
        <p:txBody>
          <a:bodyPr/>
          <a:lstStyle/>
          <a:p>
            <a:fld id="{98EA89CB-1262-470B-A9AD-F5A063E06C3E}" type="slidenum">
              <a:rPr lang="es-ES" smtClean="0">
                <a:latin typeface="Arial" pitchFamily="34" charset="0"/>
              </a:rPr>
              <a:pPr/>
              <a:t>28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29</a:t>
            </a:fld>
            <a:endParaRPr lang="es-ES"/>
          </a:p>
        </p:txBody>
      </p:sp>
      <p:pic>
        <p:nvPicPr>
          <p:cNvPr id="6" name="Picture 10"/>
          <p:cNvPicPr>
            <a:picLocks noChangeAspect="1" noChangeArrowheads="1"/>
          </p:cNvPicPr>
          <p:nvPr/>
        </p:nvPicPr>
        <p:blipFill>
          <a:blip r:embed="rId2" cstate="print"/>
          <a:srcRect/>
          <a:stretch>
            <a:fillRect/>
          </a:stretch>
        </p:blipFill>
        <p:spPr bwMode="auto">
          <a:xfrm>
            <a:off x="1908175" y="2708275"/>
            <a:ext cx="5430838" cy="2736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3</a:t>
            </a:fld>
            <a:endParaRPr lang="es-ES"/>
          </a:p>
        </p:txBody>
      </p:sp>
      <p:pic>
        <p:nvPicPr>
          <p:cNvPr id="6" name="5 Imagen" descr="Planets2008.jpg"/>
          <p:cNvPicPr>
            <a:picLocks noChangeAspect="1"/>
          </p:cNvPicPr>
          <p:nvPr/>
        </p:nvPicPr>
        <p:blipFill>
          <a:blip r:embed="rId2" cstate="print"/>
          <a:srcRect/>
          <a:stretch>
            <a:fillRect/>
          </a:stretch>
        </p:blipFill>
        <p:spPr bwMode="auto">
          <a:xfrm>
            <a:off x="0" y="857250"/>
            <a:ext cx="9144000" cy="514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s-ES" dirty="0" err="1" smtClean="0"/>
              <a:t>Earth</a:t>
            </a:r>
            <a:r>
              <a:rPr lang="es-ES" dirty="0" smtClean="0"/>
              <a:t> </a:t>
            </a:r>
            <a:r>
              <a:rPr lang="es-ES" dirty="0" err="1" smtClean="0"/>
              <a:t>Movements</a:t>
            </a:r>
            <a:endParaRPr lang="es-ES" dirty="0" smtClean="0"/>
          </a:p>
        </p:txBody>
      </p:sp>
      <p:sp>
        <p:nvSpPr>
          <p:cNvPr id="21507" name="Rectangle 3"/>
          <p:cNvSpPr>
            <a:spLocks noGrp="1" noChangeArrowheads="1"/>
          </p:cNvSpPr>
          <p:nvPr>
            <p:ph type="body" idx="1"/>
          </p:nvPr>
        </p:nvSpPr>
        <p:spPr/>
        <p:txBody>
          <a:bodyPr/>
          <a:lstStyle/>
          <a:p>
            <a:pPr eaLnBrk="1" hangingPunct="1"/>
            <a:r>
              <a:rPr lang="es-ES" dirty="0" err="1" smtClean="0"/>
              <a:t>Rotation</a:t>
            </a:r>
            <a:r>
              <a:rPr lang="es-ES" dirty="0" smtClean="0"/>
              <a:t> </a:t>
            </a:r>
            <a:r>
              <a:rPr lang="es-ES" dirty="0" smtClean="0">
                <a:sym typeface="Wingdings" pitchFamily="2" charset="2"/>
              </a:rPr>
              <a:t> Day</a:t>
            </a:r>
          </a:p>
          <a:p>
            <a:pPr eaLnBrk="1" hangingPunct="1"/>
            <a:endParaRPr lang="es-ES" dirty="0" smtClean="0">
              <a:sym typeface="Wingdings" pitchFamily="2" charset="2"/>
            </a:endParaRPr>
          </a:p>
          <a:p>
            <a:pPr eaLnBrk="1" hangingPunct="1"/>
            <a:r>
              <a:rPr lang="es-ES" dirty="0" err="1" smtClean="0">
                <a:sym typeface="Wingdings" pitchFamily="2" charset="2"/>
              </a:rPr>
              <a:t>Revolution</a:t>
            </a:r>
            <a:r>
              <a:rPr lang="es-ES" dirty="0" smtClean="0">
                <a:sym typeface="Wingdings" pitchFamily="2" charset="2"/>
              </a:rPr>
              <a:t>  </a:t>
            </a:r>
            <a:r>
              <a:rPr lang="es-ES" dirty="0" err="1" smtClean="0">
                <a:sym typeface="Wingdings" pitchFamily="2" charset="2"/>
              </a:rPr>
              <a:t>Year</a:t>
            </a:r>
            <a:r>
              <a:rPr lang="es-ES" dirty="0" smtClean="0">
                <a:sym typeface="Wingdings" pitchFamily="2" charset="2"/>
              </a:rPr>
              <a:t>/</a:t>
            </a:r>
            <a:r>
              <a:rPr lang="es-ES" dirty="0" err="1" smtClean="0">
                <a:sym typeface="Wingdings" pitchFamily="2" charset="2"/>
              </a:rPr>
              <a:t>Seasons</a:t>
            </a:r>
            <a:endParaRPr lang="es-ES" dirty="0" smtClean="0">
              <a:sym typeface="Wingdings" pitchFamily="2" charset="2"/>
            </a:endParaRPr>
          </a:p>
          <a:p>
            <a:pPr eaLnBrk="1" hangingPunct="1"/>
            <a:endParaRPr lang="es-ES" dirty="0" smtClean="0">
              <a:sym typeface="Wingdings" pitchFamily="2" charset="2"/>
            </a:endParaRPr>
          </a:p>
          <a:p>
            <a:pPr eaLnBrk="1" hangingPunct="1"/>
            <a:r>
              <a:rPr lang="es-ES" dirty="0" err="1" smtClean="0">
                <a:sym typeface="Wingdings" pitchFamily="2" charset="2"/>
              </a:rPr>
              <a:t>Precession</a:t>
            </a:r>
            <a:endParaRPr lang="es-ES" dirty="0" smtClean="0">
              <a:sym typeface="Wingdings" pitchFamily="2" charset="2"/>
            </a:endParaRPr>
          </a:p>
          <a:p>
            <a:pPr eaLnBrk="1" hangingPunct="1"/>
            <a:endParaRPr lang="es-ES" dirty="0" smtClean="0">
              <a:sym typeface="Wingdings" pitchFamily="2" charset="2"/>
            </a:endParaRPr>
          </a:p>
          <a:p>
            <a:pPr eaLnBrk="1" hangingPunct="1"/>
            <a:r>
              <a:rPr lang="es-ES" dirty="0" err="1" smtClean="0">
                <a:sym typeface="Wingdings" pitchFamily="2" charset="2"/>
              </a:rPr>
              <a:t>Nutation</a:t>
            </a:r>
            <a:endParaRPr lang="es-ES" dirty="0" smtClean="0"/>
          </a:p>
        </p:txBody>
      </p:sp>
      <p:sp>
        <p:nvSpPr>
          <p:cNvPr id="21508" name="3 Marcador de fecha"/>
          <p:cNvSpPr>
            <a:spLocks noGrp="1"/>
          </p:cNvSpPr>
          <p:nvPr>
            <p:ph type="dt" sz="quarter" idx="10"/>
          </p:nvPr>
        </p:nvSpPr>
        <p:spPr>
          <a:noFill/>
        </p:spPr>
        <p:txBody>
          <a:bodyPr/>
          <a:lstStyle/>
          <a:p>
            <a:fld id="{547BA4E8-7B77-4566-8E48-CF2B4360C387}" type="datetime8">
              <a:rPr lang="es-ES">
                <a:latin typeface="Arial" pitchFamily="34" charset="0"/>
              </a:rPr>
              <a:pPr/>
              <a:t>22/01/2015 18:09</a:t>
            </a:fld>
            <a:endParaRPr lang="es-ES">
              <a:latin typeface="Arial" pitchFamily="34" charset="0"/>
            </a:endParaRPr>
          </a:p>
        </p:txBody>
      </p:sp>
      <p:sp>
        <p:nvSpPr>
          <p:cNvPr id="21509" name="4 Marcador de número de diapositiva"/>
          <p:cNvSpPr>
            <a:spLocks noGrp="1"/>
          </p:cNvSpPr>
          <p:nvPr>
            <p:ph type="sldNum" sz="quarter" idx="12"/>
          </p:nvPr>
        </p:nvSpPr>
        <p:spPr>
          <a:noFill/>
        </p:spPr>
        <p:txBody>
          <a:bodyPr/>
          <a:lstStyle/>
          <a:p>
            <a:fld id="{F2784BAB-6917-4B67-9C52-D8716178F09F}" type="slidenum">
              <a:rPr lang="es-ES" smtClean="0">
                <a:latin typeface="Arial" pitchFamily="34" charset="0"/>
              </a:rPr>
              <a:pPr/>
              <a:t>30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3251200" cy="2146300"/>
          </a:xfrm>
        </p:spPr>
        <p:txBody>
          <a:bodyPr/>
          <a:lstStyle/>
          <a:p>
            <a:pPr eaLnBrk="1" hangingPunct="1"/>
            <a:r>
              <a:rPr lang="es-ES" dirty="0" err="1" smtClean="0"/>
              <a:t>Length</a:t>
            </a:r>
            <a:r>
              <a:rPr lang="es-ES" dirty="0" smtClean="0"/>
              <a:t> </a:t>
            </a:r>
            <a:br>
              <a:rPr lang="es-ES" dirty="0" smtClean="0"/>
            </a:br>
            <a:r>
              <a:rPr lang="es-ES" dirty="0" smtClean="0"/>
              <a:t>of </a:t>
            </a:r>
            <a:br>
              <a:rPr lang="es-ES" dirty="0" smtClean="0"/>
            </a:br>
            <a:r>
              <a:rPr lang="es-ES" dirty="0" err="1" smtClean="0"/>
              <a:t>seasons</a:t>
            </a:r>
            <a:endParaRPr lang="es-ES" dirty="0" smtClean="0"/>
          </a:p>
        </p:txBody>
      </p:sp>
      <p:sp>
        <p:nvSpPr>
          <p:cNvPr id="22531" name="Rectangle 3"/>
          <p:cNvSpPr>
            <a:spLocks noGrp="1" noChangeArrowheads="1"/>
          </p:cNvSpPr>
          <p:nvPr>
            <p:ph type="body" idx="1"/>
          </p:nvPr>
        </p:nvSpPr>
        <p:spPr>
          <a:xfrm>
            <a:off x="457200" y="2492375"/>
            <a:ext cx="3322638" cy="4032250"/>
          </a:xfrm>
        </p:spPr>
        <p:txBody>
          <a:bodyPr/>
          <a:lstStyle/>
          <a:p>
            <a:pPr eaLnBrk="1" hangingPunct="1"/>
            <a:r>
              <a:rPr lang="es-ES" sz="2800" dirty="0" err="1" smtClean="0"/>
              <a:t>Due</a:t>
            </a:r>
            <a:r>
              <a:rPr lang="es-ES" sz="2800" dirty="0" smtClean="0"/>
              <a:t> to </a:t>
            </a:r>
            <a:r>
              <a:rPr lang="es-ES" sz="2800" dirty="0" err="1" smtClean="0"/>
              <a:t>the</a:t>
            </a:r>
            <a:r>
              <a:rPr lang="es-ES" sz="2800" dirty="0" smtClean="0"/>
              <a:t> </a:t>
            </a:r>
            <a:r>
              <a:rPr lang="es-ES" sz="2800" dirty="0" err="1" smtClean="0"/>
              <a:t>varying</a:t>
            </a:r>
            <a:r>
              <a:rPr lang="es-ES" sz="2800" dirty="0" smtClean="0"/>
              <a:t> </a:t>
            </a:r>
            <a:r>
              <a:rPr lang="es-ES" sz="2800" dirty="0" err="1" smtClean="0"/>
              <a:t>speed</a:t>
            </a:r>
            <a:r>
              <a:rPr lang="es-ES" sz="2800" dirty="0" smtClean="0"/>
              <a:t> of </a:t>
            </a:r>
            <a:r>
              <a:rPr lang="es-ES" sz="2800" dirty="0" err="1" smtClean="0"/>
              <a:t>earth</a:t>
            </a:r>
            <a:r>
              <a:rPr lang="es-ES" sz="2800" dirty="0" smtClean="0"/>
              <a:t> </a:t>
            </a:r>
            <a:r>
              <a:rPr lang="es-ES" sz="2800" dirty="0" err="1" smtClean="0"/>
              <a:t>on</a:t>
            </a:r>
            <a:r>
              <a:rPr lang="es-ES" sz="2800" dirty="0" smtClean="0"/>
              <a:t> </a:t>
            </a:r>
            <a:r>
              <a:rPr lang="es-ES" sz="2800" dirty="0" err="1" smtClean="0"/>
              <a:t>its</a:t>
            </a:r>
            <a:r>
              <a:rPr lang="es-ES" sz="2800" dirty="0" smtClean="0"/>
              <a:t> </a:t>
            </a:r>
            <a:r>
              <a:rPr lang="es-ES" sz="2800" dirty="0" err="1" smtClean="0"/>
              <a:t>orbit</a:t>
            </a:r>
            <a:r>
              <a:rPr lang="es-ES" sz="2800" dirty="0" smtClean="0"/>
              <a:t> and to </a:t>
            </a:r>
            <a:r>
              <a:rPr lang="es-ES" sz="2800" dirty="0" err="1" smtClean="0"/>
              <a:t>precession</a:t>
            </a:r>
            <a:r>
              <a:rPr lang="es-ES" sz="2800" dirty="0" smtClean="0"/>
              <a:t>, </a:t>
            </a:r>
            <a:r>
              <a:rPr lang="es-ES" sz="2800" dirty="0" err="1" smtClean="0"/>
              <a:t>the</a:t>
            </a:r>
            <a:r>
              <a:rPr lang="es-ES" sz="2800" dirty="0" smtClean="0"/>
              <a:t> </a:t>
            </a:r>
            <a:r>
              <a:rPr lang="es-ES" sz="2800" dirty="0" err="1" smtClean="0"/>
              <a:t>length</a:t>
            </a:r>
            <a:r>
              <a:rPr lang="es-ES" sz="2800" dirty="0" smtClean="0"/>
              <a:t> of </a:t>
            </a:r>
            <a:r>
              <a:rPr lang="es-ES" sz="2800" dirty="0" err="1" smtClean="0"/>
              <a:t>seasons</a:t>
            </a:r>
            <a:r>
              <a:rPr lang="es-ES" sz="2800" dirty="0" smtClean="0"/>
              <a:t> </a:t>
            </a:r>
            <a:r>
              <a:rPr lang="es-ES" sz="2800" dirty="0" err="1" smtClean="0"/>
              <a:t>varies</a:t>
            </a:r>
            <a:r>
              <a:rPr lang="es-ES" sz="2800" dirty="0" smtClean="0"/>
              <a:t> </a:t>
            </a:r>
            <a:r>
              <a:rPr lang="es-ES" sz="2800" dirty="0" err="1" smtClean="0"/>
              <a:t>with</a:t>
            </a:r>
            <a:r>
              <a:rPr lang="es-ES" sz="2800" dirty="0" smtClean="0"/>
              <a:t> time.</a:t>
            </a:r>
          </a:p>
        </p:txBody>
      </p:sp>
      <p:pic>
        <p:nvPicPr>
          <p:cNvPr id="22532" name="Picture 4"/>
          <p:cNvPicPr>
            <a:picLocks noChangeAspect="1" noChangeArrowheads="1"/>
          </p:cNvPicPr>
          <p:nvPr/>
        </p:nvPicPr>
        <p:blipFill>
          <a:blip r:embed="rId2" cstate="print"/>
          <a:srcRect/>
          <a:stretch>
            <a:fillRect/>
          </a:stretch>
        </p:blipFill>
        <p:spPr bwMode="auto">
          <a:xfrm>
            <a:off x="3743325" y="0"/>
            <a:ext cx="5400675" cy="7019925"/>
          </a:xfrm>
          <a:prstGeom prst="rect">
            <a:avLst/>
          </a:prstGeom>
          <a:noFill/>
          <a:ln w="9525">
            <a:noFill/>
            <a:miter lim="800000"/>
            <a:headEnd/>
            <a:tailEnd/>
          </a:ln>
        </p:spPr>
      </p:pic>
      <p:sp>
        <p:nvSpPr>
          <p:cNvPr id="22535" name="6 Marcador de fecha"/>
          <p:cNvSpPr>
            <a:spLocks noGrp="1"/>
          </p:cNvSpPr>
          <p:nvPr>
            <p:ph type="dt" sz="quarter" idx="10"/>
          </p:nvPr>
        </p:nvSpPr>
        <p:spPr>
          <a:noFill/>
        </p:spPr>
        <p:txBody>
          <a:bodyPr/>
          <a:lstStyle/>
          <a:p>
            <a:fld id="{6617D11A-1B3C-4BE1-AED6-5F8E343102FC}" type="datetime8">
              <a:rPr lang="es-ES">
                <a:latin typeface="Arial" pitchFamily="34" charset="0"/>
              </a:rPr>
              <a:pPr/>
              <a:t>22/01/2015 18:09</a:t>
            </a:fld>
            <a:endParaRPr lang="es-ES">
              <a:latin typeface="Arial" pitchFamily="34" charset="0"/>
            </a:endParaRPr>
          </a:p>
        </p:txBody>
      </p:sp>
      <p:sp>
        <p:nvSpPr>
          <p:cNvPr id="22536" name="7 Marcador de número de diapositiva"/>
          <p:cNvSpPr>
            <a:spLocks noGrp="1"/>
          </p:cNvSpPr>
          <p:nvPr>
            <p:ph type="sldNum" sz="quarter" idx="12"/>
          </p:nvPr>
        </p:nvSpPr>
        <p:spPr>
          <a:noFill/>
        </p:spPr>
        <p:txBody>
          <a:bodyPr/>
          <a:lstStyle/>
          <a:p>
            <a:fld id="{EE53FE76-E99D-47A1-80B8-37FA9252DD87}" type="slidenum">
              <a:rPr lang="es-ES" smtClean="0">
                <a:latin typeface="Arial" pitchFamily="34" charset="0"/>
              </a:rPr>
              <a:pPr/>
              <a:t>31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32</a:t>
            </a:fld>
            <a:endParaRPr lang="es-ES"/>
          </a:p>
        </p:txBody>
      </p:sp>
      <p:pic>
        <p:nvPicPr>
          <p:cNvPr id="6" name="Picture 5"/>
          <p:cNvPicPr>
            <a:picLocks noChangeAspect="1" noChangeArrowheads="1"/>
          </p:cNvPicPr>
          <p:nvPr/>
        </p:nvPicPr>
        <p:blipFill>
          <a:blip r:embed="rId2" cstate="print"/>
          <a:srcRect/>
          <a:stretch>
            <a:fillRect/>
          </a:stretch>
        </p:blipFill>
        <p:spPr bwMode="auto">
          <a:xfrm>
            <a:off x="755650" y="981075"/>
            <a:ext cx="7777163" cy="5734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33</a:t>
            </a:fld>
            <a:endParaRPr lang="es-ES"/>
          </a:p>
        </p:txBody>
      </p:sp>
      <p:pic>
        <p:nvPicPr>
          <p:cNvPr id="6" name="Picture 6"/>
          <p:cNvPicPr>
            <a:picLocks noChangeAspect="1" noChangeArrowheads="1"/>
          </p:cNvPicPr>
          <p:nvPr/>
        </p:nvPicPr>
        <p:blipFill>
          <a:blip r:embed="rId2" cstate="print"/>
          <a:srcRect/>
          <a:stretch>
            <a:fillRect/>
          </a:stretch>
        </p:blipFill>
        <p:spPr bwMode="auto">
          <a:xfrm>
            <a:off x="0" y="981075"/>
            <a:ext cx="9220200" cy="548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s-ES" dirty="0" err="1" smtClean="0"/>
              <a:t>Types</a:t>
            </a:r>
            <a:r>
              <a:rPr lang="es-ES" dirty="0" smtClean="0"/>
              <a:t> of </a:t>
            </a:r>
            <a:r>
              <a:rPr lang="es-ES" dirty="0" err="1" smtClean="0"/>
              <a:t>year</a:t>
            </a:r>
            <a:endParaRPr lang="es-ES" dirty="0" smtClean="0"/>
          </a:p>
        </p:txBody>
      </p:sp>
      <p:sp>
        <p:nvSpPr>
          <p:cNvPr id="23555" name="Rectangle 3"/>
          <p:cNvSpPr>
            <a:spLocks noGrp="1" noChangeArrowheads="1"/>
          </p:cNvSpPr>
          <p:nvPr>
            <p:ph type="body" idx="1"/>
          </p:nvPr>
        </p:nvSpPr>
        <p:spPr/>
        <p:txBody>
          <a:bodyPr/>
          <a:lstStyle/>
          <a:p>
            <a:pPr eaLnBrk="1" hangingPunct="1">
              <a:lnSpc>
                <a:spcPct val="90000"/>
              </a:lnSpc>
            </a:pPr>
            <a:r>
              <a:rPr lang="es-ES" sz="2800" dirty="0" smtClean="0"/>
              <a:t>La </a:t>
            </a:r>
            <a:r>
              <a:rPr lang="es-ES" sz="2800" dirty="0" err="1" smtClean="0"/>
              <a:t>duration</a:t>
            </a:r>
            <a:r>
              <a:rPr lang="es-ES" sz="2800" dirty="0" smtClean="0"/>
              <a:t> of a </a:t>
            </a:r>
            <a:r>
              <a:rPr lang="es-ES" sz="2800" dirty="0" err="1" smtClean="0"/>
              <a:t>year</a:t>
            </a:r>
            <a:r>
              <a:rPr lang="es-ES" sz="2800" dirty="0" smtClean="0"/>
              <a:t> </a:t>
            </a:r>
            <a:r>
              <a:rPr lang="es-ES" sz="2800" dirty="0" err="1" smtClean="0"/>
              <a:t>is</a:t>
            </a:r>
            <a:r>
              <a:rPr lang="es-ES" sz="2800" dirty="0" smtClean="0"/>
              <a:t>:</a:t>
            </a:r>
          </a:p>
          <a:p>
            <a:pPr lvl="1" eaLnBrk="1" hangingPunct="1">
              <a:lnSpc>
                <a:spcPct val="90000"/>
              </a:lnSpc>
            </a:pPr>
            <a:r>
              <a:rPr lang="es-ES" sz="2400" dirty="0" smtClean="0"/>
              <a:t> </a:t>
            </a:r>
            <a:r>
              <a:rPr lang="es-ES" sz="2400" dirty="0" err="1" smtClean="0"/>
              <a:t>Measured</a:t>
            </a:r>
            <a:r>
              <a:rPr lang="es-ES" sz="2400" dirty="0" smtClean="0"/>
              <a:t> </a:t>
            </a:r>
            <a:r>
              <a:rPr lang="es-ES" sz="2400" dirty="0" err="1" smtClean="0"/>
              <a:t>with</a:t>
            </a:r>
            <a:r>
              <a:rPr lang="es-ES" sz="2400" dirty="0" smtClean="0"/>
              <a:t> </a:t>
            </a:r>
            <a:r>
              <a:rPr lang="es-ES" sz="2400" dirty="0" err="1" smtClean="0"/>
              <a:t>respect</a:t>
            </a:r>
            <a:r>
              <a:rPr lang="es-ES" sz="2400" dirty="0" smtClean="0"/>
              <a:t> to </a:t>
            </a:r>
            <a:r>
              <a:rPr lang="es-ES" sz="2400" dirty="0" err="1" smtClean="0"/>
              <a:t>the</a:t>
            </a:r>
            <a:r>
              <a:rPr lang="es-ES" sz="2400" dirty="0" smtClean="0"/>
              <a:t> </a:t>
            </a:r>
            <a:r>
              <a:rPr lang="es-ES" sz="2400" dirty="0" err="1" smtClean="0"/>
              <a:t>stars</a:t>
            </a:r>
            <a:endParaRPr lang="es-ES" sz="2400" dirty="0" smtClean="0"/>
          </a:p>
          <a:p>
            <a:pPr lvl="1" eaLnBrk="1" hangingPunct="1">
              <a:lnSpc>
                <a:spcPct val="90000"/>
              </a:lnSpc>
              <a:buFontTx/>
              <a:buNone/>
            </a:pPr>
            <a:r>
              <a:rPr lang="es-ES" sz="2400" dirty="0" smtClean="0"/>
              <a:t>		365.256363051 </a:t>
            </a:r>
            <a:r>
              <a:rPr lang="es-ES" sz="2400" dirty="0" err="1" smtClean="0"/>
              <a:t>d</a:t>
            </a:r>
            <a:r>
              <a:rPr lang="es-ES" sz="2400" baseline="-25000" dirty="0" err="1" smtClean="0"/>
              <a:t>sol</a:t>
            </a:r>
            <a:r>
              <a:rPr lang="es-ES" sz="2400" dirty="0" smtClean="0"/>
              <a:t> (J2000) = </a:t>
            </a:r>
          </a:p>
          <a:p>
            <a:pPr lvl="1" eaLnBrk="1" hangingPunct="1">
              <a:lnSpc>
                <a:spcPct val="90000"/>
              </a:lnSpc>
              <a:buFontTx/>
              <a:buNone/>
            </a:pPr>
            <a:r>
              <a:rPr lang="es-ES" sz="2400" dirty="0" smtClean="0"/>
              <a:t>		365d 6h 9m 9.7676 s </a:t>
            </a:r>
            <a:r>
              <a:rPr lang="es-ES" sz="2400" dirty="0" smtClean="0">
                <a:sym typeface="Wingdings" pitchFamily="2" charset="2"/>
              </a:rPr>
              <a:t> </a:t>
            </a:r>
            <a:r>
              <a:rPr lang="es-ES" sz="2400" dirty="0" err="1" smtClean="0">
                <a:sym typeface="Wingdings" pitchFamily="2" charset="2"/>
              </a:rPr>
              <a:t>Sidereal</a:t>
            </a:r>
            <a:r>
              <a:rPr lang="es-ES" sz="2400" dirty="0" smtClean="0">
                <a:sym typeface="Wingdings" pitchFamily="2" charset="2"/>
              </a:rPr>
              <a:t> </a:t>
            </a:r>
            <a:r>
              <a:rPr lang="es-ES" sz="2400" dirty="0" err="1" smtClean="0">
                <a:sym typeface="Wingdings" pitchFamily="2" charset="2"/>
              </a:rPr>
              <a:t>year</a:t>
            </a:r>
            <a:endParaRPr lang="es-ES" sz="2400" dirty="0" smtClean="0">
              <a:sym typeface="Wingdings" pitchFamily="2" charset="2"/>
            </a:endParaRPr>
          </a:p>
          <a:p>
            <a:pPr lvl="1" eaLnBrk="1" hangingPunct="1">
              <a:lnSpc>
                <a:spcPct val="90000"/>
              </a:lnSpc>
            </a:pPr>
            <a:r>
              <a:rPr lang="es-ES" sz="2400" dirty="0" smtClean="0"/>
              <a:t>	</a:t>
            </a:r>
            <a:r>
              <a:rPr lang="es-ES" sz="2400" dirty="0" err="1" smtClean="0"/>
              <a:t>Measured</a:t>
            </a:r>
            <a:r>
              <a:rPr lang="es-ES" sz="2400" dirty="0" smtClean="0"/>
              <a:t> </a:t>
            </a:r>
            <a:r>
              <a:rPr lang="es-ES" sz="2400" dirty="0" err="1" smtClean="0"/>
              <a:t>with</a:t>
            </a:r>
            <a:r>
              <a:rPr lang="es-ES" sz="2400" dirty="0" smtClean="0"/>
              <a:t> </a:t>
            </a:r>
            <a:r>
              <a:rPr lang="es-ES" sz="2400" dirty="0" err="1" smtClean="0"/>
              <a:t>respect</a:t>
            </a:r>
            <a:r>
              <a:rPr lang="es-ES" sz="2400" dirty="0" smtClean="0"/>
              <a:t> to a </a:t>
            </a:r>
            <a:r>
              <a:rPr lang="es-ES" sz="2400" dirty="0" err="1" smtClean="0"/>
              <a:t>point</a:t>
            </a:r>
            <a:r>
              <a:rPr lang="es-ES" sz="2400" dirty="0" smtClean="0"/>
              <a:t> </a:t>
            </a:r>
            <a:r>
              <a:rPr lang="es-ES" sz="2400" dirty="0" err="1" smtClean="0"/>
              <a:t>on</a:t>
            </a:r>
            <a:r>
              <a:rPr lang="es-ES" sz="2400" dirty="0" smtClean="0"/>
              <a:t> </a:t>
            </a:r>
            <a:r>
              <a:rPr lang="es-ES" sz="2400" dirty="0" err="1" smtClean="0"/>
              <a:t>its</a:t>
            </a:r>
            <a:r>
              <a:rPr lang="es-ES" sz="2400" dirty="0" smtClean="0"/>
              <a:t> </a:t>
            </a:r>
            <a:r>
              <a:rPr lang="es-ES" sz="2400" dirty="0" err="1" smtClean="0"/>
              <a:t>orbit</a:t>
            </a:r>
            <a:r>
              <a:rPr lang="es-ES" sz="2400" dirty="0" smtClean="0"/>
              <a:t> in  	</a:t>
            </a:r>
            <a:r>
              <a:rPr lang="es-ES" sz="2400" dirty="0" err="1" smtClean="0"/>
              <a:t>relation</a:t>
            </a:r>
            <a:r>
              <a:rPr lang="es-ES" sz="2400" dirty="0" smtClean="0"/>
              <a:t> to </a:t>
            </a:r>
            <a:r>
              <a:rPr lang="es-ES" sz="2400" dirty="0" err="1" smtClean="0"/>
              <a:t>equinox</a:t>
            </a:r>
            <a:r>
              <a:rPr lang="es-ES" sz="2400" dirty="0" smtClean="0"/>
              <a:t>.</a:t>
            </a:r>
          </a:p>
          <a:p>
            <a:pPr lvl="1" eaLnBrk="1" hangingPunct="1">
              <a:lnSpc>
                <a:spcPct val="90000"/>
              </a:lnSpc>
              <a:buFontTx/>
              <a:buNone/>
            </a:pPr>
            <a:r>
              <a:rPr lang="es-ES" sz="2400" dirty="0" smtClean="0"/>
              <a:t>		365.24218967 d =</a:t>
            </a:r>
          </a:p>
          <a:p>
            <a:pPr lvl="1" eaLnBrk="1" hangingPunct="1">
              <a:lnSpc>
                <a:spcPct val="90000"/>
              </a:lnSpc>
              <a:buFontTx/>
              <a:buNone/>
            </a:pPr>
            <a:r>
              <a:rPr lang="es-ES" sz="2400" dirty="0" smtClean="0"/>
              <a:t>		365d 5h 48m 45s </a:t>
            </a:r>
            <a:r>
              <a:rPr lang="es-ES" sz="2400" dirty="0" smtClean="0">
                <a:sym typeface="Wingdings" pitchFamily="2" charset="2"/>
              </a:rPr>
              <a:t> Mean Tropical </a:t>
            </a:r>
            <a:r>
              <a:rPr lang="es-ES" sz="2400" dirty="0" err="1" smtClean="0">
                <a:sym typeface="Wingdings" pitchFamily="2" charset="2"/>
              </a:rPr>
              <a:t>Year</a:t>
            </a:r>
            <a:endParaRPr lang="es-ES" sz="2400" dirty="0" smtClean="0">
              <a:sym typeface="Wingdings" pitchFamily="2" charset="2"/>
            </a:endParaRPr>
          </a:p>
          <a:p>
            <a:pPr lvl="1" eaLnBrk="1" hangingPunct="1">
              <a:lnSpc>
                <a:spcPct val="90000"/>
              </a:lnSpc>
            </a:pPr>
            <a:r>
              <a:rPr lang="es-ES" sz="2400" dirty="0" smtClean="0"/>
              <a:t>	</a:t>
            </a:r>
            <a:r>
              <a:rPr lang="es-ES" sz="2400" dirty="0" err="1" smtClean="0"/>
              <a:t>Measured</a:t>
            </a:r>
            <a:r>
              <a:rPr lang="es-ES" sz="2400" dirty="0" smtClean="0"/>
              <a:t> </a:t>
            </a:r>
            <a:r>
              <a:rPr lang="es-ES" sz="2400" dirty="0" err="1" smtClean="0"/>
              <a:t>with</a:t>
            </a:r>
            <a:r>
              <a:rPr lang="es-ES" sz="2400" dirty="0" smtClean="0"/>
              <a:t> </a:t>
            </a:r>
            <a:r>
              <a:rPr lang="es-ES" sz="2400" dirty="0" err="1" smtClean="0"/>
              <a:t>respect</a:t>
            </a:r>
            <a:r>
              <a:rPr lang="es-ES" sz="2400" dirty="0" smtClean="0"/>
              <a:t> to </a:t>
            </a:r>
            <a:r>
              <a:rPr lang="es-ES" sz="2400" dirty="0" err="1" smtClean="0"/>
              <a:t>the</a:t>
            </a:r>
            <a:r>
              <a:rPr lang="es-ES" sz="2400" dirty="0" smtClean="0"/>
              <a:t> line of </a:t>
            </a:r>
            <a:r>
              <a:rPr lang="es-ES" sz="2400" dirty="0" err="1" smtClean="0"/>
              <a:t>apses</a:t>
            </a:r>
            <a:endParaRPr lang="es-ES" sz="2400" dirty="0" smtClean="0"/>
          </a:p>
          <a:p>
            <a:pPr lvl="1" eaLnBrk="1" hangingPunct="1">
              <a:lnSpc>
                <a:spcPct val="90000"/>
              </a:lnSpc>
              <a:buFontTx/>
              <a:buNone/>
            </a:pPr>
            <a:r>
              <a:rPr lang="es-ES" sz="2400" dirty="0" smtClean="0"/>
              <a:t>		365.259635864 d=</a:t>
            </a:r>
          </a:p>
          <a:p>
            <a:pPr lvl="1" eaLnBrk="1" hangingPunct="1">
              <a:lnSpc>
                <a:spcPct val="90000"/>
              </a:lnSpc>
              <a:buFontTx/>
              <a:buNone/>
            </a:pPr>
            <a:r>
              <a:rPr lang="es-ES" sz="2400" dirty="0" smtClean="0"/>
              <a:t>		365d 6h 13m 52s </a:t>
            </a:r>
            <a:r>
              <a:rPr lang="es-ES" sz="2400" dirty="0" smtClean="0">
                <a:sym typeface="Wingdings" pitchFamily="2" charset="2"/>
              </a:rPr>
              <a:t> </a:t>
            </a:r>
            <a:r>
              <a:rPr lang="es-ES" sz="2400" dirty="0" err="1" smtClean="0">
                <a:sym typeface="Wingdings" pitchFamily="2" charset="2"/>
              </a:rPr>
              <a:t>Anomalistic</a:t>
            </a:r>
            <a:r>
              <a:rPr lang="es-ES" sz="2400" dirty="0" smtClean="0">
                <a:sym typeface="Wingdings" pitchFamily="2" charset="2"/>
              </a:rPr>
              <a:t> </a:t>
            </a:r>
            <a:r>
              <a:rPr lang="es-ES" sz="2400" dirty="0" err="1" smtClean="0">
                <a:sym typeface="Wingdings" pitchFamily="2" charset="2"/>
              </a:rPr>
              <a:t>year</a:t>
            </a:r>
            <a:endParaRPr lang="es-ES" sz="2400" dirty="0" smtClean="0"/>
          </a:p>
          <a:p>
            <a:pPr eaLnBrk="1" hangingPunct="1">
              <a:lnSpc>
                <a:spcPct val="90000"/>
              </a:lnSpc>
              <a:buFontTx/>
              <a:buNone/>
            </a:pPr>
            <a:endParaRPr lang="es-ES" sz="2800" dirty="0" smtClean="0"/>
          </a:p>
        </p:txBody>
      </p:sp>
      <p:sp>
        <p:nvSpPr>
          <p:cNvPr id="23556" name="3 Marcador de fecha"/>
          <p:cNvSpPr>
            <a:spLocks noGrp="1"/>
          </p:cNvSpPr>
          <p:nvPr>
            <p:ph type="dt" sz="quarter" idx="10"/>
          </p:nvPr>
        </p:nvSpPr>
        <p:spPr>
          <a:noFill/>
        </p:spPr>
        <p:txBody>
          <a:bodyPr/>
          <a:lstStyle/>
          <a:p>
            <a:fld id="{A8402AB0-8E04-40D1-8CFA-1D89B5452D75}" type="datetime8">
              <a:rPr lang="es-ES">
                <a:latin typeface="Arial" pitchFamily="34" charset="0"/>
              </a:rPr>
              <a:pPr/>
              <a:t>22/01/2015 18:09</a:t>
            </a:fld>
            <a:endParaRPr lang="es-ES">
              <a:latin typeface="Arial" pitchFamily="34" charset="0"/>
            </a:endParaRPr>
          </a:p>
        </p:txBody>
      </p:sp>
      <p:sp>
        <p:nvSpPr>
          <p:cNvPr id="23557" name="4 Marcador de número de diapositiva"/>
          <p:cNvSpPr>
            <a:spLocks noGrp="1"/>
          </p:cNvSpPr>
          <p:nvPr>
            <p:ph type="sldNum" sz="quarter" idx="12"/>
          </p:nvPr>
        </p:nvSpPr>
        <p:spPr>
          <a:noFill/>
        </p:spPr>
        <p:txBody>
          <a:bodyPr/>
          <a:lstStyle/>
          <a:p>
            <a:fld id="{D4CC4427-4170-4039-A1B8-956012E4893A}" type="slidenum">
              <a:rPr lang="es-ES" smtClean="0">
                <a:latin typeface="Arial" pitchFamily="34" charset="0"/>
              </a:rPr>
              <a:pPr/>
              <a:t>34</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s-ES" dirty="0" err="1" smtClean="0"/>
              <a:t>Year</a:t>
            </a:r>
            <a:r>
              <a:rPr lang="es-ES" dirty="0" smtClean="0"/>
              <a:t> and </a:t>
            </a:r>
            <a:r>
              <a:rPr lang="es-ES" dirty="0" err="1" smtClean="0"/>
              <a:t>the</a:t>
            </a:r>
            <a:r>
              <a:rPr lang="es-ES" dirty="0" smtClean="0"/>
              <a:t> calendar</a:t>
            </a:r>
          </a:p>
        </p:txBody>
      </p:sp>
      <p:sp>
        <p:nvSpPr>
          <p:cNvPr id="24579" name="Rectangle 3"/>
          <p:cNvSpPr>
            <a:spLocks noGrp="1" noChangeArrowheads="1"/>
          </p:cNvSpPr>
          <p:nvPr>
            <p:ph type="body" idx="1"/>
          </p:nvPr>
        </p:nvSpPr>
        <p:spPr>
          <a:xfrm>
            <a:off x="457200" y="1600200"/>
            <a:ext cx="8229600" cy="5068888"/>
          </a:xfrm>
        </p:spPr>
        <p:txBody>
          <a:bodyPr/>
          <a:lstStyle/>
          <a:p>
            <a:pPr eaLnBrk="1" hangingPunct="1"/>
            <a:r>
              <a:rPr lang="es-ES" dirty="0" err="1" smtClean="0"/>
              <a:t>The</a:t>
            </a:r>
            <a:r>
              <a:rPr lang="es-ES" dirty="0" smtClean="0"/>
              <a:t> </a:t>
            </a:r>
            <a:r>
              <a:rPr lang="es-ES" dirty="0" err="1" smtClean="0"/>
              <a:t>duration</a:t>
            </a:r>
            <a:r>
              <a:rPr lang="es-ES" dirty="0" smtClean="0"/>
              <a:t> of a tropical </a:t>
            </a:r>
            <a:r>
              <a:rPr lang="es-ES" dirty="0" err="1" smtClean="0"/>
              <a:t>year</a:t>
            </a:r>
            <a:r>
              <a:rPr lang="es-ES" dirty="0" smtClean="0"/>
              <a:t> </a:t>
            </a:r>
            <a:r>
              <a:rPr lang="es-ES" dirty="0" err="1" smtClean="0"/>
              <a:t>is</a:t>
            </a:r>
            <a:r>
              <a:rPr lang="es-ES" dirty="0" smtClean="0"/>
              <a:t> </a:t>
            </a:r>
            <a:r>
              <a:rPr lang="es-ES" dirty="0" err="1" smtClean="0"/>
              <a:t>not</a:t>
            </a:r>
            <a:r>
              <a:rPr lang="es-ES" dirty="0" smtClean="0"/>
              <a:t> </a:t>
            </a:r>
            <a:r>
              <a:rPr lang="es-ES" dirty="0" err="1" smtClean="0"/>
              <a:t>an</a:t>
            </a:r>
            <a:r>
              <a:rPr lang="es-ES" dirty="0" smtClean="0"/>
              <a:t> </a:t>
            </a:r>
            <a:r>
              <a:rPr lang="es-ES" dirty="0" err="1" smtClean="0"/>
              <a:t>integer</a:t>
            </a:r>
            <a:r>
              <a:rPr lang="es-ES" dirty="0" smtClean="0"/>
              <a:t> </a:t>
            </a:r>
            <a:r>
              <a:rPr lang="es-ES" dirty="0" err="1" smtClean="0"/>
              <a:t>number</a:t>
            </a:r>
            <a:r>
              <a:rPr lang="es-ES" dirty="0" smtClean="0"/>
              <a:t> of </a:t>
            </a:r>
            <a:r>
              <a:rPr lang="es-ES" dirty="0" err="1" smtClean="0"/>
              <a:t>days</a:t>
            </a:r>
            <a:r>
              <a:rPr lang="es-ES" dirty="0" smtClean="0"/>
              <a:t>.</a:t>
            </a:r>
          </a:p>
          <a:p>
            <a:pPr eaLnBrk="1" hangingPunct="1"/>
            <a:r>
              <a:rPr lang="es-ES" dirty="0" err="1" smtClean="0"/>
              <a:t>Moreover</a:t>
            </a:r>
            <a:r>
              <a:rPr lang="es-ES" dirty="0" smtClean="0"/>
              <a:t>, </a:t>
            </a:r>
            <a:r>
              <a:rPr lang="es-ES" dirty="0" err="1" smtClean="0"/>
              <a:t>we</a:t>
            </a:r>
            <a:r>
              <a:rPr lang="es-ES" dirty="0" smtClean="0"/>
              <a:t> use to divide </a:t>
            </a:r>
            <a:r>
              <a:rPr lang="es-ES" dirty="0" err="1" smtClean="0"/>
              <a:t>the</a:t>
            </a:r>
            <a:r>
              <a:rPr lang="es-ES" dirty="0" smtClean="0"/>
              <a:t> </a:t>
            </a:r>
            <a:r>
              <a:rPr lang="es-ES" dirty="0" err="1" smtClean="0"/>
              <a:t>year</a:t>
            </a:r>
            <a:r>
              <a:rPr lang="es-ES" dirty="0" smtClean="0"/>
              <a:t> </a:t>
            </a:r>
            <a:r>
              <a:rPr lang="es-ES" dirty="0" err="1" smtClean="0"/>
              <a:t>into</a:t>
            </a:r>
            <a:r>
              <a:rPr lang="es-ES" dirty="0" smtClean="0"/>
              <a:t> </a:t>
            </a:r>
            <a:r>
              <a:rPr lang="es-ES" dirty="0" err="1" smtClean="0"/>
              <a:t>months</a:t>
            </a:r>
            <a:r>
              <a:rPr lang="es-ES" dirty="0" smtClean="0"/>
              <a:t>.</a:t>
            </a:r>
          </a:p>
          <a:p>
            <a:pPr eaLnBrk="1" hangingPunct="1"/>
            <a:r>
              <a:rPr lang="es-ES" dirty="0" err="1" smtClean="0"/>
              <a:t>Months</a:t>
            </a:r>
            <a:r>
              <a:rPr lang="es-ES" dirty="0" smtClean="0"/>
              <a:t> are </a:t>
            </a:r>
            <a:r>
              <a:rPr lang="es-ES" dirty="0" err="1" smtClean="0"/>
              <a:t>moon</a:t>
            </a:r>
            <a:r>
              <a:rPr lang="es-ES" dirty="0" smtClean="0"/>
              <a:t> </a:t>
            </a:r>
            <a:r>
              <a:rPr lang="es-ES" dirty="0" err="1" smtClean="0"/>
              <a:t>related</a:t>
            </a:r>
            <a:r>
              <a:rPr lang="es-ES" dirty="0" smtClean="0"/>
              <a:t> </a:t>
            </a:r>
            <a:r>
              <a:rPr lang="es-ES" dirty="0" err="1" smtClean="0"/>
              <a:t>periods</a:t>
            </a:r>
            <a:r>
              <a:rPr lang="es-ES" dirty="0" smtClean="0"/>
              <a:t>:</a:t>
            </a:r>
          </a:p>
          <a:p>
            <a:pPr lvl="1" eaLnBrk="1" hangingPunct="1"/>
            <a:r>
              <a:rPr lang="es-ES" dirty="0" err="1" smtClean="0"/>
              <a:t>Sidereal</a:t>
            </a:r>
            <a:r>
              <a:rPr lang="es-ES" dirty="0" smtClean="0"/>
              <a:t> </a:t>
            </a:r>
            <a:r>
              <a:rPr lang="es-ES" dirty="0" err="1" smtClean="0"/>
              <a:t>month</a:t>
            </a:r>
            <a:r>
              <a:rPr lang="es-ES" dirty="0" smtClean="0"/>
              <a:t>: 27.32 </a:t>
            </a:r>
            <a:r>
              <a:rPr lang="es-ES" dirty="0" err="1" smtClean="0"/>
              <a:t>days</a:t>
            </a:r>
            <a:r>
              <a:rPr lang="es-ES" dirty="0" smtClean="0"/>
              <a:t>.</a:t>
            </a:r>
          </a:p>
          <a:p>
            <a:pPr lvl="1" eaLnBrk="1" hangingPunct="1"/>
            <a:r>
              <a:rPr lang="es-ES" dirty="0" err="1" smtClean="0"/>
              <a:t>Synodic</a:t>
            </a:r>
            <a:r>
              <a:rPr lang="es-ES" dirty="0" smtClean="0"/>
              <a:t> </a:t>
            </a:r>
            <a:r>
              <a:rPr lang="es-ES" dirty="0" err="1" smtClean="0"/>
              <a:t>month</a:t>
            </a:r>
            <a:r>
              <a:rPr lang="es-ES" dirty="0" smtClean="0"/>
              <a:t>: 29.53 </a:t>
            </a:r>
            <a:r>
              <a:rPr lang="es-ES" dirty="0" err="1" smtClean="0"/>
              <a:t>days</a:t>
            </a:r>
            <a:r>
              <a:rPr lang="es-ES" dirty="0" smtClean="0"/>
              <a:t>.</a:t>
            </a:r>
          </a:p>
          <a:p>
            <a:pPr lvl="1" eaLnBrk="1" hangingPunct="1"/>
            <a:r>
              <a:rPr lang="es-ES" dirty="0" err="1" smtClean="0"/>
              <a:t>Draconitic</a:t>
            </a:r>
            <a:r>
              <a:rPr lang="es-ES" dirty="0" smtClean="0"/>
              <a:t> </a:t>
            </a:r>
            <a:r>
              <a:rPr lang="es-ES" dirty="0" err="1" smtClean="0"/>
              <a:t>month</a:t>
            </a:r>
            <a:r>
              <a:rPr lang="es-ES" dirty="0" smtClean="0"/>
              <a:t>: 27.21 </a:t>
            </a:r>
            <a:r>
              <a:rPr lang="es-ES" dirty="0" err="1" smtClean="0"/>
              <a:t>days</a:t>
            </a:r>
            <a:r>
              <a:rPr lang="es-ES" dirty="0" smtClean="0"/>
              <a:t>.</a:t>
            </a:r>
          </a:p>
          <a:p>
            <a:pPr lvl="1" eaLnBrk="1" hangingPunct="1"/>
            <a:r>
              <a:rPr lang="es-ES" dirty="0" err="1" smtClean="0"/>
              <a:t>Anomalistic</a:t>
            </a:r>
            <a:r>
              <a:rPr lang="es-ES" dirty="0" smtClean="0"/>
              <a:t> </a:t>
            </a:r>
            <a:r>
              <a:rPr lang="es-ES" dirty="0" err="1" smtClean="0"/>
              <a:t>month</a:t>
            </a:r>
            <a:r>
              <a:rPr lang="es-ES" dirty="0" smtClean="0"/>
              <a:t>: 27.55 </a:t>
            </a:r>
            <a:r>
              <a:rPr lang="es-ES" dirty="0" err="1" smtClean="0"/>
              <a:t>days</a:t>
            </a:r>
            <a:r>
              <a:rPr lang="es-ES" dirty="0" smtClean="0"/>
              <a:t>. </a:t>
            </a:r>
          </a:p>
        </p:txBody>
      </p:sp>
      <p:sp>
        <p:nvSpPr>
          <p:cNvPr id="24580" name="3 Marcador de fecha"/>
          <p:cNvSpPr>
            <a:spLocks noGrp="1"/>
          </p:cNvSpPr>
          <p:nvPr>
            <p:ph type="dt" sz="quarter" idx="10"/>
          </p:nvPr>
        </p:nvSpPr>
        <p:spPr>
          <a:noFill/>
        </p:spPr>
        <p:txBody>
          <a:bodyPr/>
          <a:lstStyle/>
          <a:p>
            <a:fld id="{806C21AF-6B46-44B5-9F68-6A2412A6BCB6}" type="datetime8">
              <a:rPr lang="es-ES">
                <a:latin typeface="Arial" pitchFamily="34" charset="0"/>
              </a:rPr>
              <a:pPr/>
              <a:t>22/01/2015 18:09</a:t>
            </a:fld>
            <a:endParaRPr lang="es-ES">
              <a:latin typeface="Arial" pitchFamily="34" charset="0"/>
            </a:endParaRPr>
          </a:p>
        </p:txBody>
      </p:sp>
      <p:sp>
        <p:nvSpPr>
          <p:cNvPr id="24581" name="4 Marcador de número de diapositiva"/>
          <p:cNvSpPr>
            <a:spLocks noGrp="1"/>
          </p:cNvSpPr>
          <p:nvPr>
            <p:ph type="sldNum" sz="quarter" idx="12"/>
          </p:nvPr>
        </p:nvSpPr>
        <p:spPr>
          <a:noFill/>
        </p:spPr>
        <p:txBody>
          <a:bodyPr/>
          <a:lstStyle/>
          <a:p>
            <a:fld id="{03563C78-EED9-4BF2-825B-1BD32F984E21}" type="slidenum">
              <a:rPr lang="es-ES" smtClean="0">
                <a:latin typeface="Arial" pitchFamily="34" charset="0"/>
              </a:rPr>
              <a:pPr/>
              <a:t>35</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s-ES" dirty="0" err="1" smtClean="0"/>
              <a:t>Year</a:t>
            </a:r>
            <a:r>
              <a:rPr lang="es-ES" dirty="0" smtClean="0"/>
              <a:t> and </a:t>
            </a:r>
            <a:r>
              <a:rPr lang="es-ES" dirty="0" err="1" smtClean="0"/>
              <a:t>the</a:t>
            </a:r>
            <a:r>
              <a:rPr lang="es-ES" dirty="0" smtClean="0"/>
              <a:t> calendar (II)</a:t>
            </a:r>
          </a:p>
        </p:txBody>
      </p:sp>
      <p:sp>
        <p:nvSpPr>
          <p:cNvPr id="25603" name="Rectangle 3"/>
          <p:cNvSpPr>
            <a:spLocks noGrp="1" noChangeArrowheads="1"/>
          </p:cNvSpPr>
          <p:nvPr>
            <p:ph type="body" idx="1"/>
          </p:nvPr>
        </p:nvSpPr>
        <p:spPr>
          <a:xfrm>
            <a:off x="457200" y="1600200"/>
            <a:ext cx="8229600" cy="4924425"/>
          </a:xfrm>
        </p:spPr>
        <p:txBody>
          <a:bodyPr/>
          <a:lstStyle/>
          <a:p>
            <a:pPr eaLnBrk="1" hangingPunct="1">
              <a:lnSpc>
                <a:spcPct val="90000"/>
              </a:lnSpc>
            </a:pPr>
            <a:r>
              <a:rPr lang="es-ES" sz="2800" dirty="0" err="1" smtClean="0"/>
              <a:t>If</a:t>
            </a:r>
            <a:r>
              <a:rPr lang="es-ES" sz="2800" dirty="0" smtClean="0"/>
              <a:t> </a:t>
            </a:r>
            <a:r>
              <a:rPr lang="es-ES" sz="2800" dirty="0" err="1" smtClean="0"/>
              <a:t>we</a:t>
            </a:r>
            <a:r>
              <a:rPr lang="es-ES" sz="2800" dirty="0" smtClean="0"/>
              <a:t> </a:t>
            </a:r>
            <a:r>
              <a:rPr lang="es-ES" sz="2800" dirty="0" err="1" smtClean="0"/>
              <a:t>take</a:t>
            </a:r>
            <a:r>
              <a:rPr lang="es-ES" sz="2800" dirty="0" smtClean="0"/>
              <a:t> 12 (</a:t>
            </a:r>
            <a:r>
              <a:rPr lang="es-ES" sz="2800" dirty="0" err="1" smtClean="0"/>
              <a:t>syn</a:t>
            </a:r>
            <a:r>
              <a:rPr lang="es-ES" sz="2800" dirty="0" smtClean="0"/>
              <a:t>) </a:t>
            </a:r>
            <a:r>
              <a:rPr lang="es-ES" sz="2800" dirty="0" err="1" smtClean="0"/>
              <a:t>months</a:t>
            </a:r>
            <a:r>
              <a:rPr lang="es-ES" sz="2800" dirty="0" smtClean="0"/>
              <a:t> of 29.5 días, </a:t>
            </a:r>
            <a:r>
              <a:rPr lang="es-ES" sz="2800" dirty="0" err="1" smtClean="0"/>
              <a:t>the</a:t>
            </a:r>
            <a:r>
              <a:rPr lang="es-ES" sz="2800" dirty="0" smtClean="0"/>
              <a:t> tropical </a:t>
            </a:r>
            <a:r>
              <a:rPr lang="es-ES" sz="2800" dirty="0" err="1" smtClean="0"/>
              <a:t>year</a:t>
            </a:r>
            <a:r>
              <a:rPr lang="es-ES" sz="2800" dirty="0" smtClean="0"/>
              <a:t> </a:t>
            </a:r>
            <a:r>
              <a:rPr lang="es-ES" sz="2800" dirty="0" err="1" smtClean="0"/>
              <a:t>is</a:t>
            </a:r>
            <a:r>
              <a:rPr lang="es-ES" sz="2800" dirty="0" smtClean="0"/>
              <a:t> </a:t>
            </a:r>
            <a:r>
              <a:rPr lang="es-ES" sz="2800" dirty="0" err="1" smtClean="0"/>
              <a:t>long</a:t>
            </a:r>
            <a:r>
              <a:rPr lang="es-ES" sz="2800" dirty="0" smtClean="0"/>
              <a:t> </a:t>
            </a:r>
            <a:r>
              <a:rPr lang="es-ES" sz="2800" dirty="0" err="1" smtClean="0"/>
              <a:t>by</a:t>
            </a:r>
            <a:r>
              <a:rPr lang="es-ES" sz="2800" dirty="0" smtClean="0"/>
              <a:t> </a:t>
            </a:r>
            <a:r>
              <a:rPr lang="es-ES" sz="2800" dirty="0" err="1" smtClean="0"/>
              <a:t>some</a:t>
            </a:r>
            <a:r>
              <a:rPr lang="es-ES" sz="2800" dirty="0" smtClean="0"/>
              <a:t> 11 </a:t>
            </a:r>
            <a:r>
              <a:rPr lang="es-ES" sz="2800" dirty="0" err="1" smtClean="0"/>
              <a:t>days</a:t>
            </a:r>
            <a:r>
              <a:rPr lang="es-ES" sz="2800" dirty="0" smtClean="0"/>
              <a:t>.</a:t>
            </a:r>
          </a:p>
          <a:p>
            <a:pPr eaLnBrk="1" hangingPunct="1">
              <a:lnSpc>
                <a:spcPct val="90000"/>
              </a:lnSpc>
            </a:pPr>
            <a:r>
              <a:rPr lang="es-ES" sz="2800" dirty="0" err="1" smtClean="0"/>
              <a:t>If</a:t>
            </a:r>
            <a:r>
              <a:rPr lang="es-ES" sz="2800" dirty="0" smtClean="0"/>
              <a:t> </a:t>
            </a:r>
            <a:r>
              <a:rPr lang="es-ES" sz="2800" dirty="0" err="1" smtClean="0"/>
              <a:t>we</a:t>
            </a:r>
            <a:r>
              <a:rPr lang="es-ES" sz="2800" dirty="0" smtClean="0"/>
              <a:t> </a:t>
            </a:r>
            <a:r>
              <a:rPr lang="es-ES" sz="2800" dirty="0" err="1" smtClean="0"/>
              <a:t>take</a:t>
            </a:r>
            <a:r>
              <a:rPr lang="es-ES" sz="2800" dirty="0" smtClean="0"/>
              <a:t> 13 </a:t>
            </a:r>
            <a:r>
              <a:rPr lang="es-ES" sz="2800" dirty="0" err="1" smtClean="0"/>
              <a:t>months</a:t>
            </a:r>
            <a:r>
              <a:rPr lang="es-ES" sz="2800" dirty="0" smtClean="0"/>
              <a:t> of 29.5 días, tropical </a:t>
            </a:r>
            <a:r>
              <a:rPr lang="es-ES" sz="2800" dirty="0" err="1" smtClean="0"/>
              <a:t>year</a:t>
            </a:r>
            <a:r>
              <a:rPr lang="es-ES" sz="2800" dirty="0" smtClean="0"/>
              <a:t> </a:t>
            </a:r>
            <a:r>
              <a:rPr lang="es-ES" sz="2800" dirty="0" err="1" smtClean="0"/>
              <a:t>is</a:t>
            </a:r>
            <a:r>
              <a:rPr lang="es-ES" sz="2800" dirty="0" smtClean="0"/>
              <a:t> </a:t>
            </a:r>
            <a:r>
              <a:rPr lang="es-ES" sz="2800" dirty="0" err="1" smtClean="0"/>
              <a:t>shoft</a:t>
            </a:r>
            <a:r>
              <a:rPr lang="es-ES" sz="2800" dirty="0" smtClean="0"/>
              <a:t> </a:t>
            </a:r>
            <a:r>
              <a:rPr lang="es-ES" sz="2800" dirty="0" err="1" smtClean="0"/>
              <a:t>by</a:t>
            </a:r>
            <a:r>
              <a:rPr lang="es-ES" sz="2800" dirty="0" smtClean="0"/>
              <a:t> </a:t>
            </a:r>
            <a:r>
              <a:rPr lang="es-ES" sz="2800" dirty="0" err="1" smtClean="0"/>
              <a:t>some</a:t>
            </a:r>
            <a:r>
              <a:rPr lang="es-ES" sz="2800" dirty="0" smtClean="0"/>
              <a:t> 18.5 </a:t>
            </a:r>
            <a:r>
              <a:rPr lang="es-ES" sz="2800" dirty="0" err="1" smtClean="0"/>
              <a:t>days</a:t>
            </a:r>
            <a:r>
              <a:rPr lang="es-ES" sz="2800" dirty="0" smtClean="0"/>
              <a:t>.</a:t>
            </a:r>
          </a:p>
          <a:p>
            <a:pPr eaLnBrk="1" hangingPunct="1">
              <a:lnSpc>
                <a:spcPct val="90000"/>
              </a:lnSpc>
            </a:pPr>
            <a:r>
              <a:rPr lang="es-ES" sz="2800" dirty="0" smtClean="0"/>
              <a:t>To </a:t>
            </a:r>
            <a:r>
              <a:rPr lang="es-ES" sz="2800" dirty="0" err="1" smtClean="0"/>
              <a:t>put</a:t>
            </a:r>
            <a:r>
              <a:rPr lang="es-ES" sz="2800" dirty="0" smtClean="0"/>
              <a:t> 12 </a:t>
            </a:r>
            <a:r>
              <a:rPr lang="es-ES" sz="2800" dirty="0" err="1" smtClean="0"/>
              <a:t>months</a:t>
            </a:r>
            <a:r>
              <a:rPr lang="es-ES" sz="2800" dirty="0" smtClean="0"/>
              <a:t> in a </a:t>
            </a:r>
            <a:r>
              <a:rPr lang="es-ES" sz="2800" dirty="0" err="1" smtClean="0"/>
              <a:t>year</a:t>
            </a:r>
            <a:r>
              <a:rPr lang="es-ES" sz="2800" dirty="0" smtClean="0"/>
              <a:t> of 365 </a:t>
            </a:r>
            <a:r>
              <a:rPr lang="es-ES" sz="2800" dirty="0" err="1" smtClean="0"/>
              <a:t>days</a:t>
            </a:r>
            <a:r>
              <a:rPr lang="es-ES" sz="2800" dirty="0" smtClean="0"/>
              <a:t> </a:t>
            </a:r>
            <a:r>
              <a:rPr lang="es-ES" sz="2800" dirty="0" err="1" smtClean="0"/>
              <a:t>we</a:t>
            </a:r>
            <a:r>
              <a:rPr lang="es-ES" sz="2800" dirty="0" smtClean="0"/>
              <a:t> </a:t>
            </a:r>
            <a:r>
              <a:rPr lang="es-ES" sz="2800" dirty="0" err="1" smtClean="0"/>
              <a:t>need</a:t>
            </a:r>
            <a:r>
              <a:rPr lang="es-ES" sz="2800" dirty="0" smtClean="0"/>
              <a:t> </a:t>
            </a:r>
            <a:r>
              <a:rPr lang="es-ES" sz="2800" dirty="0" err="1" smtClean="0"/>
              <a:t>months</a:t>
            </a:r>
            <a:r>
              <a:rPr lang="es-ES" sz="2800" dirty="0" smtClean="0"/>
              <a:t> of (</a:t>
            </a:r>
            <a:r>
              <a:rPr lang="es-ES" sz="2800" dirty="0" err="1" smtClean="0"/>
              <a:t>average</a:t>
            </a:r>
            <a:r>
              <a:rPr lang="es-ES" sz="2800" dirty="0" smtClean="0"/>
              <a:t>) 30.417.</a:t>
            </a:r>
          </a:p>
          <a:p>
            <a:pPr eaLnBrk="1" hangingPunct="1">
              <a:lnSpc>
                <a:spcPct val="90000"/>
              </a:lnSpc>
            </a:pPr>
            <a:r>
              <a:rPr lang="es-ES" sz="2800" dirty="0" err="1" smtClean="0"/>
              <a:t>Indeed</a:t>
            </a:r>
            <a:r>
              <a:rPr lang="es-ES" sz="2800" dirty="0" smtClean="0"/>
              <a:t>, 365 </a:t>
            </a:r>
            <a:r>
              <a:rPr lang="es-ES" sz="2800" dirty="0" err="1" smtClean="0"/>
              <a:t>days</a:t>
            </a:r>
            <a:r>
              <a:rPr lang="es-ES" sz="2800" dirty="0" smtClean="0"/>
              <a:t> </a:t>
            </a:r>
            <a:r>
              <a:rPr lang="es-ES" sz="2800" dirty="0" err="1" smtClean="0"/>
              <a:t>is</a:t>
            </a:r>
            <a:r>
              <a:rPr lang="es-ES" sz="2800" dirty="0" smtClean="0"/>
              <a:t> </a:t>
            </a:r>
            <a:r>
              <a:rPr lang="es-ES" sz="2800" dirty="0" err="1" smtClean="0"/>
              <a:t>roughly</a:t>
            </a:r>
            <a:r>
              <a:rPr lang="es-ES" sz="2800" dirty="0" smtClean="0"/>
              <a:t> ¼ of </a:t>
            </a:r>
            <a:r>
              <a:rPr lang="es-ES" sz="2800" dirty="0" err="1" smtClean="0"/>
              <a:t>day</a:t>
            </a:r>
            <a:r>
              <a:rPr lang="es-ES" sz="2800" dirty="0" smtClean="0"/>
              <a:t> </a:t>
            </a:r>
            <a:r>
              <a:rPr lang="es-ES" sz="2800" dirty="0" err="1" smtClean="0"/>
              <a:t>too</a:t>
            </a:r>
            <a:r>
              <a:rPr lang="es-ES" sz="2800" dirty="0" smtClean="0"/>
              <a:t> short </a:t>
            </a:r>
            <a:r>
              <a:rPr lang="es-ES" sz="2800" dirty="0" err="1" smtClean="0"/>
              <a:t>compared</a:t>
            </a:r>
            <a:r>
              <a:rPr lang="es-ES" sz="2800" dirty="0" smtClean="0"/>
              <a:t> to </a:t>
            </a:r>
            <a:r>
              <a:rPr lang="es-ES" sz="2800" dirty="0" err="1" smtClean="0"/>
              <a:t>the</a:t>
            </a:r>
            <a:r>
              <a:rPr lang="es-ES" sz="2800" dirty="0" smtClean="0"/>
              <a:t> tropical </a:t>
            </a:r>
            <a:r>
              <a:rPr lang="es-ES" sz="2800" dirty="0" err="1" smtClean="0"/>
              <a:t>year</a:t>
            </a:r>
            <a:r>
              <a:rPr lang="es-ES" sz="2800" dirty="0" smtClean="0"/>
              <a:t>.</a:t>
            </a:r>
          </a:p>
          <a:p>
            <a:pPr eaLnBrk="1" hangingPunct="1">
              <a:lnSpc>
                <a:spcPct val="90000"/>
              </a:lnSpc>
            </a:pPr>
            <a:r>
              <a:rPr lang="es-ES" sz="2800" dirty="0" err="1" smtClean="0"/>
              <a:t>On</a:t>
            </a:r>
            <a:r>
              <a:rPr lang="es-ES" sz="2800" dirty="0" smtClean="0"/>
              <a:t> 46 B.C. a </a:t>
            </a:r>
            <a:r>
              <a:rPr lang="es-ES" sz="2800" dirty="0" err="1" smtClean="0"/>
              <a:t>reform</a:t>
            </a:r>
            <a:r>
              <a:rPr lang="es-ES" sz="2800" dirty="0" smtClean="0"/>
              <a:t> </a:t>
            </a:r>
            <a:r>
              <a:rPr lang="es-ES" sz="2800" dirty="0" err="1" smtClean="0"/>
              <a:t>was</a:t>
            </a:r>
            <a:r>
              <a:rPr lang="es-ES" sz="2800" dirty="0" smtClean="0"/>
              <a:t> </a:t>
            </a:r>
            <a:r>
              <a:rPr lang="es-ES" sz="2800" dirty="0" err="1" smtClean="0"/>
              <a:t>enforced</a:t>
            </a:r>
            <a:r>
              <a:rPr lang="es-ES" sz="2800" dirty="0" smtClean="0"/>
              <a:t> </a:t>
            </a:r>
            <a:r>
              <a:rPr lang="es-ES" sz="2800" dirty="0" err="1" smtClean="0"/>
              <a:t>by</a:t>
            </a:r>
            <a:r>
              <a:rPr lang="es-ES" sz="2800" dirty="0" smtClean="0"/>
              <a:t> </a:t>
            </a:r>
            <a:r>
              <a:rPr lang="es-ES" sz="2800" dirty="0" err="1" smtClean="0"/>
              <a:t>Juluis</a:t>
            </a:r>
            <a:r>
              <a:rPr lang="es-ES" sz="2800" dirty="0" smtClean="0"/>
              <a:t> Cesar -&gt; </a:t>
            </a:r>
            <a:r>
              <a:rPr lang="es-ES" sz="2800" dirty="0" err="1" smtClean="0"/>
              <a:t>Julian</a:t>
            </a:r>
            <a:r>
              <a:rPr lang="es-ES" sz="2800" dirty="0" smtClean="0"/>
              <a:t> </a:t>
            </a:r>
            <a:r>
              <a:rPr lang="es-ES" sz="2800" dirty="0" err="1" smtClean="0"/>
              <a:t>Year</a:t>
            </a:r>
            <a:r>
              <a:rPr lang="es-ES" sz="2800" dirty="0" smtClean="0"/>
              <a:t> -&gt; “</a:t>
            </a:r>
            <a:r>
              <a:rPr lang="es-ES" sz="2800" dirty="0" err="1" smtClean="0"/>
              <a:t>Last</a:t>
            </a:r>
            <a:r>
              <a:rPr lang="es-ES" sz="2800" dirty="0" smtClean="0"/>
              <a:t> </a:t>
            </a:r>
            <a:r>
              <a:rPr lang="es-ES" sz="2800" dirty="0" err="1" smtClean="0"/>
              <a:t>year</a:t>
            </a:r>
            <a:r>
              <a:rPr lang="es-ES" sz="2800" dirty="0" smtClean="0"/>
              <a:t> of </a:t>
            </a:r>
            <a:r>
              <a:rPr lang="es-ES" sz="2800" dirty="0" err="1" smtClean="0"/>
              <a:t>confusion</a:t>
            </a:r>
            <a:r>
              <a:rPr lang="es-ES" sz="2800" dirty="0" smtClean="0"/>
              <a:t>”.</a:t>
            </a:r>
          </a:p>
        </p:txBody>
      </p:sp>
      <p:sp>
        <p:nvSpPr>
          <p:cNvPr id="25604" name="3 Marcador de fecha"/>
          <p:cNvSpPr>
            <a:spLocks noGrp="1"/>
          </p:cNvSpPr>
          <p:nvPr>
            <p:ph type="dt" sz="quarter" idx="10"/>
          </p:nvPr>
        </p:nvSpPr>
        <p:spPr>
          <a:noFill/>
        </p:spPr>
        <p:txBody>
          <a:bodyPr/>
          <a:lstStyle/>
          <a:p>
            <a:fld id="{F9046BED-5E65-47A8-BB2E-87489505EA9E}" type="datetime8">
              <a:rPr lang="es-ES">
                <a:latin typeface="Arial" pitchFamily="34" charset="0"/>
              </a:rPr>
              <a:pPr/>
              <a:t>22/01/2015 18:09</a:t>
            </a:fld>
            <a:endParaRPr lang="es-ES">
              <a:latin typeface="Arial" pitchFamily="34" charset="0"/>
            </a:endParaRPr>
          </a:p>
        </p:txBody>
      </p:sp>
      <p:sp>
        <p:nvSpPr>
          <p:cNvPr id="25605" name="4 Marcador de número de diapositiva"/>
          <p:cNvSpPr>
            <a:spLocks noGrp="1"/>
          </p:cNvSpPr>
          <p:nvPr>
            <p:ph type="sldNum" sz="quarter" idx="12"/>
          </p:nvPr>
        </p:nvSpPr>
        <p:spPr>
          <a:noFill/>
        </p:spPr>
        <p:txBody>
          <a:bodyPr/>
          <a:lstStyle/>
          <a:p>
            <a:fld id="{9D19F136-5CBD-4CB3-8176-CECFCC65599F}" type="slidenum">
              <a:rPr lang="es-ES" smtClean="0">
                <a:latin typeface="Arial" pitchFamily="34" charset="0"/>
              </a:rPr>
              <a:pPr/>
              <a:t>36</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s-ES" dirty="0" err="1" smtClean="0"/>
              <a:t>Julian</a:t>
            </a:r>
            <a:r>
              <a:rPr lang="es-ES" dirty="0" smtClean="0"/>
              <a:t> Calendar</a:t>
            </a:r>
          </a:p>
        </p:txBody>
      </p:sp>
      <p:sp>
        <p:nvSpPr>
          <p:cNvPr id="26627" name="Rectangle 3"/>
          <p:cNvSpPr>
            <a:spLocks noGrp="1" noChangeArrowheads="1"/>
          </p:cNvSpPr>
          <p:nvPr>
            <p:ph type="body" idx="1"/>
          </p:nvPr>
        </p:nvSpPr>
        <p:spPr/>
        <p:txBody>
          <a:bodyPr/>
          <a:lstStyle/>
          <a:p>
            <a:pPr eaLnBrk="1" hangingPunct="1"/>
            <a:r>
              <a:rPr lang="es-ES" sz="2800" dirty="0" smtClean="0"/>
              <a:t>46 </a:t>
            </a:r>
            <a:r>
              <a:rPr lang="es-ES" sz="2800" dirty="0"/>
              <a:t>B</a:t>
            </a:r>
            <a:r>
              <a:rPr lang="es-ES" sz="2800" dirty="0" smtClean="0"/>
              <a:t>.C. </a:t>
            </a:r>
            <a:r>
              <a:rPr lang="es-ES" sz="2800" dirty="0" err="1" smtClean="0"/>
              <a:t>was</a:t>
            </a:r>
            <a:r>
              <a:rPr lang="es-ES" sz="2800" dirty="0" smtClean="0"/>
              <a:t> 445 </a:t>
            </a:r>
            <a:r>
              <a:rPr lang="es-ES" sz="2800" dirty="0" err="1" smtClean="0"/>
              <a:t>days</a:t>
            </a:r>
            <a:r>
              <a:rPr lang="es-ES" sz="2800" dirty="0" smtClean="0"/>
              <a:t> </a:t>
            </a:r>
            <a:r>
              <a:rPr lang="es-ES" sz="2800" dirty="0" err="1" smtClean="0"/>
              <a:t>long</a:t>
            </a:r>
            <a:r>
              <a:rPr lang="es-ES" sz="2800" dirty="0" smtClean="0"/>
              <a:t> (67 extra </a:t>
            </a:r>
            <a:r>
              <a:rPr lang="es-ES" sz="2800" dirty="0" err="1" smtClean="0"/>
              <a:t>days</a:t>
            </a:r>
            <a:r>
              <a:rPr lang="es-ES" sz="2800" dirty="0" smtClean="0"/>
              <a:t> </a:t>
            </a:r>
            <a:r>
              <a:rPr lang="es-ES" sz="2800" dirty="0" err="1" smtClean="0"/>
              <a:t>between</a:t>
            </a:r>
            <a:r>
              <a:rPr lang="es-ES" sz="2800" dirty="0" smtClean="0"/>
              <a:t> Nov and </a:t>
            </a:r>
            <a:r>
              <a:rPr lang="es-ES" sz="2800" dirty="0" err="1" smtClean="0"/>
              <a:t>Dec</a:t>
            </a:r>
            <a:r>
              <a:rPr lang="es-ES" sz="2800" dirty="0" smtClean="0"/>
              <a:t> + </a:t>
            </a:r>
            <a:r>
              <a:rPr lang="es-ES" sz="2800" dirty="0" err="1" smtClean="0"/>
              <a:t>intercalary</a:t>
            </a:r>
            <a:r>
              <a:rPr lang="es-ES" sz="2800" dirty="0" smtClean="0"/>
              <a:t> in Feb. Of 23 </a:t>
            </a:r>
            <a:r>
              <a:rPr lang="es-ES" sz="2800" dirty="0" err="1" smtClean="0"/>
              <a:t>days</a:t>
            </a:r>
            <a:r>
              <a:rPr lang="es-ES" sz="2800" dirty="0" smtClean="0"/>
              <a:t>.).</a:t>
            </a:r>
          </a:p>
          <a:p>
            <a:pPr eaLnBrk="1" hangingPunct="1"/>
            <a:r>
              <a:rPr lang="es-ES" sz="2800" dirty="0" err="1" smtClean="0"/>
              <a:t>From</a:t>
            </a:r>
            <a:r>
              <a:rPr lang="es-ES" sz="2800" dirty="0" smtClean="0"/>
              <a:t> 44 </a:t>
            </a:r>
            <a:r>
              <a:rPr lang="es-ES" sz="2800" dirty="0"/>
              <a:t>B</a:t>
            </a:r>
            <a:r>
              <a:rPr lang="es-ES" sz="2800" dirty="0" smtClean="0"/>
              <a:t>.C. </a:t>
            </a:r>
            <a:r>
              <a:rPr lang="es-ES" sz="2800" dirty="0" err="1" smtClean="0"/>
              <a:t>onwards</a:t>
            </a:r>
            <a:r>
              <a:rPr lang="es-ES" sz="2800" dirty="0" smtClean="0"/>
              <a:t>, </a:t>
            </a:r>
            <a:r>
              <a:rPr lang="es-ES" sz="2800" dirty="0" err="1" smtClean="0"/>
              <a:t>years</a:t>
            </a:r>
            <a:r>
              <a:rPr lang="es-ES" sz="2800" dirty="0" smtClean="0"/>
              <a:t> are 365 </a:t>
            </a:r>
            <a:r>
              <a:rPr lang="es-ES" sz="2800" dirty="0" err="1" smtClean="0"/>
              <a:t>days</a:t>
            </a:r>
            <a:r>
              <a:rPr lang="es-ES" sz="2800" dirty="0" smtClean="0"/>
              <a:t> </a:t>
            </a:r>
            <a:r>
              <a:rPr lang="es-ES" sz="2800" dirty="0" err="1" smtClean="0"/>
              <a:t>long</a:t>
            </a:r>
            <a:r>
              <a:rPr lang="es-ES" sz="2800" dirty="0" smtClean="0"/>
              <a:t>…. </a:t>
            </a:r>
            <a:r>
              <a:rPr lang="es-ES" sz="2800" dirty="0" err="1" smtClean="0"/>
              <a:t>Except</a:t>
            </a:r>
            <a:r>
              <a:rPr lang="es-ES" sz="2800" dirty="0" smtClean="0"/>
              <a:t>… </a:t>
            </a:r>
          </a:p>
          <a:p>
            <a:pPr eaLnBrk="1" hangingPunct="1"/>
            <a:r>
              <a:rPr lang="es-ES" sz="2800" dirty="0" err="1" smtClean="0"/>
              <a:t>Every</a:t>
            </a:r>
            <a:r>
              <a:rPr lang="es-ES" sz="2800" dirty="0" smtClean="0"/>
              <a:t> </a:t>
            </a:r>
            <a:r>
              <a:rPr lang="es-ES" sz="2800" dirty="0" err="1" smtClean="0"/>
              <a:t>fourth</a:t>
            </a:r>
            <a:r>
              <a:rPr lang="es-ES" sz="2800" dirty="0" smtClean="0"/>
              <a:t> </a:t>
            </a:r>
            <a:r>
              <a:rPr lang="es-ES" sz="2800" dirty="0" err="1" smtClean="0"/>
              <a:t>year</a:t>
            </a:r>
            <a:r>
              <a:rPr lang="es-ES" sz="2800" dirty="0" smtClean="0"/>
              <a:t>, </a:t>
            </a:r>
            <a:r>
              <a:rPr lang="es-ES" sz="2800" dirty="0" err="1" smtClean="0"/>
              <a:t>an</a:t>
            </a:r>
            <a:r>
              <a:rPr lang="es-ES" sz="2800" dirty="0" smtClean="0"/>
              <a:t> extra </a:t>
            </a:r>
            <a:r>
              <a:rPr lang="es-ES" sz="2800" dirty="0" err="1" smtClean="0"/>
              <a:t>day</a:t>
            </a:r>
            <a:r>
              <a:rPr lang="es-ES" sz="2800" dirty="0" smtClean="0"/>
              <a:t> </a:t>
            </a:r>
            <a:r>
              <a:rPr lang="es-ES" sz="2800" dirty="0" err="1" smtClean="0"/>
              <a:t>is</a:t>
            </a:r>
            <a:r>
              <a:rPr lang="es-ES" sz="2800" dirty="0" smtClean="0"/>
              <a:t> </a:t>
            </a:r>
            <a:r>
              <a:rPr lang="es-ES" sz="2800" dirty="0" err="1" smtClean="0"/>
              <a:t>added</a:t>
            </a:r>
            <a:r>
              <a:rPr lang="es-ES" sz="2800" dirty="0" smtClean="0"/>
              <a:t> (</a:t>
            </a:r>
            <a:r>
              <a:rPr lang="es-ES" sz="2800" dirty="0" err="1" smtClean="0"/>
              <a:t>leap</a:t>
            </a:r>
            <a:r>
              <a:rPr lang="es-ES" sz="2800" dirty="0" smtClean="0"/>
              <a:t> </a:t>
            </a:r>
            <a:r>
              <a:rPr lang="es-ES" sz="2800" dirty="0" err="1" smtClean="0"/>
              <a:t>day</a:t>
            </a:r>
            <a:r>
              <a:rPr lang="es-ES" sz="2800" dirty="0" smtClean="0"/>
              <a:t>). </a:t>
            </a:r>
            <a:r>
              <a:rPr lang="es-ES" sz="2800" dirty="0" err="1" smtClean="0"/>
              <a:t>It</a:t>
            </a:r>
            <a:r>
              <a:rPr lang="es-ES" sz="2800" dirty="0" smtClean="0"/>
              <a:t> </a:t>
            </a:r>
            <a:r>
              <a:rPr lang="es-ES" sz="2800" dirty="0" err="1" smtClean="0"/>
              <a:t>used</a:t>
            </a:r>
            <a:r>
              <a:rPr lang="es-ES" sz="2800" dirty="0" smtClean="0"/>
              <a:t> to be </a:t>
            </a:r>
            <a:r>
              <a:rPr lang="es-ES" sz="2800" dirty="0" err="1" smtClean="0"/>
              <a:t>added</a:t>
            </a:r>
            <a:r>
              <a:rPr lang="es-ES" sz="2800" dirty="0" smtClean="0"/>
              <a:t> </a:t>
            </a:r>
            <a:r>
              <a:rPr lang="es-ES" sz="2800" dirty="0" err="1" smtClean="0"/>
              <a:t>after</a:t>
            </a:r>
            <a:r>
              <a:rPr lang="es-ES" sz="2800" dirty="0" smtClean="0"/>
              <a:t> 23rd of </a:t>
            </a:r>
            <a:r>
              <a:rPr lang="es-ES" sz="2800" dirty="0" err="1" smtClean="0"/>
              <a:t>February</a:t>
            </a:r>
            <a:r>
              <a:rPr lang="es-ES" sz="2800" dirty="0" smtClean="0"/>
              <a:t> </a:t>
            </a:r>
            <a:r>
              <a:rPr lang="es-ES" sz="2800" dirty="0" smtClean="0">
                <a:sym typeface="Wingdings" pitchFamily="2" charset="2"/>
              </a:rPr>
              <a:t> “</a:t>
            </a:r>
            <a:r>
              <a:rPr lang="de-DE" sz="2800" dirty="0" smtClean="0">
                <a:sym typeface="Wingdings" pitchFamily="2" charset="2"/>
              </a:rPr>
              <a:t>Dies bis sextus ante Kalendas Martias“  </a:t>
            </a:r>
            <a:r>
              <a:rPr lang="de-DE" sz="2800" dirty="0">
                <a:sym typeface="Wingdings" pitchFamily="2" charset="2"/>
              </a:rPr>
              <a:t>B</a:t>
            </a:r>
            <a:r>
              <a:rPr lang="de-DE" sz="2800" dirty="0" smtClean="0">
                <a:sym typeface="Wingdings" pitchFamily="2" charset="2"/>
              </a:rPr>
              <a:t>isiesto.</a:t>
            </a:r>
          </a:p>
          <a:p>
            <a:pPr eaLnBrk="1" hangingPunct="1"/>
            <a:r>
              <a:rPr lang="de-DE" sz="2800" dirty="0" smtClean="0">
                <a:sym typeface="Wingdings" pitchFamily="2" charset="2"/>
              </a:rPr>
              <a:t>Quintilis  Julius Cesar (44 B.C)</a:t>
            </a:r>
          </a:p>
          <a:p>
            <a:pPr eaLnBrk="1" hangingPunct="1"/>
            <a:r>
              <a:rPr lang="es-ES" sz="2800" dirty="0" err="1" smtClean="0">
                <a:sym typeface="Wingdings" pitchFamily="2" charset="2"/>
              </a:rPr>
              <a:t>Sextilis</a:t>
            </a:r>
            <a:r>
              <a:rPr lang="es-ES" sz="2800" dirty="0" smtClean="0">
                <a:sym typeface="Wingdings" pitchFamily="2" charset="2"/>
              </a:rPr>
              <a:t>  </a:t>
            </a:r>
            <a:r>
              <a:rPr lang="es-ES" sz="2800" dirty="0" err="1" smtClean="0">
                <a:sym typeface="Wingdings" pitchFamily="2" charset="2"/>
              </a:rPr>
              <a:t>August</a:t>
            </a:r>
            <a:r>
              <a:rPr lang="es-ES" sz="2800" dirty="0" smtClean="0">
                <a:sym typeface="Wingdings" pitchFamily="2" charset="2"/>
              </a:rPr>
              <a:t> (8 </a:t>
            </a:r>
            <a:r>
              <a:rPr lang="es-ES" sz="2800" dirty="0">
                <a:sym typeface="Wingdings" pitchFamily="2" charset="2"/>
              </a:rPr>
              <a:t>B</a:t>
            </a:r>
            <a:r>
              <a:rPr lang="es-ES" sz="2800" dirty="0" smtClean="0">
                <a:sym typeface="Wingdings" pitchFamily="2" charset="2"/>
              </a:rPr>
              <a:t>.C)</a:t>
            </a:r>
          </a:p>
        </p:txBody>
      </p:sp>
      <p:sp>
        <p:nvSpPr>
          <p:cNvPr id="26628" name="3 Marcador de fecha"/>
          <p:cNvSpPr>
            <a:spLocks noGrp="1"/>
          </p:cNvSpPr>
          <p:nvPr>
            <p:ph type="dt" sz="quarter" idx="10"/>
          </p:nvPr>
        </p:nvSpPr>
        <p:spPr>
          <a:noFill/>
        </p:spPr>
        <p:txBody>
          <a:bodyPr/>
          <a:lstStyle/>
          <a:p>
            <a:fld id="{16F2B98A-8C6F-445C-91DB-527BC2D20A2F}" type="datetime8">
              <a:rPr lang="es-ES">
                <a:latin typeface="Arial" pitchFamily="34" charset="0"/>
              </a:rPr>
              <a:pPr/>
              <a:t>22/01/2015 18:09</a:t>
            </a:fld>
            <a:endParaRPr lang="es-ES">
              <a:latin typeface="Arial" pitchFamily="34" charset="0"/>
            </a:endParaRPr>
          </a:p>
        </p:txBody>
      </p:sp>
      <p:sp>
        <p:nvSpPr>
          <p:cNvPr id="26629" name="4 Marcador de número de diapositiva"/>
          <p:cNvSpPr>
            <a:spLocks noGrp="1"/>
          </p:cNvSpPr>
          <p:nvPr>
            <p:ph type="sldNum" sz="quarter" idx="12"/>
          </p:nvPr>
        </p:nvSpPr>
        <p:spPr>
          <a:noFill/>
        </p:spPr>
        <p:txBody>
          <a:bodyPr/>
          <a:lstStyle/>
          <a:p>
            <a:fld id="{E25E2B43-7C89-4D0A-9E88-1CCE9EA154AA}" type="slidenum">
              <a:rPr lang="es-ES" smtClean="0">
                <a:latin typeface="Arial" pitchFamily="34" charset="0"/>
              </a:rPr>
              <a:pPr/>
              <a:t>37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s-ES" dirty="0" err="1" smtClean="0"/>
              <a:t>Gregorian</a:t>
            </a:r>
            <a:r>
              <a:rPr lang="es-ES" dirty="0" smtClean="0"/>
              <a:t> </a:t>
            </a:r>
            <a:r>
              <a:rPr lang="es-ES" dirty="0" err="1" smtClean="0"/>
              <a:t>Reform</a:t>
            </a:r>
            <a:endParaRPr lang="es-ES" dirty="0" smtClean="0"/>
          </a:p>
        </p:txBody>
      </p:sp>
      <p:sp>
        <p:nvSpPr>
          <p:cNvPr id="27651" name="Rectangle 3"/>
          <p:cNvSpPr>
            <a:spLocks noGrp="1" noChangeArrowheads="1"/>
          </p:cNvSpPr>
          <p:nvPr>
            <p:ph type="body" idx="1"/>
          </p:nvPr>
        </p:nvSpPr>
        <p:spPr>
          <a:xfrm>
            <a:off x="457200" y="1600200"/>
            <a:ext cx="8229600" cy="4924425"/>
          </a:xfrm>
        </p:spPr>
        <p:txBody>
          <a:bodyPr/>
          <a:lstStyle/>
          <a:p>
            <a:pPr eaLnBrk="1" hangingPunct="1">
              <a:lnSpc>
                <a:spcPct val="80000"/>
              </a:lnSpc>
            </a:pPr>
            <a:r>
              <a:rPr lang="es-ES_tradnl" sz="2800" dirty="0" err="1" smtClean="0"/>
              <a:t>Julian</a:t>
            </a:r>
            <a:r>
              <a:rPr lang="es-ES_tradnl" sz="2800" dirty="0" smtClean="0"/>
              <a:t> calendar </a:t>
            </a:r>
            <a:r>
              <a:rPr lang="es-ES_tradnl" sz="2800" dirty="0" err="1" smtClean="0"/>
              <a:t>lags</a:t>
            </a:r>
            <a:r>
              <a:rPr lang="es-ES_tradnl" sz="2800" dirty="0" smtClean="0"/>
              <a:t> </a:t>
            </a:r>
            <a:r>
              <a:rPr lang="es-ES_tradnl" sz="2800" dirty="0" err="1" smtClean="0"/>
              <a:t>by</a:t>
            </a:r>
            <a:r>
              <a:rPr lang="es-ES_tradnl" sz="2800" dirty="0" smtClean="0"/>
              <a:t> </a:t>
            </a:r>
            <a:r>
              <a:rPr lang="es-ES_tradnl" sz="2800" dirty="0" err="1" smtClean="0"/>
              <a:t>nearly</a:t>
            </a:r>
            <a:r>
              <a:rPr lang="es-ES_tradnl" sz="2800" dirty="0" smtClean="0"/>
              <a:t> 1 </a:t>
            </a:r>
            <a:r>
              <a:rPr lang="es-ES_tradnl" sz="2800" dirty="0" err="1" smtClean="0"/>
              <a:t>day</a:t>
            </a:r>
            <a:r>
              <a:rPr lang="es-ES_tradnl" sz="2800" dirty="0" smtClean="0"/>
              <a:t> </a:t>
            </a:r>
            <a:r>
              <a:rPr lang="es-ES_tradnl" sz="2800" dirty="0" err="1" smtClean="0"/>
              <a:t>every</a:t>
            </a:r>
            <a:r>
              <a:rPr lang="es-ES_tradnl" sz="2800" dirty="0" smtClean="0"/>
              <a:t> 134 </a:t>
            </a:r>
            <a:r>
              <a:rPr lang="es-ES_tradnl" sz="2800" dirty="0" err="1" smtClean="0"/>
              <a:t>years</a:t>
            </a:r>
            <a:r>
              <a:rPr lang="es-ES_tradnl" sz="2800" dirty="0" smtClean="0"/>
              <a:t> </a:t>
            </a:r>
            <a:r>
              <a:rPr lang="es-ES_tradnl" sz="2800" dirty="0" err="1" smtClean="0"/>
              <a:t>with</a:t>
            </a:r>
            <a:r>
              <a:rPr lang="es-ES_tradnl" sz="2800" dirty="0" smtClean="0"/>
              <a:t> </a:t>
            </a:r>
            <a:r>
              <a:rPr lang="es-ES_tradnl" sz="2800" dirty="0" err="1" smtClean="0"/>
              <a:t>respect</a:t>
            </a:r>
            <a:r>
              <a:rPr lang="es-ES_tradnl" sz="2800" dirty="0" smtClean="0"/>
              <a:t> to </a:t>
            </a:r>
            <a:r>
              <a:rPr lang="es-ES_tradnl" sz="2800" dirty="0" err="1" smtClean="0"/>
              <a:t>the</a:t>
            </a:r>
            <a:r>
              <a:rPr lang="es-ES_tradnl" sz="2800" dirty="0" smtClean="0"/>
              <a:t> mean tropical </a:t>
            </a:r>
            <a:r>
              <a:rPr lang="es-ES_tradnl" sz="2800" dirty="0" err="1" smtClean="0"/>
              <a:t>year</a:t>
            </a:r>
            <a:r>
              <a:rPr lang="es-ES_tradnl" sz="2800" dirty="0" smtClean="0"/>
              <a:t>.</a:t>
            </a:r>
          </a:p>
          <a:p>
            <a:pPr eaLnBrk="1" hangingPunct="1">
              <a:lnSpc>
                <a:spcPct val="80000"/>
              </a:lnSpc>
            </a:pPr>
            <a:r>
              <a:rPr lang="es-ES_tradnl" sz="2800" dirty="0" err="1" smtClean="0"/>
              <a:t>Holy</a:t>
            </a:r>
            <a:r>
              <a:rPr lang="es-ES_tradnl" sz="2800" dirty="0" smtClean="0"/>
              <a:t> </a:t>
            </a:r>
            <a:r>
              <a:rPr lang="es-ES_tradnl" sz="2800" dirty="0" err="1" smtClean="0"/>
              <a:t>days</a:t>
            </a:r>
            <a:r>
              <a:rPr lang="es-ES_tradnl" sz="2800" dirty="0" smtClean="0"/>
              <a:t> (</a:t>
            </a:r>
            <a:r>
              <a:rPr lang="es-ES_tradnl" sz="2800" dirty="0" err="1" smtClean="0"/>
              <a:t>most</a:t>
            </a:r>
            <a:r>
              <a:rPr lang="es-ES_tradnl" sz="2800" dirty="0" smtClean="0"/>
              <a:t> </a:t>
            </a:r>
            <a:r>
              <a:rPr lang="es-ES_tradnl" sz="2800" dirty="0" err="1" smtClean="0"/>
              <a:t>importantly</a:t>
            </a:r>
            <a:r>
              <a:rPr lang="es-ES_tradnl" sz="2800" dirty="0" smtClean="0"/>
              <a:t> </a:t>
            </a:r>
            <a:r>
              <a:rPr lang="es-ES_tradnl" sz="2800" dirty="0" err="1" smtClean="0"/>
              <a:t>Easter</a:t>
            </a:r>
            <a:r>
              <a:rPr lang="es-ES_tradnl" sz="2800" dirty="0" smtClean="0"/>
              <a:t> </a:t>
            </a:r>
            <a:r>
              <a:rPr lang="es-ES_tradnl" sz="2800" dirty="0" err="1" smtClean="0"/>
              <a:t>Sunday</a:t>
            </a:r>
            <a:r>
              <a:rPr lang="es-ES_tradnl" sz="2800" dirty="0" smtClean="0"/>
              <a:t>) </a:t>
            </a:r>
            <a:r>
              <a:rPr lang="es-ES_tradnl" sz="2800" dirty="0" err="1" smtClean="0"/>
              <a:t>was</a:t>
            </a:r>
            <a:r>
              <a:rPr lang="es-ES_tradnl" sz="2800" dirty="0" smtClean="0"/>
              <a:t> </a:t>
            </a:r>
            <a:r>
              <a:rPr lang="es-ES_tradnl" sz="2800" dirty="0" err="1" smtClean="0"/>
              <a:t>being</a:t>
            </a:r>
            <a:r>
              <a:rPr lang="es-ES_tradnl" sz="2800" dirty="0" smtClean="0"/>
              <a:t> </a:t>
            </a:r>
            <a:r>
              <a:rPr lang="es-ES_tradnl" sz="2800" dirty="0" err="1" smtClean="0"/>
              <a:t>shifted</a:t>
            </a:r>
            <a:r>
              <a:rPr lang="es-ES_tradnl" sz="2800" dirty="0" smtClean="0"/>
              <a:t> </a:t>
            </a:r>
            <a:r>
              <a:rPr lang="es-ES_tradnl" sz="2800" dirty="0" err="1" smtClean="0"/>
              <a:t>with</a:t>
            </a:r>
            <a:r>
              <a:rPr lang="es-ES_tradnl" sz="2800" dirty="0" smtClean="0"/>
              <a:t> </a:t>
            </a:r>
            <a:r>
              <a:rPr lang="es-ES_tradnl" sz="2800" dirty="0" err="1" smtClean="0"/>
              <a:t>respect</a:t>
            </a:r>
            <a:r>
              <a:rPr lang="es-ES_tradnl" sz="2800" dirty="0" smtClean="0"/>
              <a:t> to civil calendar.</a:t>
            </a:r>
          </a:p>
          <a:p>
            <a:pPr eaLnBrk="1" hangingPunct="1">
              <a:lnSpc>
                <a:spcPct val="80000"/>
              </a:lnSpc>
            </a:pPr>
            <a:r>
              <a:rPr lang="es-ES_tradnl" sz="2800" dirty="0" smtClean="0"/>
              <a:t>In 1582 </a:t>
            </a:r>
            <a:r>
              <a:rPr lang="es-ES_tradnl" sz="2800" dirty="0" err="1" smtClean="0"/>
              <a:t>the</a:t>
            </a:r>
            <a:r>
              <a:rPr lang="es-ES_tradnl" sz="2800" dirty="0" smtClean="0"/>
              <a:t> </a:t>
            </a:r>
            <a:r>
              <a:rPr lang="es-ES_tradnl" sz="2800" dirty="0" err="1" smtClean="0"/>
              <a:t>shift</a:t>
            </a:r>
            <a:r>
              <a:rPr lang="es-ES_tradnl" sz="2800" dirty="0" smtClean="0"/>
              <a:t> of </a:t>
            </a:r>
            <a:r>
              <a:rPr lang="es-ES_tradnl" sz="2800" dirty="0" err="1" smtClean="0"/>
              <a:t>the</a:t>
            </a:r>
            <a:r>
              <a:rPr lang="es-ES_tradnl" sz="2800" dirty="0" smtClean="0"/>
              <a:t> </a:t>
            </a:r>
            <a:r>
              <a:rPr lang="es-ES_tradnl" sz="2800" dirty="0" err="1" smtClean="0"/>
              <a:t>Julian</a:t>
            </a:r>
            <a:r>
              <a:rPr lang="es-ES_tradnl" sz="2800" dirty="0" smtClean="0"/>
              <a:t> Calendar </a:t>
            </a:r>
            <a:r>
              <a:rPr lang="es-ES_tradnl" sz="2800" dirty="0" err="1" smtClean="0"/>
              <a:t>was</a:t>
            </a:r>
            <a:r>
              <a:rPr lang="es-ES_tradnl" sz="2800" dirty="0" smtClean="0"/>
              <a:t> </a:t>
            </a:r>
            <a:r>
              <a:rPr lang="es-ES_tradnl" sz="2800" dirty="0" err="1" smtClean="0"/>
              <a:t>already</a:t>
            </a:r>
            <a:r>
              <a:rPr lang="es-ES_tradnl" sz="2800" dirty="0" smtClean="0"/>
              <a:t> </a:t>
            </a:r>
            <a:r>
              <a:rPr lang="es-ES_tradnl" sz="2800" dirty="0" err="1" smtClean="0"/>
              <a:t>significant</a:t>
            </a:r>
            <a:r>
              <a:rPr lang="es-ES_tradnl" sz="2800" dirty="0" smtClean="0"/>
              <a:t> (10 </a:t>
            </a:r>
            <a:r>
              <a:rPr lang="es-ES_tradnl" sz="2800" dirty="0" err="1" smtClean="0"/>
              <a:t>days</a:t>
            </a:r>
            <a:r>
              <a:rPr lang="es-ES_tradnl" sz="2800" dirty="0" smtClean="0"/>
              <a:t>)  and a </a:t>
            </a:r>
            <a:r>
              <a:rPr lang="es-ES_tradnl" sz="2800" dirty="0" err="1" smtClean="0"/>
              <a:t>reform</a:t>
            </a:r>
            <a:r>
              <a:rPr lang="es-ES_tradnl" sz="2800" dirty="0" smtClean="0"/>
              <a:t> </a:t>
            </a:r>
            <a:r>
              <a:rPr lang="es-ES_tradnl" sz="2800" dirty="0" err="1" smtClean="0"/>
              <a:t>was</a:t>
            </a:r>
            <a:r>
              <a:rPr lang="es-ES_tradnl" sz="2800" dirty="0" smtClean="0"/>
              <a:t> </a:t>
            </a:r>
            <a:r>
              <a:rPr lang="es-ES_tradnl" sz="2800" dirty="0" err="1" smtClean="0"/>
              <a:t>promoted</a:t>
            </a:r>
            <a:r>
              <a:rPr lang="es-ES_tradnl" sz="2800" dirty="0" smtClean="0"/>
              <a:t> </a:t>
            </a:r>
            <a:r>
              <a:rPr lang="es-ES_tradnl" sz="2800" dirty="0" err="1" smtClean="0"/>
              <a:t>by</a:t>
            </a:r>
            <a:r>
              <a:rPr lang="es-ES_tradnl" sz="2800" dirty="0" smtClean="0"/>
              <a:t> Pope Gregory XIII … </a:t>
            </a:r>
            <a:r>
              <a:rPr lang="es-ES_tradnl" sz="2800" dirty="0" err="1" smtClean="0"/>
              <a:t>wich</a:t>
            </a:r>
            <a:r>
              <a:rPr lang="es-ES_tradnl" sz="2800" dirty="0" smtClean="0"/>
              <a:t> </a:t>
            </a:r>
            <a:r>
              <a:rPr lang="es-ES_tradnl" sz="2800" dirty="0" err="1" smtClean="0"/>
              <a:t>is</a:t>
            </a:r>
            <a:r>
              <a:rPr lang="es-ES_tradnl" sz="2800" dirty="0" smtClean="0"/>
              <a:t> </a:t>
            </a:r>
            <a:r>
              <a:rPr lang="es-ES_tradnl" sz="2800" dirty="0" err="1" smtClean="0"/>
              <a:t>still</a:t>
            </a:r>
            <a:r>
              <a:rPr lang="es-ES_tradnl" sz="2800" dirty="0" smtClean="0"/>
              <a:t> in use:</a:t>
            </a:r>
          </a:p>
          <a:p>
            <a:pPr lvl="1" eaLnBrk="1" hangingPunct="1">
              <a:lnSpc>
                <a:spcPct val="80000"/>
              </a:lnSpc>
            </a:pPr>
            <a:r>
              <a:rPr lang="es-ES_tradnl" sz="2400" dirty="0" err="1" smtClean="0"/>
              <a:t>The</a:t>
            </a:r>
            <a:r>
              <a:rPr lang="es-ES_tradnl" sz="2400" dirty="0" smtClean="0"/>
              <a:t> </a:t>
            </a:r>
            <a:r>
              <a:rPr lang="es-ES_tradnl" sz="2400" dirty="0" err="1" smtClean="0"/>
              <a:t>day</a:t>
            </a:r>
            <a:r>
              <a:rPr lang="es-ES_tradnl" sz="2400" dirty="0" smtClean="0"/>
              <a:t> </a:t>
            </a:r>
            <a:r>
              <a:rPr lang="es-ES_tradnl" sz="2400" dirty="0" err="1" smtClean="0"/>
              <a:t>after</a:t>
            </a:r>
            <a:r>
              <a:rPr lang="es-ES_tradnl" sz="2400" dirty="0" smtClean="0"/>
              <a:t> 4th Oct. 1582  is15th Oct. 1582.</a:t>
            </a:r>
          </a:p>
          <a:p>
            <a:pPr lvl="1" eaLnBrk="1" hangingPunct="1">
              <a:lnSpc>
                <a:spcPct val="80000"/>
              </a:lnSpc>
            </a:pPr>
            <a:r>
              <a:rPr lang="es-ES_tradnl" sz="2400" dirty="0" smtClean="0"/>
              <a:t>A </a:t>
            </a:r>
            <a:r>
              <a:rPr lang="es-ES_tradnl" sz="2400" dirty="0" err="1" smtClean="0"/>
              <a:t>leap</a:t>
            </a:r>
            <a:r>
              <a:rPr lang="es-ES_tradnl" sz="2400" dirty="0" smtClean="0"/>
              <a:t> </a:t>
            </a:r>
            <a:r>
              <a:rPr lang="es-ES_tradnl" sz="2400" dirty="0" err="1" smtClean="0"/>
              <a:t>day</a:t>
            </a:r>
            <a:r>
              <a:rPr lang="es-ES_tradnl" sz="2400" dirty="0" smtClean="0"/>
              <a:t> </a:t>
            </a:r>
            <a:r>
              <a:rPr lang="es-ES_tradnl" sz="2400" dirty="0" err="1" smtClean="0"/>
              <a:t>is</a:t>
            </a:r>
            <a:r>
              <a:rPr lang="es-ES_tradnl" sz="2400" dirty="0" smtClean="0"/>
              <a:t> to be </a:t>
            </a:r>
            <a:r>
              <a:rPr lang="es-ES_tradnl" sz="2400" dirty="0" err="1" smtClean="0"/>
              <a:t>added</a:t>
            </a:r>
            <a:r>
              <a:rPr lang="es-ES_tradnl" sz="2400" dirty="0" smtClean="0"/>
              <a:t> </a:t>
            </a:r>
            <a:r>
              <a:rPr lang="es-ES_tradnl" sz="2400" dirty="0" err="1" smtClean="0"/>
              <a:t>on</a:t>
            </a:r>
            <a:r>
              <a:rPr lang="es-ES_tradnl" sz="2400" dirty="0" smtClean="0"/>
              <a:t> </a:t>
            </a:r>
            <a:r>
              <a:rPr lang="es-ES_tradnl" sz="2400" dirty="0" err="1" smtClean="0"/>
              <a:t>years</a:t>
            </a:r>
            <a:r>
              <a:rPr lang="es-ES_tradnl" sz="2400" dirty="0" smtClean="0"/>
              <a:t> divisible </a:t>
            </a:r>
            <a:r>
              <a:rPr lang="es-ES_tradnl" sz="2400" dirty="0" err="1" smtClean="0"/>
              <a:t>by</a:t>
            </a:r>
            <a:r>
              <a:rPr lang="es-ES_tradnl" sz="2400" dirty="0" smtClean="0"/>
              <a:t> 4, </a:t>
            </a:r>
            <a:r>
              <a:rPr lang="es-ES_tradnl" sz="2400" dirty="0" err="1" smtClean="0"/>
              <a:t>except</a:t>
            </a:r>
            <a:r>
              <a:rPr lang="es-ES_tradnl" sz="2400" dirty="0" smtClean="0"/>
              <a:t> </a:t>
            </a:r>
            <a:r>
              <a:rPr lang="es-ES_tradnl" sz="2400" dirty="0" err="1" smtClean="0"/>
              <a:t>years</a:t>
            </a:r>
            <a:r>
              <a:rPr lang="es-ES_tradnl" sz="2400" dirty="0" smtClean="0"/>
              <a:t> </a:t>
            </a:r>
            <a:r>
              <a:rPr lang="es-ES_tradnl" sz="2400" dirty="0" err="1" smtClean="0"/>
              <a:t>which</a:t>
            </a:r>
            <a:r>
              <a:rPr lang="es-ES_tradnl" sz="2400" dirty="0" smtClean="0"/>
              <a:t> are divisible by100  </a:t>
            </a:r>
            <a:r>
              <a:rPr lang="es-ES_tradnl" sz="2400" dirty="0" err="1" smtClean="0"/>
              <a:t>but</a:t>
            </a:r>
            <a:r>
              <a:rPr lang="es-ES_tradnl" sz="2400" dirty="0" smtClean="0"/>
              <a:t> </a:t>
            </a:r>
            <a:r>
              <a:rPr lang="es-ES_tradnl" sz="2400" dirty="0" err="1" smtClean="0"/>
              <a:t>not</a:t>
            </a:r>
            <a:r>
              <a:rPr lang="es-ES_tradnl" sz="2400" dirty="0" smtClean="0"/>
              <a:t> </a:t>
            </a:r>
            <a:r>
              <a:rPr lang="es-ES_tradnl" sz="2400" dirty="0" err="1" smtClean="0"/>
              <a:t>by</a:t>
            </a:r>
            <a:r>
              <a:rPr lang="es-ES_tradnl" sz="2400" dirty="0" smtClean="0"/>
              <a:t> 400. </a:t>
            </a:r>
            <a:r>
              <a:rPr lang="es-ES_tradnl" sz="2400" dirty="0" err="1" smtClean="0"/>
              <a:t>This</a:t>
            </a:r>
            <a:r>
              <a:rPr lang="es-ES_tradnl" sz="2400" dirty="0" smtClean="0"/>
              <a:t> </a:t>
            </a:r>
            <a:r>
              <a:rPr lang="es-ES_tradnl" sz="2400" dirty="0" err="1" smtClean="0"/>
              <a:t>way</a:t>
            </a:r>
            <a:r>
              <a:rPr lang="es-ES_tradnl" sz="2400" dirty="0" smtClean="0"/>
              <a:t>, </a:t>
            </a:r>
            <a:r>
              <a:rPr lang="es-ES_tradnl" sz="2400" dirty="0" err="1" smtClean="0"/>
              <a:t>the</a:t>
            </a:r>
            <a:r>
              <a:rPr lang="es-ES_tradnl" sz="2400" dirty="0" smtClean="0"/>
              <a:t> </a:t>
            </a:r>
            <a:r>
              <a:rPr lang="es-ES_tradnl" sz="2400" dirty="0" err="1" smtClean="0"/>
              <a:t>average</a:t>
            </a:r>
            <a:r>
              <a:rPr lang="es-ES_tradnl" sz="2400" dirty="0" smtClean="0"/>
              <a:t> </a:t>
            </a:r>
            <a:r>
              <a:rPr lang="es-ES_tradnl" sz="2400" dirty="0" err="1" smtClean="0"/>
              <a:t>duration</a:t>
            </a:r>
            <a:r>
              <a:rPr lang="es-ES_tradnl" sz="2400" dirty="0" smtClean="0"/>
              <a:t> of </a:t>
            </a:r>
            <a:r>
              <a:rPr lang="es-ES_tradnl" sz="2400" dirty="0" err="1" smtClean="0"/>
              <a:t>the</a:t>
            </a:r>
            <a:r>
              <a:rPr lang="es-ES_tradnl" sz="2400" dirty="0" smtClean="0"/>
              <a:t> </a:t>
            </a:r>
            <a:r>
              <a:rPr lang="es-ES_tradnl" sz="2400" dirty="0" err="1" smtClean="0"/>
              <a:t>year</a:t>
            </a:r>
            <a:r>
              <a:rPr lang="es-ES_tradnl" sz="2400" dirty="0" smtClean="0"/>
              <a:t> </a:t>
            </a:r>
            <a:r>
              <a:rPr lang="es-ES_tradnl" sz="2400" dirty="0" err="1" smtClean="0"/>
              <a:t>is</a:t>
            </a:r>
            <a:r>
              <a:rPr lang="es-ES_tradnl" sz="2400" dirty="0" smtClean="0"/>
              <a:t>:</a:t>
            </a:r>
          </a:p>
          <a:p>
            <a:pPr lvl="2" eaLnBrk="1" hangingPunct="1">
              <a:lnSpc>
                <a:spcPct val="80000"/>
              </a:lnSpc>
            </a:pPr>
            <a:r>
              <a:rPr lang="es-ES_tradnl" sz="2000" dirty="0" smtClean="0"/>
              <a:t>(365*400+100-3)/400=365.2425 </a:t>
            </a:r>
            <a:r>
              <a:rPr lang="es-ES_tradnl" sz="2000" dirty="0" err="1" smtClean="0"/>
              <a:t>days</a:t>
            </a:r>
            <a:r>
              <a:rPr lang="es-ES_tradnl" sz="2000" dirty="0" smtClean="0"/>
              <a:t> (</a:t>
            </a:r>
            <a:r>
              <a:rPr lang="es-ES_tradnl" sz="2000" dirty="0" err="1" smtClean="0"/>
              <a:t>m.t.y</a:t>
            </a:r>
            <a:r>
              <a:rPr lang="es-ES_tradnl" sz="2000" dirty="0" smtClean="0"/>
              <a:t>.=365.24219)</a:t>
            </a:r>
          </a:p>
          <a:p>
            <a:pPr eaLnBrk="1" hangingPunct="1">
              <a:lnSpc>
                <a:spcPct val="80000"/>
              </a:lnSpc>
            </a:pPr>
            <a:endParaRPr lang="es-ES" sz="2800" dirty="0" smtClean="0"/>
          </a:p>
        </p:txBody>
      </p:sp>
      <p:sp>
        <p:nvSpPr>
          <p:cNvPr id="27652" name="3 Marcador de fecha"/>
          <p:cNvSpPr>
            <a:spLocks noGrp="1"/>
          </p:cNvSpPr>
          <p:nvPr>
            <p:ph type="dt" sz="quarter" idx="10"/>
          </p:nvPr>
        </p:nvSpPr>
        <p:spPr>
          <a:noFill/>
        </p:spPr>
        <p:txBody>
          <a:bodyPr/>
          <a:lstStyle/>
          <a:p>
            <a:fld id="{59CB2437-7D77-4FCE-98CA-A386AF079A91}" type="datetime8">
              <a:rPr lang="es-ES">
                <a:latin typeface="Arial" pitchFamily="34" charset="0"/>
              </a:rPr>
              <a:pPr/>
              <a:t>22/01/2015 18:09</a:t>
            </a:fld>
            <a:endParaRPr lang="es-ES">
              <a:latin typeface="Arial" pitchFamily="34" charset="0"/>
            </a:endParaRPr>
          </a:p>
        </p:txBody>
      </p:sp>
      <p:sp>
        <p:nvSpPr>
          <p:cNvPr id="27653" name="4 Marcador de número de diapositiva"/>
          <p:cNvSpPr>
            <a:spLocks noGrp="1"/>
          </p:cNvSpPr>
          <p:nvPr>
            <p:ph type="sldNum" sz="quarter" idx="12"/>
          </p:nvPr>
        </p:nvSpPr>
        <p:spPr>
          <a:noFill/>
        </p:spPr>
        <p:txBody>
          <a:bodyPr/>
          <a:lstStyle/>
          <a:p>
            <a:fld id="{A9D31E89-368C-49C8-9DEA-8C99E92579A0}" type="slidenum">
              <a:rPr lang="es-ES" smtClean="0">
                <a:latin typeface="Arial" pitchFamily="34" charset="0"/>
              </a:rPr>
              <a:pPr/>
              <a:t>38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4114800" cy="4306887"/>
          </a:xfrm>
        </p:spPr>
        <p:txBody>
          <a:bodyPr/>
          <a:lstStyle/>
          <a:p>
            <a:pPr eaLnBrk="1" hangingPunct="1"/>
            <a:r>
              <a:rPr lang="es-ES" dirty="0" err="1" smtClean="0"/>
              <a:t>Aceptance</a:t>
            </a:r>
            <a:r>
              <a:rPr lang="es-ES" dirty="0" smtClean="0"/>
              <a:t> of </a:t>
            </a:r>
            <a:r>
              <a:rPr lang="es-ES" dirty="0" err="1" smtClean="0"/>
              <a:t>the</a:t>
            </a:r>
            <a:r>
              <a:rPr lang="es-ES" dirty="0" smtClean="0"/>
              <a:t> </a:t>
            </a:r>
            <a:r>
              <a:rPr lang="es-ES" dirty="0" err="1" smtClean="0"/>
              <a:t>Gregorian</a:t>
            </a:r>
            <a:r>
              <a:rPr lang="es-ES" dirty="0" smtClean="0"/>
              <a:t> </a:t>
            </a:r>
            <a:br>
              <a:rPr lang="es-ES" dirty="0" smtClean="0"/>
            </a:br>
            <a:r>
              <a:rPr lang="es-ES" dirty="0" smtClean="0"/>
              <a:t>Calendar </a:t>
            </a:r>
            <a:r>
              <a:rPr lang="es-ES" dirty="0" err="1" smtClean="0"/>
              <a:t>throughout</a:t>
            </a:r>
            <a:r>
              <a:rPr lang="es-ES" dirty="0" smtClean="0"/>
              <a:t> </a:t>
            </a:r>
            <a:r>
              <a:rPr lang="es-ES" dirty="0" err="1" smtClean="0"/>
              <a:t>the</a:t>
            </a:r>
            <a:r>
              <a:rPr lang="es-ES" dirty="0" smtClean="0"/>
              <a:t> </a:t>
            </a:r>
            <a:r>
              <a:rPr lang="es-ES" dirty="0" err="1" smtClean="0"/>
              <a:t>world</a:t>
            </a:r>
            <a:endParaRPr lang="es-ES" dirty="0" smtClean="0"/>
          </a:p>
        </p:txBody>
      </p:sp>
      <p:pic>
        <p:nvPicPr>
          <p:cNvPr id="28675" name="Picture 4" descr="acceptGregorianCalendar"/>
          <p:cNvPicPr>
            <a:picLocks noChangeAspect="1" noChangeArrowheads="1"/>
          </p:cNvPicPr>
          <p:nvPr/>
        </p:nvPicPr>
        <p:blipFill>
          <a:blip r:embed="rId2" cstate="print"/>
          <a:srcRect/>
          <a:stretch>
            <a:fillRect/>
          </a:stretch>
        </p:blipFill>
        <p:spPr bwMode="auto">
          <a:xfrm>
            <a:off x="5543550" y="0"/>
            <a:ext cx="3600450" cy="6858000"/>
          </a:xfrm>
          <a:prstGeom prst="rect">
            <a:avLst/>
          </a:prstGeom>
          <a:noFill/>
          <a:ln w="9525">
            <a:noFill/>
            <a:miter lim="800000"/>
            <a:headEnd/>
            <a:tailEnd/>
          </a:ln>
        </p:spPr>
      </p:pic>
      <p:sp>
        <p:nvSpPr>
          <p:cNvPr id="28676" name="3 Marcador de fecha"/>
          <p:cNvSpPr>
            <a:spLocks noGrp="1"/>
          </p:cNvSpPr>
          <p:nvPr>
            <p:ph type="dt" sz="quarter" idx="10"/>
          </p:nvPr>
        </p:nvSpPr>
        <p:spPr>
          <a:noFill/>
        </p:spPr>
        <p:txBody>
          <a:bodyPr/>
          <a:lstStyle/>
          <a:p>
            <a:fld id="{FB851373-04A3-4AC0-BF0A-3646A9FCEB78}" type="datetime8">
              <a:rPr lang="es-ES">
                <a:latin typeface="Arial" pitchFamily="34" charset="0"/>
              </a:rPr>
              <a:pPr/>
              <a:t>22/01/2015 18:09</a:t>
            </a:fld>
            <a:endParaRPr lang="es-ES">
              <a:latin typeface="Arial" pitchFamily="34" charset="0"/>
            </a:endParaRPr>
          </a:p>
        </p:txBody>
      </p:sp>
      <p:sp>
        <p:nvSpPr>
          <p:cNvPr id="28677" name="4 Marcador de número de diapositiva"/>
          <p:cNvSpPr>
            <a:spLocks noGrp="1"/>
          </p:cNvSpPr>
          <p:nvPr>
            <p:ph type="sldNum" sz="quarter" idx="12"/>
          </p:nvPr>
        </p:nvSpPr>
        <p:spPr>
          <a:noFill/>
        </p:spPr>
        <p:txBody>
          <a:bodyPr/>
          <a:lstStyle/>
          <a:p>
            <a:fld id="{A7B0681F-33A3-4D4A-A906-3DC2599D2858}" type="slidenum">
              <a:rPr lang="es-ES" smtClean="0">
                <a:latin typeface="Arial" pitchFamily="34" charset="0"/>
              </a:rPr>
              <a:pPr/>
              <a:t>39</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a:t>
            </a:fld>
            <a:endParaRPr lang="es-ES"/>
          </a:p>
        </p:txBody>
      </p:sp>
      <p:pic>
        <p:nvPicPr>
          <p:cNvPr id="6" name="5 Imagen" descr="inner-outer.jpg"/>
          <p:cNvPicPr>
            <a:picLocks noChangeAspect="1"/>
          </p:cNvPicPr>
          <p:nvPr/>
        </p:nvPicPr>
        <p:blipFill>
          <a:blip r:embed="rId2" cstate="print"/>
          <a:srcRect/>
          <a:stretch>
            <a:fillRect/>
          </a:stretch>
        </p:blipFill>
        <p:spPr bwMode="auto">
          <a:xfrm>
            <a:off x="0" y="908050"/>
            <a:ext cx="9196388" cy="4537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s-ES" dirty="0" err="1" smtClean="0"/>
              <a:t>The</a:t>
            </a:r>
            <a:r>
              <a:rPr lang="es-ES" dirty="0" smtClean="0"/>
              <a:t> Moon</a:t>
            </a:r>
          </a:p>
        </p:txBody>
      </p:sp>
      <p:sp>
        <p:nvSpPr>
          <p:cNvPr id="29699" name="Rectangle 3"/>
          <p:cNvSpPr>
            <a:spLocks noGrp="1" noChangeArrowheads="1"/>
          </p:cNvSpPr>
          <p:nvPr>
            <p:ph type="body" idx="1"/>
          </p:nvPr>
        </p:nvSpPr>
        <p:spPr>
          <a:xfrm>
            <a:off x="323528" y="1600200"/>
            <a:ext cx="8820472" cy="4525963"/>
          </a:xfrm>
        </p:spPr>
        <p:txBody>
          <a:bodyPr/>
          <a:lstStyle/>
          <a:p>
            <a:pPr eaLnBrk="1" hangingPunct="1"/>
            <a:r>
              <a:rPr lang="es-ES" dirty="0" smtClean="0"/>
              <a:t>Moon </a:t>
            </a:r>
            <a:r>
              <a:rPr lang="es-ES" dirty="0" err="1" smtClean="0"/>
              <a:t>orbits</a:t>
            </a:r>
            <a:r>
              <a:rPr lang="es-ES" dirty="0" smtClean="0"/>
              <a:t> </a:t>
            </a:r>
            <a:r>
              <a:rPr lang="es-ES" dirty="0" err="1" smtClean="0"/>
              <a:t>earth</a:t>
            </a:r>
            <a:r>
              <a:rPr lang="es-ES" dirty="0" smtClean="0"/>
              <a:t> </a:t>
            </a:r>
            <a:r>
              <a:rPr lang="es-ES" dirty="0" err="1" smtClean="0"/>
              <a:t>with</a:t>
            </a:r>
            <a:r>
              <a:rPr lang="es-ES" dirty="0" smtClean="0"/>
              <a:t> a </a:t>
            </a:r>
            <a:r>
              <a:rPr lang="es-ES" dirty="0" err="1" smtClean="0"/>
              <a:t>period</a:t>
            </a:r>
            <a:r>
              <a:rPr lang="es-ES" dirty="0" smtClean="0"/>
              <a:t> of:</a:t>
            </a:r>
          </a:p>
          <a:p>
            <a:pPr lvl="1" eaLnBrk="1" hangingPunct="1"/>
            <a:r>
              <a:rPr lang="es-ES" dirty="0" err="1" smtClean="0"/>
              <a:t>Sidereal</a:t>
            </a:r>
            <a:r>
              <a:rPr lang="es-ES" dirty="0" smtClean="0"/>
              <a:t> </a:t>
            </a:r>
            <a:r>
              <a:rPr lang="es-ES" dirty="0" err="1" smtClean="0"/>
              <a:t>Month</a:t>
            </a:r>
            <a:r>
              <a:rPr lang="es-ES" dirty="0" smtClean="0"/>
              <a:t>: 27.32 </a:t>
            </a:r>
            <a:r>
              <a:rPr lang="es-ES" dirty="0" err="1" smtClean="0"/>
              <a:t>days</a:t>
            </a:r>
            <a:r>
              <a:rPr lang="es-ES" dirty="0" smtClean="0"/>
              <a:t>.</a:t>
            </a:r>
          </a:p>
          <a:p>
            <a:pPr lvl="1" eaLnBrk="1" hangingPunct="1"/>
            <a:r>
              <a:rPr lang="es-ES" dirty="0" err="1" smtClean="0"/>
              <a:t>Synodic</a:t>
            </a:r>
            <a:r>
              <a:rPr lang="es-ES" dirty="0" smtClean="0"/>
              <a:t> </a:t>
            </a:r>
            <a:r>
              <a:rPr lang="es-ES" dirty="0" err="1" smtClean="0"/>
              <a:t>Month</a:t>
            </a:r>
            <a:r>
              <a:rPr lang="es-ES" dirty="0" smtClean="0"/>
              <a:t>: 29.53 </a:t>
            </a:r>
            <a:r>
              <a:rPr lang="es-ES" dirty="0" err="1" smtClean="0"/>
              <a:t>days</a:t>
            </a:r>
            <a:r>
              <a:rPr lang="es-ES" dirty="0" smtClean="0"/>
              <a:t>.</a:t>
            </a:r>
          </a:p>
          <a:p>
            <a:pPr lvl="1" eaLnBrk="1" hangingPunct="1"/>
            <a:r>
              <a:rPr lang="es-ES" dirty="0" err="1" smtClean="0"/>
              <a:t>Draconitic</a:t>
            </a:r>
            <a:r>
              <a:rPr lang="es-ES" dirty="0" smtClean="0"/>
              <a:t> </a:t>
            </a:r>
            <a:r>
              <a:rPr lang="es-ES" dirty="0" err="1" smtClean="0"/>
              <a:t>Month</a:t>
            </a:r>
            <a:r>
              <a:rPr lang="es-ES" dirty="0" smtClean="0"/>
              <a:t>: 27.21 </a:t>
            </a:r>
            <a:r>
              <a:rPr lang="es-ES" dirty="0" err="1" smtClean="0"/>
              <a:t>days</a:t>
            </a:r>
            <a:r>
              <a:rPr lang="es-ES" dirty="0" smtClean="0"/>
              <a:t>.(P(r)=18.6 y)</a:t>
            </a:r>
          </a:p>
          <a:p>
            <a:pPr lvl="1" eaLnBrk="1" hangingPunct="1"/>
            <a:r>
              <a:rPr lang="es-ES" dirty="0" err="1" smtClean="0"/>
              <a:t>Anomalistic</a:t>
            </a:r>
            <a:r>
              <a:rPr lang="es-ES" dirty="0" smtClean="0"/>
              <a:t> </a:t>
            </a:r>
            <a:r>
              <a:rPr lang="es-ES" dirty="0" err="1" smtClean="0"/>
              <a:t>Month</a:t>
            </a:r>
            <a:r>
              <a:rPr lang="es-ES" dirty="0" smtClean="0"/>
              <a:t>: 27.55 </a:t>
            </a:r>
            <a:r>
              <a:rPr lang="es-ES" dirty="0" err="1" smtClean="0"/>
              <a:t>days</a:t>
            </a:r>
            <a:r>
              <a:rPr lang="es-ES" dirty="0" smtClean="0"/>
              <a:t>. (P(d)=. 8.85 y)</a:t>
            </a:r>
          </a:p>
        </p:txBody>
      </p:sp>
      <p:pic>
        <p:nvPicPr>
          <p:cNvPr id="29700" name="Picture 4"/>
          <p:cNvPicPr>
            <a:picLocks noChangeAspect="1" noChangeArrowheads="1"/>
          </p:cNvPicPr>
          <p:nvPr/>
        </p:nvPicPr>
        <p:blipFill>
          <a:blip r:embed="rId2" cstate="print"/>
          <a:srcRect/>
          <a:stretch>
            <a:fillRect/>
          </a:stretch>
        </p:blipFill>
        <p:spPr bwMode="auto">
          <a:xfrm>
            <a:off x="2484438" y="4221163"/>
            <a:ext cx="4533900" cy="2457450"/>
          </a:xfrm>
          <a:prstGeom prst="rect">
            <a:avLst/>
          </a:prstGeom>
          <a:noFill/>
          <a:ln w="9525">
            <a:noFill/>
            <a:miter lim="800000"/>
            <a:headEnd/>
            <a:tailEnd/>
          </a:ln>
        </p:spPr>
      </p:pic>
      <p:sp>
        <p:nvSpPr>
          <p:cNvPr id="29701" name="4 Marcador de fecha"/>
          <p:cNvSpPr>
            <a:spLocks noGrp="1"/>
          </p:cNvSpPr>
          <p:nvPr>
            <p:ph type="dt" sz="quarter" idx="10"/>
          </p:nvPr>
        </p:nvSpPr>
        <p:spPr>
          <a:noFill/>
        </p:spPr>
        <p:txBody>
          <a:bodyPr/>
          <a:lstStyle/>
          <a:p>
            <a:fld id="{9CB8D2E3-7C3E-4ACD-AE73-0B07261320B1}" type="datetime8">
              <a:rPr lang="es-ES">
                <a:latin typeface="Arial" pitchFamily="34" charset="0"/>
              </a:rPr>
              <a:pPr/>
              <a:t>22/01/2015 18:09</a:t>
            </a:fld>
            <a:endParaRPr lang="es-ES">
              <a:latin typeface="Arial" pitchFamily="34" charset="0"/>
            </a:endParaRPr>
          </a:p>
        </p:txBody>
      </p:sp>
      <p:sp>
        <p:nvSpPr>
          <p:cNvPr id="29702" name="5 Marcador de número de diapositiva"/>
          <p:cNvSpPr>
            <a:spLocks noGrp="1"/>
          </p:cNvSpPr>
          <p:nvPr>
            <p:ph type="sldNum" sz="quarter" idx="12"/>
          </p:nvPr>
        </p:nvSpPr>
        <p:spPr>
          <a:noFill/>
        </p:spPr>
        <p:txBody>
          <a:bodyPr/>
          <a:lstStyle/>
          <a:p>
            <a:fld id="{ED529AAA-F341-4B54-9ABA-A43B51E79F18}" type="slidenum">
              <a:rPr lang="es-ES" smtClean="0">
                <a:latin typeface="Arial" pitchFamily="34" charset="0"/>
              </a:rPr>
              <a:pPr/>
              <a:t>40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Título"/>
          <p:cNvSpPr>
            <a:spLocks noGrp="1"/>
          </p:cNvSpPr>
          <p:nvPr>
            <p:ph type="title"/>
          </p:nvPr>
        </p:nvSpPr>
        <p:spPr/>
        <p:txBody>
          <a:bodyPr/>
          <a:lstStyle/>
          <a:p>
            <a:r>
              <a:rPr lang="es-ES" dirty="0" err="1" smtClean="0"/>
              <a:t>Tides</a:t>
            </a:r>
            <a:endParaRPr lang="es-ES" dirty="0" smtClean="0"/>
          </a:p>
        </p:txBody>
      </p:sp>
      <p:sp>
        <p:nvSpPr>
          <p:cNvPr id="30723" name="2 Marcador de contenido"/>
          <p:cNvSpPr>
            <a:spLocks noGrp="1"/>
          </p:cNvSpPr>
          <p:nvPr>
            <p:ph idx="1"/>
          </p:nvPr>
        </p:nvSpPr>
        <p:spPr/>
        <p:txBody>
          <a:bodyPr/>
          <a:lstStyle/>
          <a:p>
            <a:r>
              <a:rPr lang="es-ES" dirty="0" smtClean="0"/>
              <a:t>A </a:t>
            </a:r>
            <a:r>
              <a:rPr lang="es-ES" dirty="0" err="1" smtClean="0"/>
              <a:t>tide</a:t>
            </a:r>
            <a:r>
              <a:rPr lang="es-ES" dirty="0" smtClean="0"/>
              <a:t> </a:t>
            </a:r>
            <a:r>
              <a:rPr lang="es-ES" dirty="0" err="1" smtClean="0"/>
              <a:t>is</a:t>
            </a:r>
            <a:r>
              <a:rPr lang="es-ES" dirty="0" smtClean="0"/>
              <a:t> </a:t>
            </a:r>
            <a:r>
              <a:rPr lang="es-ES" dirty="0" err="1" smtClean="0"/>
              <a:t>the</a:t>
            </a:r>
            <a:r>
              <a:rPr lang="es-ES" dirty="0" smtClean="0"/>
              <a:t> </a:t>
            </a:r>
            <a:r>
              <a:rPr lang="es-ES" dirty="0" err="1" smtClean="0"/>
              <a:t>change</a:t>
            </a:r>
            <a:r>
              <a:rPr lang="es-ES" dirty="0" smtClean="0"/>
              <a:t> in sea </a:t>
            </a:r>
            <a:r>
              <a:rPr lang="es-ES" dirty="0" err="1" smtClean="0"/>
              <a:t>level</a:t>
            </a:r>
            <a:r>
              <a:rPr lang="es-ES" dirty="0" smtClean="0"/>
              <a:t> </a:t>
            </a:r>
            <a:r>
              <a:rPr lang="es-ES" dirty="0" err="1" smtClean="0"/>
              <a:t>produced</a:t>
            </a:r>
            <a:r>
              <a:rPr lang="es-ES" dirty="0" smtClean="0"/>
              <a:t> </a:t>
            </a:r>
            <a:r>
              <a:rPr lang="es-ES" dirty="0" err="1" smtClean="0"/>
              <a:t>by</a:t>
            </a:r>
            <a:r>
              <a:rPr lang="es-ES" dirty="0" smtClean="0"/>
              <a:t> </a:t>
            </a:r>
            <a:r>
              <a:rPr lang="es-ES" dirty="0" err="1" smtClean="0"/>
              <a:t>the</a:t>
            </a:r>
            <a:r>
              <a:rPr lang="es-ES" dirty="0" smtClean="0"/>
              <a:t> </a:t>
            </a:r>
            <a:r>
              <a:rPr lang="es-ES" dirty="0" err="1" smtClean="0"/>
              <a:t>effect</a:t>
            </a:r>
            <a:r>
              <a:rPr lang="es-ES" dirty="0" smtClean="0"/>
              <a:t> of </a:t>
            </a:r>
            <a:r>
              <a:rPr lang="es-ES" dirty="0" err="1" smtClean="0"/>
              <a:t>differential</a:t>
            </a:r>
            <a:r>
              <a:rPr lang="es-ES" dirty="0" smtClean="0"/>
              <a:t> </a:t>
            </a:r>
            <a:r>
              <a:rPr lang="es-ES" dirty="0" err="1" smtClean="0"/>
              <a:t>gravity</a:t>
            </a:r>
            <a:r>
              <a:rPr lang="es-ES" dirty="0" smtClean="0"/>
              <a:t>.</a:t>
            </a:r>
          </a:p>
          <a:p>
            <a:r>
              <a:rPr lang="es-ES" dirty="0" err="1" smtClean="0"/>
              <a:t>The</a:t>
            </a:r>
            <a:r>
              <a:rPr lang="es-ES" dirty="0" smtClean="0"/>
              <a:t> </a:t>
            </a:r>
            <a:r>
              <a:rPr lang="es-ES" dirty="0" err="1" smtClean="0"/>
              <a:t>moon</a:t>
            </a:r>
            <a:r>
              <a:rPr lang="es-ES" dirty="0" smtClean="0"/>
              <a:t> </a:t>
            </a:r>
            <a:r>
              <a:rPr lang="es-ES" dirty="0" err="1" smtClean="0"/>
              <a:t>is</a:t>
            </a:r>
            <a:r>
              <a:rPr lang="es-ES" dirty="0" smtClean="0"/>
              <a:t> </a:t>
            </a:r>
            <a:r>
              <a:rPr lang="es-ES" dirty="0" err="1" smtClean="0"/>
              <a:t>the</a:t>
            </a:r>
            <a:r>
              <a:rPr lang="es-ES" dirty="0" smtClean="0"/>
              <a:t> </a:t>
            </a:r>
            <a:r>
              <a:rPr lang="es-ES" dirty="0" err="1" smtClean="0"/>
              <a:t>main</a:t>
            </a:r>
            <a:r>
              <a:rPr lang="es-ES" dirty="0" smtClean="0"/>
              <a:t> cause. </a:t>
            </a:r>
            <a:r>
              <a:rPr lang="es-ES" dirty="0" err="1" smtClean="0"/>
              <a:t>Sun</a:t>
            </a:r>
            <a:r>
              <a:rPr lang="es-ES" dirty="0" smtClean="0"/>
              <a:t> </a:t>
            </a:r>
            <a:r>
              <a:rPr lang="es-ES" dirty="0" err="1" smtClean="0"/>
              <a:t>does</a:t>
            </a:r>
            <a:r>
              <a:rPr lang="es-ES" dirty="0" smtClean="0"/>
              <a:t> </a:t>
            </a:r>
            <a:r>
              <a:rPr lang="es-ES" dirty="0" err="1" smtClean="0"/>
              <a:t>also</a:t>
            </a:r>
            <a:r>
              <a:rPr lang="es-ES" dirty="0" smtClean="0"/>
              <a:t> has </a:t>
            </a:r>
            <a:r>
              <a:rPr lang="es-ES" dirty="0" err="1" smtClean="0"/>
              <a:t>an</a:t>
            </a:r>
            <a:r>
              <a:rPr lang="es-ES" dirty="0" smtClean="0"/>
              <a:t> </a:t>
            </a:r>
            <a:r>
              <a:rPr lang="es-ES" dirty="0" err="1" smtClean="0"/>
              <a:t>influene</a:t>
            </a:r>
            <a:r>
              <a:rPr lang="es-ES" dirty="0" smtClean="0"/>
              <a:t>, </a:t>
            </a:r>
            <a:r>
              <a:rPr lang="es-ES" dirty="0" err="1" smtClean="0"/>
              <a:t>but</a:t>
            </a:r>
            <a:r>
              <a:rPr lang="es-ES" dirty="0" smtClean="0"/>
              <a:t> </a:t>
            </a:r>
            <a:r>
              <a:rPr lang="es-ES" dirty="0" err="1" smtClean="0"/>
              <a:t>roughly</a:t>
            </a:r>
            <a:r>
              <a:rPr lang="es-ES" dirty="0" smtClean="0"/>
              <a:t> </a:t>
            </a:r>
            <a:r>
              <a:rPr lang="es-ES" dirty="0" err="1" smtClean="0"/>
              <a:t>half</a:t>
            </a:r>
            <a:r>
              <a:rPr lang="es-ES" dirty="0" smtClean="0"/>
              <a:t> as </a:t>
            </a:r>
            <a:r>
              <a:rPr lang="es-ES" dirty="0" err="1" smtClean="0"/>
              <a:t>large</a:t>
            </a:r>
            <a:r>
              <a:rPr lang="es-ES" dirty="0" smtClean="0"/>
              <a:t> as </a:t>
            </a:r>
            <a:r>
              <a:rPr lang="es-ES" dirty="0" err="1" smtClean="0"/>
              <a:t>the</a:t>
            </a:r>
            <a:r>
              <a:rPr lang="es-ES" dirty="0" smtClean="0"/>
              <a:t> </a:t>
            </a:r>
            <a:r>
              <a:rPr lang="es-ES" dirty="0" err="1" smtClean="0"/>
              <a:t>moon</a:t>
            </a:r>
            <a:r>
              <a:rPr lang="es-ES" dirty="0" smtClean="0"/>
              <a:t>.</a:t>
            </a:r>
          </a:p>
          <a:p>
            <a:r>
              <a:rPr lang="es-ES" dirty="0" err="1" smtClean="0"/>
              <a:t>It</a:t>
            </a:r>
            <a:r>
              <a:rPr lang="es-ES" dirty="0" smtClean="0"/>
              <a:t> has a </a:t>
            </a:r>
            <a:r>
              <a:rPr lang="es-ES" dirty="0" err="1" smtClean="0"/>
              <a:t>cycle</a:t>
            </a:r>
            <a:r>
              <a:rPr lang="es-ES" dirty="0" smtClean="0"/>
              <a:t> of </a:t>
            </a:r>
            <a:r>
              <a:rPr lang="es-ES" dirty="0" err="1" smtClean="0"/>
              <a:t>roughly</a:t>
            </a:r>
            <a:r>
              <a:rPr lang="es-ES" dirty="0" smtClean="0"/>
              <a:t> 12h (</a:t>
            </a:r>
            <a:r>
              <a:rPr lang="es-ES" dirty="0" err="1" smtClean="0"/>
              <a:t>modulated</a:t>
            </a:r>
            <a:r>
              <a:rPr lang="es-ES" dirty="0" smtClean="0"/>
              <a:t> </a:t>
            </a:r>
            <a:r>
              <a:rPr lang="es-ES" dirty="0" err="1" smtClean="0"/>
              <a:t>with</a:t>
            </a:r>
            <a:r>
              <a:rPr lang="es-ES" dirty="0" smtClean="0"/>
              <a:t> </a:t>
            </a:r>
            <a:r>
              <a:rPr lang="es-ES" dirty="0" err="1" smtClean="0"/>
              <a:t>the</a:t>
            </a:r>
            <a:r>
              <a:rPr lang="es-ES" dirty="0" smtClean="0"/>
              <a:t> </a:t>
            </a:r>
            <a:r>
              <a:rPr lang="es-ES" dirty="0" err="1" smtClean="0"/>
              <a:t>diurnal</a:t>
            </a:r>
            <a:r>
              <a:rPr lang="es-ES" dirty="0" smtClean="0"/>
              <a:t> </a:t>
            </a:r>
            <a:r>
              <a:rPr lang="es-ES" dirty="0" err="1" smtClean="0"/>
              <a:t>cycle</a:t>
            </a:r>
            <a:r>
              <a:rPr lang="es-ES" dirty="0" smtClean="0"/>
              <a:t>). </a:t>
            </a:r>
          </a:p>
        </p:txBody>
      </p:sp>
      <p:sp>
        <p:nvSpPr>
          <p:cNvPr id="30728" name="7 Marcador de fecha"/>
          <p:cNvSpPr>
            <a:spLocks noGrp="1"/>
          </p:cNvSpPr>
          <p:nvPr>
            <p:ph type="dt" sz="quarter" idx="10"/>
          </p:nvPr>
        </p:nvSpPr>
        <p:spPr>
          <a:noFill/>
        </p:spPr>
        <p:txBody>
          <a:bodyPr/>
          <a:lstStyle/>
          <a:p>
            <a:fld id="{A1CD2755-0587-406C-AB7F-805073A067D1}" type="datetime8">
              <a:rPr lang="es-ES">
                <a:latin typeface="Arial" pitchFamily="34" charset="0"/>
              </a:rPr>
              <a:pPr/>
              <a:t>22/01/2015 18:09</a:t>
            </a:fld>
            <a:endParaRPr lang="es-ES">
              <a:latin typeface="Arial" pitchFamily="34" charset="0"/>
            </a:endParaRPr>
          </a:p>
        </p:txBody>
      </p:sp>
      <p:sp>
        <p:nvSpPr>
          <p:cNvPr id="30729" name="8 Marcador de número de diapositiva"/>
          <p:cNvSpPr>
            <a:spLocks noGrp="1"/>
          </p:cNvSpPr>
          <p:nvPr>
            <p:ph type="sldNum" sz="quarter" idx="12"/>
          </p:nvPr>
        </p:nvSpPr>
        <p:spPr>
          <a:noFill/>
        </p:spPr>
        <p:txBody>
          <a:bodyPr/>
          <a:lstStyle/>
          <a:p>
            <a:fld id="{D7F8A29E-E4A6-4514-8EC6-7148C7FF44FD}" type="slidenum">
              <a:rPr lang="es-ES" smtClean="0">
                <a:latin typeface="Arial" pitchFamily="34" charset="0"/>
              </a:rPr>
              <a:pPr/>
              <a:t>41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42</a:t>
            </a:fld>
            <a:endParaRPr lang="es-ES"/>
          </a:p>
        </p:txBody>
      </p:sp>
      <p:pic>
        <p:nvPicPr>
          <p:cNvPr id="6" name="5 Imagen" descr="Mareas-4.png"/>
          <p:cNvPicPr>
            <a:picLocks noChangeAspect="1"/>
          </p:cNvPicPr>
          <p:nvPr/>
        </p:nvPicPr>
        <p:blipFill>
          <a:blip r:embed="rId2" cstate="print"/>
          <a:srcRect/>
          <a:stretch>
            <a:fillRect/>
          </a:stretch>
        </p:blipFill>
        <p:spPr bwMode="auto">
          <a:xfrm>
            <a:off x="539750" y="1125538"/>
            <a:ext cx="7821613" cy="4895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43</a:t>
            </a:fld>
            <a:endParaRPr lang="es-ES"/>
          </a:p>
        </p:txBody>
      </p:sp>
      <p:pic>
        <p:nvPicPr>
          <p:cNvPr id="6" name="Picture 2"/>
          <p:cNvPicPr>
            <a:picLocks noChangeAspect="1" noChangeArrowheads="1"/>
          </p:cNvPicPr>
          <p:nvPr/>
        </p:nvPicPr>
        <p:blipFill>
          <a:blip r:embed="rId2" cstate="print"/>
          <a:srcRect/>
          <a:stretch>
            <a:fillRect/>
          </a:stretch>
        </p:blipFill>
        <p:spPr bwMode="auto">
          <a:xfrm>
            <a:off x="755650" y="1557338"/>
            <a:ext cx="8037513" cy="4105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44</a:t>
            </a:fld>
            <a:endParaRPr lang="es-ES"/>
          </a:p>
        </p:txBody>
      </p:sp>
      <p:pic>
        <p:nvPicPr>
          <p:cNvPr id="6" name="5 Imagen" descr="433px-Tide_type.gif"/>
          <p:cNvPicPr>
            <a:picLocks noChangeAspect="1"/>
          </p:cNvPicPr>
          <p:nvPr/>
        </p:nvPicPr>
        <p:blipFill>
          <a:blip r:embed="rId2" cstate="print"/>
          <a:srcRect/>
          <a:stretch>
            <a:fillRect/>
          </a:stretch>
        </p:blipFill>
        <p:spPr bwMode="auto">
          <a:xfrm>
            <a:off x="1908175" y="260350"/>
            <a:ext cx="4760913" cy="6597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Spring and </a:t>
            </a:r>
            <a:r>
              <a:rPr lang="es-ES" dirty="0" err="1" smtClean="0"/>
              <a:t>Neap</a:t>
            </a:r>
            <a:r>
              <a:rPr lang="es-ES" dirty="0" smtClean="0"/>
              <a:t> </a:t>
            </a:r>
            <a:r>
              <a:rPr lang="es-ES" dirty="0" err="1" smtClean="0"/>
              <a:t>tides</a:t>
            </a:r>
            <a:endParaRPr lang="es-ES" dirty="0"/>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45</a:t>
            </a:fld>
            <a:endParaRPr lang="es-ES"/>
          </a:p>
        </p:txBody>
      </p:sp>
      <p:pic>
        <p:nvPicPr>
          <p:cNvPr id="6" name="5 Imagen" descr="Mareas-3.png"/>
          <p:cNvPicPr>
            <a:picLocks noChangeAspect="1"/>
          </p:cNvPicPr>
          <p:nvPr/>
        </p:nvPicPr>
        <p:blipFill>
          <a:blip r:embed="rId2" cstate="print"/>
          <a:srcRect/>
          <a:stretch>
            <a:fillRect/>
          </a:stretch>
        </p:blipFill>
        <p:spPr bwMode="auto">
          <a:xfrm>
            <a:off x="755650" y="1196975"/>
            <a:ext cx="6907213" cy="5661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xit" presetSubtype="0" fill="hold" nodeType="clickEffect">
                                  <p:stCondLst>
                                    <p:cond delay="0"/>
                                  </p:stCondLst>
                                  <p:childTnLst>
                                    <p:anim to="" calcmode="lin" valueType="num">
                                      <p:cBhvr>
                                        <p:cTn id="12" dur="1"/>
                                        <p:tgtEl>
                                          <p:spTgt spid="6"/>
                                        </p:tgtEl>
                                        <p:attrNameLst>
                                          <p:attrName/>
                                        </p:attrNameLst>
                                      </p:cBhvr>
                                    </p:anim>
                                    <p:set>
                                      <p:cBhvr>
                                        <p:cTn id="1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s-ES" dirty="0" err="1" smtClean="0"/>
              <a:t>Tidal</a:t>
            </a:r>
            <a:r>
              <a:rPr lang="es-ES" dirty="0" smtClean="0"/>
              <a:t> </a:t>
            </a:r>
            <a:r>
              <a:rPr lang="es-ES" dirty="0" err="1" smtClean="0"/>
              <a:t>locking</a:t>
            </a:r>
            <a:endParaRPr lang="es-ES" dirty="0" smtClean="0"/>
          </a:p>
        </p:txBody>
      </p:sp>
      <p:sp>
        <p:nvSpPr>
          <p:cNvPr id="31747" name="Rectangle 3"/>
          <p:cNvSpPr>
            <a:spLocks noGrp="1" noChangeArrowheads="1"/>
          </p:cNvSpPr>
          <p:nvPr>
            <p:ph type="body" idx="1"/>
          </p:nvPr>
        </p:nvSpPr>
        <p:spPr/>
        <p:txBody>
          <a:bodyPr/>
          <a:lstStyle/>
          <a:p>
            <a:pPr eaLnBrk="1" hangingPunct="1"/>
            <a:r>
              <a:rPr lang="es-ES" dirty="0" err="1" smtClean="0"/>
              <a:t>Tidal</a:t>
            </a:r>
            <a:r>
              <a:rPr lang="es-ES" dirty="0" smtClean="0"/>
              <a:t> </a:t>
            </a:r>
            <a:r>
              <a:rPr lang="es-ES" dirty="0" err="1" smtClean="0"/>
              <a:t>forces</a:t>
            </a:r>
            <a:r>
              <a:rPr lang="es-ES" dirty="0" smtClean="0"/>
              <a:t> </a:t>
            </a:r>
            <a:r>
              <a:rPr lang="es-ES" dirty="0" err="1" smtClean="0"/>
              <a:t>have</a:t>
            </a:r>
            <a:r>
              <a:rPr lang="es-ES" dirty="0" smtClean="0"/>
              <a:t> </a:t>
            </a:r>
            <a:r>
              <a:rPr lang="es-ES" dirty="0" err="1" smtClean="0"/>
              <a:t>slowed</a:t>
            </a:r>
            <a:r>
              <a:rPr lang="es-ES" dirty="0" smtClean="0"/>
              <a:t> </a:t>
            </a:r>
            <a:r>
              <a:rPr lang="es-ES" dirty="0" err="1" smtClean="0"/>
              <a:t>down</a:t>
            </a:r>
            <a:r>
              <a:rPr lang="es-ES" dirty="0" smtClean="0"/>
              <a:t> </a:t>
            </a:r>
            <a:r>
              <a:rPr lang="es-ES" dirty="0" err="1" smtClean="0"/>
              <a:t>moon</a:t>
            </a:r>
            <a:r>
              <a:rPr lang="es-ES" dirty="0" smtClean="0"/>
              <a:t> </a:t>
            </a:r>
            <a:r>
              <a:rPr lang="es-ES" dirty="0" err="1" smtClean="0"/>
              <a:t>rotation</a:t>
            </a:r>
            <a:r>
              <a:rPr lang="es-ES" dirty="0" smtClean="0"/>
              <a:t> to a </a:t>
            </a:r>
            <a:r>
              <a:rPr lang="es-ES" dirty="0" err="1" smtClean="0"/>
              <a:t>point</a:t>
            </a:r>
            <a:r>
              <a:rPr lang="es-ES" dirty="0" smtClean="0"/>
              <a:t> </a:t>
            </a:r>
            <a:r>
              <a:rPr lang="es-ES" dirty="0" err="1" smtClean="0"/>
              <a:t>where</a:t>
            </a:r>
            <a:r>
              <a:rPr lang="es-ES" dirty="0" smtClean="0"/>
              <a:t> </a:t>
            </a:r>
            <a:r>
              <a:rPr lang="es-ES" dirty="0" err="1" smtClean="0"/>
              <a:t>their</a:t>
            </a:r>
            <a:r>
              <a:rPr lang="es-ES" dirty="0" smtClean="0"/>
              <a:t> </a:t>
            </a:r>
            <a:r>
              <a:rPr lang="es-ES" dirty="0" err="1" smtClean="0"/>
              <a:t>rotation</a:t>
            </a:r>
            <a:r>
              <a:rPr lang="es-ES" dirty="0" smtClean="0"/>
              <a:t> and </a:t>
            </a:r>
            <a:r>
              <a:rPr lang="es-ES" dirty="0" err="1" smtClean="0"/>
              <a:t>revolution</a:t>
            </a:r>
            <a:r>
              <a:rPr lang="es-ES" dirty="0" smtClean="0"/>
              <a:t> </a:t>
            </a:r>
            <a:r>
              <a:rPr lang="es-ES" dirty="0" err="1" smtClean="0"/>
              <a:t>periods</a:t>
            </a:r>
            <a:r>
              <a:rPr lang="es-ES" dirty="0" smtClean="0"/>
              <a:t> match. </a:t>
            </a:r>
            <a:r>
              <a:rPr lang="es-ES" dirty="0" err="1" smtClean="0"/>
              <a:t>Thus</a:t>
            </a:r>
            <a:r>
              <a:rPr lang="es-ES" dirty="0" smtClean="0"/>
              <a:t>, </a:t>
            </a:r>
            <a:r>
              <a:rPr lang="es-ES" dirty="0" err="1" smtClean="0"/>
              <a:t>we</a:t>
            </a:r>
            <a:r>
              <a:rPr lang="es-ES" dirty="0" smtClean="0"/>
              <a:t> </a:t>
            </a:r>
            <a:r>
              <a:rPr lang="es-ES" dirty="0" err="1" smtClean="0"/>
              <a:t>always</a:t>
            </a:r>
            <a:r>
              <a:rPr lang="es-ES" dirty="0" smtClean="0"/>
              <a:t> </a:t>
            </a:r>
            <a:r>
              <a:rPr lang="es-ES" dirty="0" err="1" smtClean="0"/>
              <a:t>see</a:t>
            </a:r>
            <a:r>
              <a:rPr lang="es-ES" dirty="0" smtClean="0"/>
              <a:t> </a:t>
            </a:r>
            <a:r>
              <a:rPr lang="es-ES" dirty="0" err="1" smtClean="0"/>
              <a:t>the</a:t>
            </a:r>
            <a:r>
              <a:rPr lang="es-ES" dirty="0" smtClean="0"/>
              <a:t> </a:t>
            </a:r>
            <a:r>
              <a:rPr lang="es-ES" dirty="0" err="1" smtClean="0"/>
              <a:t>same</a:t>
            </a:r>
            <a:r>
              <a:rPr lang="es-ES" dirty="0" smtClean="0"/>
              <a:t> </a:t>
            </a:r>
            <a:r>
              <a:rPr lang="es-ES" dirty="0" err="1" smtClean="0"/>
              <a:t>face</a:t>
            </a:r>
            <a:r>
              <a:rPr lang="es-ES" dirty="0" smtClean="0"/>
              <a:t> of </a:t>
            </a:r>
            <a:r>
              <a:rPr lang="es-ES" dirty="0" err="1" smtClean="0"/>
              <a:t>the</a:t>
            </a:r>
            <a:r>
              <a:rPr lang="es-ES" dirty="0" smtClean="0"/>
              <a:t> </a:t>
            </a:r>
            <a:r>
              <a:rPr lang="es-ES" dirty="0" err="1" smtClean="0"/>
              <a:t>moon</a:t>
            </a:r>
            <a:r>
              <a:rPr lang="es-ES" dirty="0" smtClean="0"/>
              <a:t>.</a:t>
            </a:r>
          </a:p>
          <a:p>
            <a:pPr eaLnBrk="1" hangingPunct="1"/>
            <a:r>
              <a:rPr lang="es-ES" dirty="0" err="1" smtClean="0"/>
              <a:t>This</a:t>
            </a:r>
            <a:r>
              <a:rPr lang="es-ES" dirty="0" smtClean="0"/>
              <a:t> </a:t>
            </a:r>
            <a:r>
              <a:rPr lang="es-ES" dirty="0" err="1" smtClean="0"/>
              <a:t>is</a:t>
            </a:r>
            <a:r>
              <a:rPr lang="es-ES" dirty="0" smtClean="0"/>
              <a:t> a </a:t>
            </a:r>
            <a:r>
              <a:rPr lang="es-ES" dirty="0" err="1" smtClean="0"/>
              <a:t>rather</a:t>
            </a:r>
            <a:r>
              <a:rPr lang="es-ES" dirty="0" smtClean="0"/>
              <a:t> </a:t>
            </a:r>
            <a:r>
              <a:rPr lang="es-ES" dirty="0" err="1" smtClean="0"/>
              <a:t>common</a:t>
            </a:r>
            <a:r>
              <a:rPr lang="es-ES" dirty="0" smtClean="0"/>
              <a:t> </a:t>
            </a:r>
            <a:r>
              <a:rPr lang="es-ES" dirty="0" err="1" smtClean="0"/>
              <a:t>phenomenon</a:t>
            </a:r>
            <a:r>
              <a:rPr lang="es-ES" dirty="0" smtClean="0"/>
              <a:t> in </a:t>
            </a:r>
            <a:r>
              <a:rPr lang="es-ES" dirty="0" err="1" smtClean="0"/>
              <a:t>the</a:t>
            </a:r>
            <a:r>
              <a:rPr lang="es-ES" dirty="0" smtClean="0"/>
              <a:t> solar </a:t>
            </a:r>
            <a:r>
              <a:rPr lang="es-ES" dirty="0" err="1" smtClean="0"/>
              <a:t>system</a:t>
            </a:r>
            <a:r>
              <a:rPr lang="es-ES" dirty="0" smtClean="0"/>
              <a:t> </a:t>
            </a:r>
            <a:r>
              <a:rPr lang="es-ES" dirty="0" err="1" smtClean="0"/>
              <a:t>known</a:t>
            </a:r>
            <a:r>
              <a:rPr lang="es-ES" dirty="0" smtClean="0"/>
              <a:t> as </a:t>
            </a:r>
            <a:r>
              <a:rPr lang="es-ES" dirty="0" err="1" smtClean="0"/>
              <a:t>tidal</a:t>
            </a:r>
            <a:r>
              <a:rPr lang="es-ES" dirty="0" smtClean="0"/>
              <a:t> </a:t>
            </a:r>
            <a:r>
              <a:rPr lang="es-ES" dirty="0" err="1" smtClean="0"/>
              <a:t>locking</a:t>
            </a:r>
            <a:r>
              <a:rPr lang="es-ES" dirty="0" smtClean="0"/>
              <a:t>.</a:t>
            </a:r>
          </a:p>
          <a:p>
            <a:pPr eaLnBrk="1" hangingPunct="1"/>
            <a:r>
              <a:rPr lang="es-ES" dirty="0" err="1" smtClean="0"/>
              <a:t>Now</a:t>
            </a:r>
            <a:r>
              <a:rPr lang="es-ES" dirty="0" smtClean="0"/>
              <a:t>, </a:t>
            </a:r>
            <a:r>
              <a:rPr lang="es-ES" dirty="0" err="1" smtClean="0"/>
              <a:t>moon</a:t>
            </a:r>
            <a:r>
              <a:rPr lang="es-ES" dirty="0" smtClean="0"/>
              <a:t> </a:t>
            </a:r>
            <a:r>
              <a:rPr lang="es-ES" dirty="0" err="1" smtClean="0"/>
              <a:t>slows</a:t>
            </a:r>
            <a:r>
              <a:rPr lang="es-ES" dirty="0" smtClean="0"/>
              <a:t> </a:t>
            </a:r>
            <a:r>
              <a:rPr lang="es-ES" dirty="0" err="1" smtClean="0"/>
              <a:t>down</a:t>
            </a:r>
            <a:r>
              <a:rPr lang="es-ES" dirty="0" smtClean="0"/>
              <a:t> </a:t>
            </a:r>
            <a:r>
              <a:rPr lang="es-ES" dirty="0" err="1" smtClean="0"/>
              <a:t>earth</a:t>
            </a:r>
            <a:r>
              <a:rPr lang="es-ES" dirty="0" smtClean="0"/>
              <a:t> </a:t>
            </a:r>
            <a:r>
              <a:rPr lang="es-ES" dirty="0" err="1" smtClean="0"/>
              <a:t>rotation</a:t>
            </a:r>
            <a:r>
              <a:rPr lang="es-ES" dirty="0" smtClean="0"/>
              <a:t>, </a:t>
            </a:r>
            <a:r>
              <a:rPr lang="es-ES" dirty="0" err="1" smtClean="0"/>
              <a:t>while</a:t>
            </a:r>
            <a:r>
              <a:rPr lang="es-ES" dirty="0" smtClean="0"/>
              <a:t> </a:t>
            </a:r>
            <a:r>
              <a:rPr lang="es-ES" dirty="0" err="1" smtClean="0"/>
              <a:t>it</a:t>
            </a:r>
            <a:r>
              <a:rPr lang="es-ES" dirty="0" smtClean="0"/>
              <a:t> </a:t>
            </a:r>
            <a:r>
              <a:rPr lang="es-ES" dirty="0" err="1" smtClean="0"/>
              <a:t>gets</a:t>
            </a:r>
            <a:r>
              <a:rPr lang="es-ES" dirty="0" smtClean="0"/>
              <a:t> </a:t>
            </a:r>
            <a:r>
              <a:rPr lang="es-ES" dirty="0" err="1" smtClean="0"/>
              <a:t>farther</a:t>
            </a:r>
            <a:r>
              <a:rPr lang="es-ES" dirty="0" smtClean="0"/>
              <a:t> </a:t>
            </a:r>
            <a:r>
              <a:rPr lang="es-ES" dirty="0" err="1" smtClean="0"/>
              <a:t>from</a:t>
            </a:r>
            <a:r>
              <a:rPr lang="es-ES" dirty="0" smtClean="0"/>
              <a:t> </a:t>
            </a:r>
            <a:r>
              <a:rPr lang="es-ES" dirty="0" err="1" smtClean="0"/>
              <a:t>earth</a:t>
            </a:r>
            <a:r>
              <a:rPr lang="es-ES" dirty="0" smtClean="0"/>
              <a:t>.  </a:t>
            </a:r>
          </a:p>
          <a:p>
            <a:pPr eaLnBrk="1" hangingPunct="1"/>
            <a:endParaRPr lang="es-ES" dirty="0" smtClean="0"/>
          </a:p>
        </p:txBody>
      </p:sp>
      <p:pic>
        <p:nvPicPr>
          <p:cNvPr id="4" name="3 Imagen" descr="tides2.jpg"/>
          <p:cNvPicPr>
            <a:picLocks noChangeAspect="1"/>
          </p:cNvPicPr>
          <p:nvPr/>
        </p:nvPicPr>
        <p:blipFill>
          <a:blip r:embed="rId2" cstate="print"/>
          <a:srcRect/>
          <a:stretch>
            <a:fillRect/>
          </a:stretch>
        </p:blipFill>
        <p:spPr bwMode="auto">
          <a:xfrm>
            <a:off x="2411760" y="9208"/>
            <a:ext cx="5367337" cy="6858000"/>
          </a:xfrm>
          <a:prstGeom prst="rect">
            <a:avLst/>
          </a:prstGeom>
          <a:noFill/>
          <a:ln w="9525">
            <a:noFill/>
            <a:miter lim="800000"/>
            <a:headEnd/>
            <a:tailEnd/>
          </a:ln>
        </p:spPr>
      </p:pic>
      <p:sp>
        <p:nvSpPr>
          <p:cNvPr id="31749" name="4 Marcador de fecha"/>
          <p:cNvSpPr>
            <a:spLocks noGrp="1"/>
          </p:cNvSpPr>
          <p:nvPr>
            <p:ph type="dt" sz="quarter" idx="10"/>
          </p:nvPr>
        </p:nvSpPr>
        <p:spPr>
          <a:noFill/>
        </p:spPr>
        <p:txBody>
          <a:bodyPr/>
          <a:lstStyle/>
          <a:p>
            <a:fld id="{17B67827-BA0F-4BD7-AFE5-A7488D0BC8D8}" type="datetime8">
              <a:rPr lang="es-ES">
                <a:latin typeface="Arial" pitchFamily="34" charset="0"/>
              </a:rPr>
              <a:pPr/>
              <a:t>22/01/2015 18:09</a:t>
            </a:fld>
            <a:endParaRPr lang="es-ES">
              <a:latin typeface="Arial" pitchFamily="34" charset="0"/>
            </a:endParaRPr>
          </a:p>
        </p:txBody>
      </p:sp>
      <p:sp>
        <p:nvSpPr>
          <p:cNvPr id="31750" name="5 Marcador de número de diapositiva"/>
          <p:cNvSpPr>
            <a:spLocks noGrp="1"/>
          </p:cNvSpPr>
          <p:nvPr>
            <p:ph type="sldNum" sz="quarter" idx="12"/>
          </p:nvPr>
        </p:nvSpPr>
        <p:spPr>
          <a:noFill/>
        </p:spPr>
        <p:txBody>
          <a:bodyPr/>
          <a:lstStyle/>
          <a:p>
            <a:fld id="{7B304E08-B8BA-4930-98FD-1515883DA5BE}" type="slidenum">
              <a:rPr lang="es-ES" smtClean="0">
                <a:latin typeface="Arial" pitchFamily="34" charset="0"/>
              </a:rPr>
              <a:pPr/>
              <a:t>46</a:t>
            </a:fld>
            <a:endParaRPr lang="es-ES" smtClean="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4"/>
                                        </p:tgtEl>
                                        <p:attrNameLst>
                                          <p:attrName/>
                                        </p:attrNameLst>
                                      </p:cBhvr>
                                    </p:anim>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95288" y="0"/>
            <a:ext cx="8229600" cy="1143000"/>
          </a:xfrm>
        </p:spPr>
        <p:txBody>
          <a:bodyPr/>
          <a:lstStyle/>
          <a:p>
            <a:pPr eaLnBrk="1" hangingPunct="1"/>
            <a:r>
              <a:rPr lang="es-ES" dirty="0" smtClean="0"/>
              <a:t>Moon </a:t>
            </a:r>
            <a:r>
              <a:rPr lang="es-ES" dirty="0" err="1" smtClean="0"/>
              <a:t>Phases</a:t>
            </a:r>
            <a:endParaRPr lang="es-ES" dirty="0" smtClean="0"/>
          </a:p>
        </p:txBody>
      </p:sp>
      <p:grpSp>
        <p:nvGrpSpPr>
          <p:cNvPr id="32771" name="Group 7"/>
          <p:cNvGrpSpPr>
            <a:grpSpLocks/>
          </p:cNvGrpSpPr>
          <p:nvPr/>
        </p:nvGrpSpPr>
        <p:grpSpPr bwMode="auto">
          <a:xfrm>
            <a:off x="1835150" y="981075"/>
            <a:ext cx="5689600" cy="5876925"/>
            <a:chOff x="1247" y="890"/>
            <a:chExt cx="3130" cy="3130"/>
          </a:xfrm>
        </p:grpSpPr>
        <p:sp>
          <p:nvSpPr>
            <p:cNvPr id="32774" name="Rectangle 8"/>
            <p:cNvSpPr>
              <a:spLocks noChangeArrowheads="1"/>
            </p:cNvSpPr>
            <p:nvPr/>
          </p:nvSpPr>
          <p:spPr bwMode="auto">
            <a:xfrm>
              <a:off x="1247" y="890"/>
              <a:ext cx="3130" cy="3130"/>
            </a:xfrm>
            <a:prstGeom prst="rect">
              <a:avLst/>
            </a:prstGeom>
            <a:solidFill>
              <a:schemeClr val="accent1"/>
            </a:solidFill>
            <a:ln w="9525">
              <a:solidFill>
                <a:schemeClr val="tx1"/>
              </a:solidFill>
              <a:miter lim="800000"/>
              <a:headEnd/>
              <a:tailEnd/>
            </a:ln>
          </p:spPr>
          <p:txBody>
            <a:bodyPr wrap="none" anchor="ctr"/>
            <a:lstStyle/>
            <a:p>
              <a:endParaRPr lang="es-ES"/>
            </a:p>
          </p:txBody>
        </p:sp>
        <p:pic>
          <p:nvPicPr>
            <p:cNvPr id="32775" name="Picture 9" descr="2621-28-1"/>
            <p:cNvPicPr>
              <a:picLocks noChangeAspect="1" noChangeArrowheads="1"/>
            </p:cNvPicPr>
            <p:nvPr/>
          </p:nvPicPr>
          <p:blipFill>
            <a:blip r:embed="rId2" cstate="print"/>
            <a:srcRect/>
            <a:stretch>
              <a:fillRect/>
            </a:stretch>
          </p:blipFill>
          <p:spPr bwMode="auto">
            <a:xfrm>
              <a:off x="1509" y="1068"/>
              <a:ext cx="2742" cy="2730"/>
            </a:xfrm>
            <a:prstGeom prst="rect">
              <a:avLst/>
            </a:prstGeom>
            <a:noFill/>
            <a:ln w="9525">
              <a:noFill/>
              <a:miter lim="800000"/>
              <a:headEnd/>
              <a:tailEnd/>
            </a:ln>
          </p:spPr>
        </p:pic>
      </p:grpSp>
      <p:sp>
        <p:nvSpPr>
          <p:cNvPr id="32772" name="5 Marcador de fecha"/>
          <p:cNvSpPr>
            <a:spLocks noGrp="1"/>
          </p:cNvSpPr>
          <p:nvPr>
            <p:ph type="dt" sz="quarter" idx="10"/>
          </p:nvPr>
        </p:nvSpPr>
        <p:spPr>
          <a:noFill/>
        </p:spPr>
        <p:txBody>
          <a:bodyPr/>
          <a:lstStyle/>
          <a:p>
            <a:fld id="{229EAE7F-1C36-4833-9AFD-3B01412271E8}" type="datetime8">
              <a:rPr lang="es-ES">
                <a:latin typeface="Arial" pitchFamily="34" charset="0"/>
              </a:rPr>
              <a:pPr/>
              <a:t>22/01/2015 18:09</a:t>
            </a:fld>
            <a:endParaRPr lang="es-ES">
              <a:latin typeface="Arial" pitchFamily="34" charset="0"/>
            </a:endParaRPr>
          </a:p>
        </p:txBody>
      </p:sp>
      <p:sp>
        <p:nvSpPr>
          <p:cNvPr id="32773" name="6 Marcador de número de diapositiva"/>
          <p:cNvSpPr>
            <a:spLocks noGrp="1"/>
          </p:cNvSpPr>
          <p:nvPr>
            <p:ph type="sldNum" sz="quarter" idx="12"/>
          </p:nvPr>
        </p:nvSpPr>
        <p:spPr>
          <a:noFill/>
        </p:spPr>
        <p:txBody>
          <a:bodyPr/>
          <a:lstStyle/>
          <a:p>
            <a:fld id="{62E5DFBF-215A-4F5A-B1FC-E072939B2E29}" type="slidenum">
              <a:rPr lang="es-ES" smtClean="0">
                <a:latin typeface="Arial" pitchFamily="34" charset="0"/>
              </a:rPr>
              <a:pPr/>
              <a:t>47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s-ES" dirty="0" err="1" smtClean="0"/>
              <a:t>Libration</a:t>
            </a:r>
            <a:endParaRPr lang="es-ES" dirty="0" smtClean="0"/>
          </a:p>
        </p:txBody>
      </p:sp>
      <p:sp>
        <p:nvSpPr>
          <p:cNvPr id="33795" name="Rectangle 3"/>
          <p:cNvSpPr>
            <a:spLocks noGrp="1" noChangeArrowheads="1"/>
          </p:cNvSpPr>
          <p:nvPr>
            <p:ph type="body" idx="1"/>
          </p:nvPr>
        </p:nvSpPr>
        <p:spPr/>
        <p:txBody>
          <a:bodyPr/>
          <a:lstStyle/>
          <a:p>
            <a:pPr eaLnBrk="1" hangingPunct="1">
              <a:lnSpc>
                <a:spcPct val="80000"/>
              </a:lnSpc>
            </a:pPr>
            <a:r>
              <a:rPr lang="es-ES" sz="2800" dirty="0" err="1" smtClean="0"/>
              <a:t>Due</a:t>
            </a:r>
            <a:r>
              <a:rPr lang="es-ES" sz="2800" dirty="0" smtClean="0"/>
              <a:t> to </a:t>
            </a:r>
            <a:r>
              <a:rPr lang="es-ES" sz="2800" dirty="0" err="1" smtClean="0"/>
              <a:t>Kepler’s</a:t>
            </a:r>
            <a:r>
              <a:rPr lang="es-ES" sz="2800" dirty="0" smtClean="0"/>
              <a:t> 2nd </a:t>
            </a:r>
            <a:r>
              <a:rPr lang="es-ES" sz="2800" dirty="0" err="1" smtClean="0"/>
              <a:t>law</a:t>
            </a:r>
            <a:r>
              <a:rPr lang="es-ES" sz="2800" dirty="0" smtClean="0"/>
              <a:t>, </a:t>
            </a:r>
            <a:r>
              <a:rPr lang="es-ES" sz="2800" dirty="0" err="1" smtClean="0"/>
              <a:t>moon</a:t>
            </a:r>
            <a:r>
              <a:rPr lang="es-ES" sz="2800" dirty="0" smtClean="0"/>
              <a:t> can run </a:t>
            </a:r>
            <a:r>
              <a:rPr lang="es-ES" sz="2800" dirty="0" err="1" smtClean="0"/>
              <a:t>fast</a:t>
            </a:r>
            <a:r>
              <a:rPr lang="es-ES" sz="2800" dirty="0" smtClean="0"/>
              <a:t>/</a:t>
            </a:r>
            <a:r>
              <a:rPr lang="es-ES" sz="2800" dirty="0" err="1" smtClean="0"/>
              <a:t>slow</a:t>
            </a:r>
            <a:r>
              <a:rPr lang="es-ES" sz="2800" dirty="0" smtClean="0"/>
              <a:t> </a:t>
            </a:r>
            <a:r>
              <a:rPr lang="es-ES" sz="2800" dirty="0" err="1" smtClean="0"/>
              <a:t>during</a:t>
            </a:r>
            <a:r>
              <a:rPr lang="es-ES" sz="2800" dirty="0" smtClean="0"/>
              <a:t> </a:t>
            </a:r>
            <a:r>
              <a:rPr lang="es-ES" sz="2800" dirty="0" err="1" smtClean="0"/>
              <a:t>its</a:t>
            </a:r>
            <a:r>
              <a:rPr lang="es-ES" sz="2800" dirty="0" smtClean="0"/>
              <a:t> </a:t>
            </a:r>
            <a:r>
              <a:rPr lang="es-ES" sz="2800" dirty="0" err="1" smtClean="0"/>
              <a:t>revolution</a:t>
            </a:r>
            <a:r>
              <a:rPr lang="es-ES" sz="2800" dirty="0" smtClean="0"/>
              <a:t> </a:t>
            </a:r>
            <a:r>
              <a:rPr lang="es-ES" sz="2800" dirty="0" smtClean="0">
                <a:sym typeface="Wingdings" pitchFamily="2" charset="2"/>
              </a:rPr>
              <a:t></a:t>
            </a:r>
            <a:r>
              <a:rPr lang="es-ES" sz="2800" dirty="0" err="1" smtClean="0">
                <a:sym typeface="Wingdings" pitchFamily="2" charset="2"/>
              </a:rPr>
              <a:t>longitude</a:t>
            </a:r>
            <a:r>
              <a:rPr lang="es-ES" sz="2800" dirty="0" smtClean="0">
                <a:sym typeface="Wingdings" pitchFamily="2" charset="2"/>
              </a:rPr>
              <a:t> </a:t>
            </a:r>
            <a:r>
              <a:rPr lang="es-ES" sz="2800" dirty="0" err="1" smtClean="0">
                <a:sym typeface="Wingdings" pitchFamily="2" charset="2"/>
              </a:rPr>
              <a:t>libration</a:t>
            </a:r>
            <a:endParaRPr lang="es-ES" sz="2800" dirty="0" smtClean="0">
              <a:sym typeface="Wingdings" pitchFamily="2" charset="2"/>
            </a:endParaRPr>
          </a:p>
          <a:p>
            <a:pPr eaLnBrk="1" hangingPunct="1">
              <a:lnSpc>
                <a:spcPct val="80000"/>
              </a:lnSpc>
            </a:pPr>
            <a:r>
              <a:rPr lang="es-ES" sz="2800" dirty="0" err="1" smtClean="0">
                <a:sym typeface="Wingdings" pitchFamily="2" charset="2"/>
              </a:rPr>
              <a:t>Due</a:t>
            </a:r>
            <a:r>
              <a:rPr lang="es-ES" sz="2800" dirty="0" smtClean="0">
                <a:sym typeface="Wingdings" pitchFamily="2" charset="2"/>
              </a:rPr>
              <a:t> to </a:t>
            </a:r>
            <a:r>
              <a:rPr lang="es-ES" sz="2800" dirty="0" err="1" smtClean="0">
                <a:sym typeface="Wingdings" pitchFamily="2" charset="2"/>
              </a:rPr>
              <a:t>the</a:t>
            </a:r>
            <a:r>
              <a:rPr lang="es-ES" sz="2800" dirty="0" smtClean="0">
                <a:sym typeface="Wingdings" pitchFamily="2" charset="2"/>
              </a:rPr>
              <a:t> </a:t>
            </a:r>
            <a:r>
              <a:rPr lang="es-ES" sz="2800" dirty="0" err="1" smtClean="0">
                <a:sym typeface="Wingdings" pitchFamily="2" charset="2"/>
              </a:rPr>
              <a:t>inclination</a:t>
            </a:r>
            <a:r>
              <a:rPr lang="es-ES" sz="2800" dirty="0" smtClean="0">
                <a:sym typeface="Wingdings" pitchFamily="2" charset="2"/>
              </a:rPr>
              <a:t> of </a:t>
            </a:r>
            <a:r>
              <a:rPr lang="es-ES" sz="2800" dirty="0" err="1" smtClean="0">
                <a:sym typeface="Wingdings" pitchFamily="2" charset="2"/>
              </a:rPr>
              <a:t>its</a:t>
            </a:r>
            <a:r>
              <a:rPr lang="es-ES" sz="2800" dirty="0" smtClean="0">
                <a:sym typeface="Wingdings" pitchFamily="2" charset="2"/>
              </a:rPr>
              <a:t> axis (88º) </a:t>
            </a:r>
            <a:r>
              <a:rPr lang="es-ES" sz="2800" dirty="0" err="1" smtClean="0">
                <a:sym typeface="Wingdings" pitchFamily="2" charset="2"/>
              </a:rPr>
              <a:t>with</a:t>
            </a:r>
            <a:r>
              <a:rPr lang="es-ES" sz="2800" dirty="0" smtClean="0">
                <a:sym typeface="Wingdings" pitchFamily="2" charset="2"/>
              </a:rPr>
              <a:t> </a:t>
            </a:r>
            <a:r>
              <a:rPr lang="es-ES" sz="2800" dirty="0" err="1" smtClean="0">
                <a:sym typeface="Wingdings" pitchFamily="2" charset="2"/>
              </a:rPr>
              <a:t>respect</a:t>
            </a:r>
            <a:r>
              <a:rPr lang="es-ES" sz="2800" dirty="0" smtClean="0">
                <a:sym typeface="Wingdings" pitchFamily="2" charset="2"/>
              </a:rPr>
              <a:t> to </a:t>
            </a:r>
            <a:r>
              <a:rPr lang="es-ES" sz="2800" dirty="0" err="1" smtClean="0">
                <a:sym typeface="Wingdings" pitchFamily="2" charset="2"/>
              </a:rPr>
              <a:t>its</a:t>
            </a:r>
            <a:r>
              <a:rPr lang="es-ES" sz="2800" dirty="0" smtClean="0">
                <a:sym typeface="Wingdings" pitchFamily="2" charset="2"/>
              </a:rPr>
              <a:t> </a:t>
            </a:r>
            <a:r>
              <a:rPr lang="es-ES" sz="2800" dirty="0" err="1" smtClean="0">
                <a:sym typeface="Wingdings" pitchFamily="2" charset="2"/>
              </a:rPr>
              <a:t>orbit</a:t>
            </a:r>
            <a:r>
              <a:rPr lang="es-ES" sz="2800" dirty="0" smtClean="0">
                <a:sym typeface="Wingdings" pitchFamily="2" charset="2"/>
              </a:rPr>
              <a:t>, </a:t>
            </a:r>
            <a:r>
              <a:rPr lang="es-ES" sz="2800" dirty="0" err="1" smtClean="0">
                <a:sym typeface="Wingdings" pitchFamily="2" charset="2"/>
              </a:rPr>
              <a:t>we</a:t>
            </a:r>
            <a:r>
              <a:rPr lang="es-ES" sz="2800" dirty="0" smtClean="0">
                <a:sym typeface="Wingdings" pitchFamily="2" charset="2"/>
              </a:rPr>
              <a:t> can </a:t>
            </a:r>
            <a:r>
              <a:rPr lang="es-ES" sz="2800" dirty="0" err="1" smtClean="0">
                <a:sym typeface="Wingdings" pitchFamily="2" charset="2"/>
              </a:rPr>
              <a:t>see</a:t>
            </a:r>
            <a:r>
              <a:rPr lang="es-ES" sz="2800" dirty="0" smtClean="0">
                <a:sym typeface="Wingdings" pitchFamily="2" charset="2"/>
              </a:rPr>
              <a:t> a </a:t>
            </a:r>
            <a:r>
              <a:rPr lang="es-ES" sz="2800" dirty="0" err="1" smtClean="0">
                <a:sym typeface="Wingdings" pitchFamily="2" charset="2"/>
              </a:rPr>
              <a:t>but</a:t>
            </a:r>
            <a:r>
              <a:rPr lang="es-ES" sz="2800" dirty="0" smtClean="0">
                <a:sym typeface="Wingdings" pitchFamily="2" charset="2"/>
              </a:rPr>
              <a:t> more in </a:t>
            </a:r>
            <a:r>
              <a:rPr lang="es-ES" sz="2800" dirty="0" err="1" smtClean="0">
                <a:sym typeface="Wingdings" pitchFamily="2" charset="2"/>
              </a:rPr>
              <a:t>latitude</a:t>
            </a:r>
            <a:r>
              <a:rPr lang="es-ES" sz="2800" dirty="0" smtClean="0">
                <a:sym typeface="Wingdings" pitchFamily="2" charset="2"/>
              </a:rPr>
              <a:t>  </a:t>
            </a:r>
            <a:r>
              <a:rPr lang="es-ES" sz="2800" dirty="0" err="1" smtClean="0">
                <a:sym typeface="Wingdings" pitchFamily="2" charset="2"/>
              </a:rPr>
              <a:t>latitude</a:t>
            </a:r>
            <a:r>
              <a:rPr lang="es-ES" sz="2800" dirty="0" smtClean="0">
                <a:sym typeface="Wingdings" pitchFamily="2" charset="2"/>
              </a:rPr>
              <a:t> </a:t>
            </a:r>
            <a:r>
              <a:rPr lang="es-ES" sz="2800" dirty="0" err="1" smtClean="0">
                <a:sym typeface="Wingdings" pitchFamily="2" charset="2"/>
              </a:rPr>
              <a:t>libration</a:t>
            </a:r>
            <a:endParaRPr lang="es-ES" sz="2800" dirty="0" smtClean="0">
              <a:sym typeface="Wingdings" pitchFamily="2" charset="2"/>
            </a:endParaRPr>
          </a:p>
          <a:p>
            <a:pPr eaLnBrk="1" hangingPunct="1">
              <a:lnSpc>
                <a:spcPct val="80000"/>
              </a:lnSpc>
            </a:pPr>
            <a:r>
              <a:rPr lang="es-ES" sz="2800" dirty="0" err="1" smtClean="0">
                <a:sym typeface="Wingdings" pitchFamily="2" charset="2"/>
              </a:rPr>
              <a:t>Due</a:t>
            </a:r>
            <a:r>
              <a:rPr lang="es-ES" sz="2800" dirty="0" smtClean="0">
                <a:sym typeface="Wingdings" pitchFamily="2" charset="2"/>
              </a:rPr>
              <a:t> to </a:t>
            </a:r>
            <a:r>
              <a:rPr lang="es-ES" sz="2800" dirty="0" err="1" smtClean="0">
                <a:sym typeface="Wingdings" pitchFamily="2" charset="2"/>
              </a:rPr>
              <a:t>the</a:t>
            </a:r>
            <a:r>
              <a:rPr lang="es-ES" sz="2800" dirty="0" smtClean="0">
                <a:sym typeface="Wingdings" pitchFamily="2" charset="2"/>
              </a:rPr>
              <a:t> non </a:t>
            </a:r>
            <a:r>
              <a:rPr lang="es-ES" sz="2800" dirty="0" err="1" smtClean="0">
                <a:sym typeface="Wingdings" pitchFamily="2" charset="2"/>
              </a:rPr>
              <a:t>negligible</a:t>
            </a:r>
            <a:r>
              <a:rPr lang="es-ES" sz="2800" dirty="0" smtClean="0">
                <a:sym typeface="Wingdings" pitchFamily="2" charset="2"/>
              </a:rPr>
              <a:t> </a:t>
            </a:r>
            <a:r>
              <a:rPr lang="es-ES" sz="2800" dirty="0" err="1" smtClean="0">
                <a:sym typeface="Wingdings" pitchFamily="2" charset="2"/>
              </a:rPr>
              <a:t>size</a:t>
            </a:r>
            <a:r>
              <a:rPr lang="es-ES" sz="2800" dirty="0" smtClean="0">
                <a:sym typeface="Wingdings" pitchFamily="2" charset="2"/>
              </a:rPr>
              <a:t> of </a:t>
            </a:r>
            <a:r>
              <a:rPr lang="es-ES" sz="2800" dirty="0" err="1" smtClean="0">
                <a:sym typeface="Wingdings" pitchFamily="2" charset="2"/>
              </a:rPr>
              <a:t>earth</a:t>
            </a:r>
            <a:r>
              <a:rPr lang="es-ES" sz="2800" dirty="0" smtClean="0">
                <a:sym typeface="Wingdings" pitchFamily="2" charset="2"/>
              </a:rPr>
              <a:t> </a:t>
            </a:r>
            <a:r>
              <a:rPr lang="es-ES" sz="2800" dirty="0" err="1" smtClean="0">
                <a:sym typeface="Wingdings" pitchFamily="2" charset="2"/>
              </a:rPr>
              <a:t>with</a:t>
            </a:r>
            <a:r>
              <a:rPr lang="es-ES" sz="2800" dirty="0" smtClean="0">
                <a:sym typeface="Wingdings" pitchFamily="2" charset="2"/>
              </a:rPr>
              <a:t> </a:t>
            </a:r>
            <a:r>
              <a:rPr lang="es-ES" sz="2800" dirty="0" err="1" smtClean="0">
                <a:sym typeface="Wingdings" pitchFamily="2" charset="2"/>
              </a:rPr>
              <a:t>respect</a:t>
            </a:r>
            <a:r>
              <a:rPr lang="es-ES" sz="2800" dirty="0" smtClean="0">
                <a:sym typeface="Wingdings" pitchFamily="2" charset="2"/>
              </a:rPr>
              <a:t> to </a:t>
            </a:r>
            <a:r>
              <a:rPr lang="es-ES" sz="2800" dirty="0" err="1" smtClean="0">
                <a:sym typeface="Wingdings" pitchFamily="2" charset="2"/>
              </a:rPr>
              <a:t>the</a:t>
            </a:r>
            <a:r>
              <a:rPr lang="es-ES" sz="2800" dirty="0" smtClean="0">
                <a:sym typeface="Wingdings" pitchFamily="2" charset="2"/>
              </a:rPr>
              <a:t> </a:t>
            </a:r>
            <a:r>
              <a:rPr lang="es-ES" sz="2800" dirty="0" err="1" smtClean="0">
                <a:sym typeface="Wingdings" pitchFamily="2" charset="2"/>
              </a:rPr>
              <a:t>moon’s</a:t>
            </a:r>
            <a:r>
              <a:rPr lang="es-ES" sz="2800" dirty="0" smtClean="0">
                <a:sym typeface="Wingdings" pitchFamily="2" charset="2"/>
              </a:rPr>
              <a:t> </a:t>
            </a:r>
            <a:r>
              <a:rPr lang="es-ES" sz="2800" dirty="0" err="1" smtClean="0">
                <a:sym typeface="Wingdings" pitchFamily="2" charset="2"/>
              </a:rPr>
              <a:t>distance</a:t>
            </a:r>
            <a:r>
              <a:rPr lang="es-ES" sz="2800" dirty="0" smtClean="0">
                <a:sym typeface="Wingdings" pitchFamily="2" charset="2"/>
              </a:rPr>
              <a:t>  </a:t>
            </a:r>
            <a:r>
              <a:rPr lang="es-ES" sz="2800" dirty="0" err="1" smtClean="0">
                <a:sym typeface="Wingdings" pitchFamily="2" charset="2"/>
              </a:rPr>
              <a:t>dirunal</a:t>
            </a:r>
            <a:r>
              <a:rPr lang="es-ES" sz="2800" dirty="0" smtClean="0">
                <a:sym typeface="Wingdings" pitchFamily="2" charset="2"/>
              </a:rPr>
              <a:t> </a:t>
            </a:r>
            <a:r>
              <a:rPr lang="es-ES" sz="2800" dirty="0" err="1" smtClean="0">
                <a:sym typeface="Wingdings" pitchFamily="2" charset="2"/>
              </a:rPr>
              <a:t>libration</a:t>
            </a:r>
            <a:endParaRPr lang="es-ES" sz="2800" dirty="0" smtClean="0">
              <a:sym typeface="Wingdings" pitchFamily="2" charset="2"/>
            </a:endParaRPr>
          </a:p>
          <a:p>
            <a:pPr eaLnBrk="1" hangingPunct="1">
              <a:lnSpc>
                <a:spcPct val="80000"/>
              </a:lnSpc>
            </a:pPr>
            <a:r>
              <a:rPr lang="es-ES" sz="2800" dirty="0" err="1" smtClean="0"/>
              <a:t>All</a:t>
            </a:r>
            <a:r>
              <a:rPr lang="es-ES" sz="2800" dirty="0" smtClean="0"/>
              <a:t> </a:t>
            </a:r>
            <a:r>
              <a:rPr lang="es-ES" sz="2800" dirty="0" err="1" smtClean="0"/>
              <a:t>these</a:t>
            </a:r>
            <a:r>
              <a:rPr lang="es-ES" sz="2800" dirty="0" smtClean="0"/>
              <a:t> </a:t>
            </a:r>
            <a:r>
              <a:rPr lang="es-ES" sz="2800" dirty="0" err="1" smtClean="0"/>
              <a:t>effects</a:t>
            </a:r>
            <a:r>
              <a:rPr lang="es-ES" sz="2800" dirty="0" smtClean="0"/>
              <a:t> </a:t>
            </a:r>
            <a:r>
              <a:rPr lang="es-ES" sz="2800" dirty="0" err="1" smtClean="0"/>
              <a:t>make</a:t>
            </a:r>
            <a:r>
              <a:rPr lang="es-ES" sz="2800" dirty="0" smtClean="0"/>
              <a:t> </a:t>
            </a:r>
            <a:r>
              <a:rPr lang="es-ES" sz="2800" dirty="0" err="1" smtClean="0"/>
              <a:t>that</a:t>
            </a:r>
            <a:r>
              <a:rPr lang="es-ES" sz="2800" dirty="0" smtClean="0"/>
              <a:t> </a:t>
            </a:r>
            <a:r>
              <a:rPr lang="es-ES" sz="2800" dirty="0" err="1" smtClean="0"/>
              <a:t>we</a:t>
            </a:r>
            <a:r>
              <a:rPr lang="es-ES" sz="2800" dirty="0" smtClean="0"/>
              <a:t> can </a:t>
            </a:r>
            <a:r>
              <a:rPr lang="es-ES" sz="2800" dirty="0" err="1" smtClean="0"/>
              <a:t>see</a:t>
            </a:r>
            <a:r>
              <a:rPr lang="es-ES" sz="2800" dirty="0" smtClean="0"/>
              <a:t> 58% of </a:t>
            </a:r>
            <a:r>
              <a:rPr lang="es-ES" sz="2800" dirty="0" err="1" smtClean="0"/>
              <a:t>the</a:t>
            </a:r>
            <a:r>
              <a:rPr lang="es-ES" sz="2800" dirty="0" smtClean="0"/>
              <a:t> </a:t>
            </a:r>
            <a:r>
              <a:rPr lang="es-ES" sz="2800" dirty="0" err="1" smtClean="0"/>
              <a:t>surface</a:t>
            </a:r>
            <a:r>
              <a:rPr lang="es-ES" sz="2800" dirty="0" smtClean="0"/>
              <a:t> of </a:t>
            </a:r>
            <a:r>
              <a:rPr lang="es-ES" sz="2800" dirty="0" err="1" smtClean="0"/>
              <a:t>the</a:t>
            </a:r>
            <a:r>
              <a:rPr lang="es-ES" sz="2800" dirty="0" smtClean="0"/>
              <a:t> </a:t>
            </a:r>
            <a:r>
              <a:rPr lang="es-ES" sz="2800" dirty="0" err="1" smtClean="0"/>
              <a:t>moon</a:t>
            </a:r>
            <a:r>
              <a:rPr lang="es-ES" sz="2800" dirty="0" smtClean="0"/>
              <a:t>.</a:t>
            </a:r>
          </a:p>
        </p:txBody>
      </p:sp>
      <p:sp>
        <p:nvSpPr>
          <p:cNvPr id="33797" name="4 Marcador de fecha"/>
          <p:cNvSpPr>
            <a:spLocks noGrp="1"/>
          </p:cNvSpPr>
          <p:nvPr>
            <p:ph type="dt" sz="quarter" idx="10"/>
          </p:nvPr>
        </p:nvSpPr>
        <p:spPr>
          <a:noFill/>
        </p:spPr>
        <p:txBody>
          <a:bodyPr/>
          <a:lstStyle/>
          <a:p>
            <a:fld id="{57FBD37A-7FC4-420F-A048-37F257BCAB3A}" type="datetime8">
              <a:rPr lang="es-ES">
                <a:latin typeface="Arial" pitchFamily="34" charset="0"/>
              </a:rPr>
              <a:pPr/>
              <a:t>22/01/2015 18:09</a:t>
            </a:fld>
            <a:endParaRPr lang="es-ES">
              <a:latin typeface="Arial" pitchFamily="34" charset="0"/>
            </a:endParaRPr>
          </a:p>
        </p:txBody>
      </p:sp>
      <p:sp>
        <p:nvSpPr>
          <p:cNvPr id="33798" name="5 Marcador de número de diapositiva"/>
          <p:cNvSpPr>
            <a:spLocks noGrp="1"/>
          </p:cNvSpPr>
          <p:nvPr>
            <p:ph type="sldNum" sz="quarter" idx="12"/>
          </p:nvPr>
        </p:nvSpPr>
        <p:spPr>
          <a:noFill/>
        </p:spPr>
        <p:txBody>
          <a:bodyPr/>
          <a:lstStyle/>
          <a:p>
            <a:fld id="{292D959B-EB1B-4C50-AE33-4E3F7B5AD725}" type="slidenum">
              <a:rPr lang="es-ES" smtClean="0">
                <a:latin typeface="Arial" pitchFamily="34" charset="0"/>
              </a:rPr>
              <a:pPr/>
              <a:t>48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49</a:t>
            </a:fld>
            <a:endParaRPr lang="es-ES"/>
          </a:p>
        </p:txBody>
      </p:sp>
      <p:pic>
        <p:nvPicPr>
          <p:cNvPr id="6" name="Picture 6" descr="598px-Lunar_libration_with_phase_Oct_2007"/>
          <p:cNvPicPr>
            <a:picLocks noChangeAspect="1" noChangeArrowheads="1" noCrop="1"/>
          </p:cNvPicPr>
          <p:nvPr/>
        </p:nvPicPr>
        <p:blipFill>
          <a:blip r:embed="rId2" cstate="print"/>
          <a:srcRect/>
          <a:stretch>
            <a:fillRect/>
          </a:stretch>
        </p:blipFill>
        <p:spPr bwMode="auto">
          <a:xfrm>
            <a:off x="1724025" y="571500"/>
            <a:ext cx="5695950"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a:t>
            </a:fld>
            <a:endParaRPr lang="es-ES"/>
          </a:p>
        </p:txBody>
      </p:sp>
      <p:pic>
        <p:nvPicPr>
          <p:cNvPr id="6" name="5 Imagen" descr="Solar_System_GIF.png"/>
          <p:cNvPicPr>
            <a:picLocks noChangeAspect="1"/>
          </p:cNvPicPr>
          <p:nvPr/>
        </p:nvPicPr>
        <p:blipFill>
          <a:blip r:embed="rId2" cstate="print"/>
          <a:srcRect/>
          <a:stretch>
            <a:fillRect/>
          </a:stretch>
        </p:blipFill>
        <p:spPr bwMode="auto">
          <a:xfrm>
            <a:off x="0" y="620713"/>
            <a:ext cx="9142413" cy="5329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s-ES" dirty="0" err="1" smtClean="0"/>
              <a:t>Transits</a:t>
            </a:r>
            <a:r>
              <a:rPr lang="es-ES" dirty="0" smtClean="0"/>
              <a:t> and </a:t>
            </a:r>
            <a:r>
              <a:rPr lang="es-ES" dirty="0" err="1" smtClean="0"/>
              <a:t>ocultations</a:t>
            </a:r>
            <a:endParaRPr lang="es-ES" dirty="0" smtClean="0"/>
          </a:p>
        </p:txBody>
      </p:sp>
      <p:sp>
        <p:nvSpPr>
          <p:cNvPr id="34819" name="Rectangle 3"/>
          <p:cNvSpPr>
            <a:spLocks noGrp="1" noChangeArrowheads="1"/>
          </p:cNvSpPr>
          <p:nvPr>
            <p:ph type="body" idx="1"/>
          </p:nvPr>
        </p:nvSpPr>
        <p:spPr/>
        <p:txBody>
          <a:bodyPr/>
          <a:lstStyle/>
          <a:p>
            <a:pPr eaLnBrk="1" hangingPunct="1"/>
            <a:r>
              <a:rPr lang="es-ES" dirty="0" err="1" smtClean="0"/>
              <a:t>When</a:t>
            </a:r>
            <a:r>
              <a:rPr lang="es-ES" dirty="0" smtClean="0"/>
              <a:t> a celestial </a:t>
            </a:r>
            <a:r>
              <a:rPr lang="es-ES" dirty="0" err="1" smtClean="0"/>
              <a:t>body</a:t>
            </a:r>
            <a:r>
              <a:rPr lang="es-ES" dirty="0" smtClean="0"/>
              <a:t> </a:t>
            </a:r>
            <a:r>
              <a:rPr lang="es-ES" dirty="0" err="1" smtClean="0"/>
              <a:t>passes</a:t>
            </a:r>
            <a:r>
              <a:rPr lang="es-ES" dirty="0" smtClean="0"/>
              <a:t> in </a:t>
            </a:r>
            <a:r>
              <a:rPr lang="es-ES" dirty="0" err="1" smtClean="0"/>
              <a:t>front</a:t>
            </a:r>
            <a:r>
              <a:rPr lang="es-ES" dirty="0" smtClean="0"/>
              <a:t> of </a:t>
            </a:r>
            <a:r>
              <a:rPr lang="es-ES" dirty="0" err="1" smtClean="0"/>
              <a:t>another</a:t>
            </a:r>
            <a:r>
              <a:rPr lang="es-ES" dirty="0" smtClean="0"/>
              <a:t> </a:t>
            </a:r>
            <a:r>
              <a:rPr lang="es-ES" dirty="0" err="1" smtClean="0"/>
              <a:t>we</a:t>
            </a:r>
            <a:r>
              <a:rPr lang="es-ES" dirty="0" smtClean="0"/>
              <a:t> can </a:t>
            </a:r>
            <a:r>
              <a:rPr lang="es-ES" dirty="0" err="1" smtClean="0"/>
              <a:t>get</a:t>
            </a:r>
            <a:r>
              <a:rPr lang="es-ES" dirty="0" smtClean="0"/>
              <a:t> </a:t>
            </a:r>
            <a:r>
              <a:rPr lang="es-ES" dirty="0" err="1" smtClean="0"/>
              <a:t>transits</a:t>
            </a:r>
            <a:r>
              <a:rPr lang="es-ES" dirty="0" smtClean="0"/>
              <a:t> and/</a:t>
            </a:r>
            <a:r>
              <a:rPr lang="es-ES" dirty="0" err="1" smtClean="0"/>
              <a:t>or</a:t>
            </a:r>
            <a:r>
              <a:rPr lang="es-ES" dirty="0" smtClean="0"/>
              <a:t> </a:t>
            </a:r>
            <a:r>
              <a:rPr lang="es-ES" dirty="0" err="1" smtClean="0"/>
              <a:t>ocultations</a:t>
            </a:r>
            <a:r>
              <a:rPr lang="es-ES" dirty="0" smtClean="0"/>
              <a:t>:</a:t>
            </a:r>
          </a:p>
          <a:p>
            <a:pPr lvl="1" eaLnBrk="1" hangingPunct="1"/>
            <a:r>
              <a:rPr lang="es-ES" dirty="0" err="1" smtClean="0">
                <a:sym typeface="Wingdings" pitchFamily="2" charset="2"/>
              </a:rPr>
              <a:t>The</a:t>
            </a:r>
            <a:r>
              <a:rPr lang="es-ES" dirty="0" smtClean="0">
                <a:sym typeface="Wingdings" pitchFamily="2" charset="2"/>
              </a:rPr>
              <a:t> (app) </a:t>
            </a:r>
            <a:r>
              <a:rPr lang="es-ES" dirty="0" err="1" smtClean="0">
                <a:sym typeface="Wingdings" pitchFamily="2" charset="2"/>
              </a:rPr>
              <a:t>smallest</a:t>
            </a:r>
            <a:r>
              <a:rPr lang="es-ES" dirty="0" smtClean="0">
                <a:sym typeface="Wingdings" pitchFamily="2" charset="2"/>
              </a:rPr>
              <a:t> </a:t>
            </a:r>
            <a:r>
              <a:rPr lang="es-ES" dirty="0" err="1" smtClean="0">
                <a:sym typeface="Wingdings" pitchFamily="2" charset="2"/>
              </a:rPr>
              <a:t>is</a:t>
            </a:r>
            <a:r>
              <a:rPr lang="es-ES" dirty="0" smtClean="0">
                <a:sym typeface="Wingdings" pitchFamily="2" charset="2"/>
              </a:rPr>
              <a:t> in </a:t>
            </a:r>
            <a:r>
              <a:rPr lang="es-ES" dirty="0" err="1" smtClean="0">
                <a:sym typeface="Wingdings" pitchFamily="2" charset="2"/>
              </a:rPr>
              <a:t>front</a:t>
            </a:r>
            <a:r>
              <a:rPr lang="es-ES" dirty="0" smtClean="0">
                <a:sym typeface="Wingdings" pitchFamily="2" charset="2"/>
              </a:rPr>
              <a:t>  </a:t>
            </a:r>
            <a:r>
              <a:rPr lang="es-ES" dirty="0" err="1" smtClean="0">
                <a:sym typeface="Wingdings" pitchFamily="2" charset="2"/>
              </a:rPr>
              <a:t>Transit</a:t>
            </a:r>
            <a:endParaRPr lang="es-ES" dirty="0" smtClean="0">
              <a:sym typeface="Wingdings" pitchFamily="2" charset="2"/>
            </a:endParaRPr>
          </a:p>
          <a:p>
            <a:pPr lvl="1" eaLnBrk="1" hangingPunct="1"/>
            <a:r>
              <a:rPr lang="es-ES" dirty="0" err="1" smtClean="0">
                <a:sym typeface="Wingdings" pitchFamily="2" charset="2"/>
              </a:rPr>
              <a:t>The</a:t>
            </a:r>
            <a:r>
              <a:rPr lang="es-ES" dirty="0" smtClean="0">
                <a:sym typeface="Wingdings" pitchFamily="2" charset="2"/>
              </a:rPr>
              <a:t> </a:t>
            </a:r>
            <a:r>
              <a:rPr lang="es-ES" dirty="0" err="1" smtClean="0">
                <a:sym typeface="Wingdings" pitchFamily="2" charset="2"/>
              </a:rPr>
              <a:t>smallest</a:t>
            </a:r>
            <a:r>
              <a:rPr lang="es-ES" dirty="0" smtClean="0">
                <a:sym typeface="Wingdings" pitchFamily="2" charset="2"/>
              </a:rPr>
              <a:t> </a:t>
            </a:r>
            <a:r>
              <a:rPr lang="es-ES" dirty="0" err="1" smtClean="0">
                <a:sym typeface="Wingdings" pitchFamily="2" charset="2"/>
              </a:rPr>
              <a:t>is</a:t>
            </a:r>
            <a:r>
              <a:rPr lang="es-ES" dirty="0" smtClean="0">
                <a:sym typeface="Wingdings" pitchFamily="2" charset="2"/>
              </a:rPr>
              <a:t> </a:t>
            </a:r>
            <a:r>
              <a:rPr lang="es-ES" dirty="0" err="1" smtClean="0">
                <a:sym typeface="Wingdings" pitchFamily="2" charset="2"/>
              </a:rPr>
              <a:t>behind</a:t>
            </a:r>
            <a:r>
              <a:rPr lang="es-ES" dirty="0" smtClean="0">
                <a:sym typeface="Wingdings" pitchFamily="2" charset="2"/>
              </a:rPr>
              <a:t>  </a:t>
            </a:r>
            <a:r>
              <a:rPr lang="es-ES" dirty="0" err="1" smtClean="0">
                <a:sym typeface="Wingdings" pitchFamily="2" charset="2"/>
              </a:rPr>
              <a:t>Ocultation</a:t>
            </a:r>
            <a:endParaRPr lang="es-ES" dirty="0" smtClean="0"/>
          </a:p>
        </p:txBody>
      </p:sp>
      <p:sp>
        <p:nvSpPr>
          <p:cNvPr id="34823" name="6 Marcador de fecha"/>
          <p:cNvSpPr>
            <a:spLocks noGrp="1"/>
          </p:cNvSpPr>
          <p:nvPr>
            <p:ph type="dt" sz="quarter" idx="10"/>
          </p:nvPr>
        </p:nvSpPr>
        <p:spPr>
          <a:noFill/>
        </p:spPr>
        <p:txBody>
          <a:bodyPr/>
          <a:lstStyle/>
          <a:p>
            <a:fld id="{DC4E537F-37A9-418A-838A-2B828901A13D}" type="datetime8">
              <a:rPr lang="es-ES">
                <a:latin typeface="Arial" pitchFamily="34" charset="0"/>
              </a:rPr>
              <a:pPr/>
              <a:t>22/01/2015 18:09</a:t>
            </a:fld>
            <a:endParaRPr lang="es-ES">
              <a:latin typeface="Arial" pitchFamily="34" charset="0"/>
            </a:endParaRPr>
          </a:p>
        </p:txBody>
      </p:sp>
      <p:sp>
        <p:nvSpPr>
          <p:cNvPr id="34824" name="7 Marcador de número de diapositiva"/>
          <p:cNvSpPr>
            <a:spLocks noGrp="1"/>
          </p:cNvSpPr>
          <p:nvPr>
            <p:ph type="sldNum" sz="quarter" idx="12"/>
          </p:nvPr>
        </p:nvSpPr>
        <p:spPr>
          <a:noFill/>
        </p:spPr>
        <p:txBody>
          <a:bodyPr/>
          <a:lstStyle/>
          <a:p>
            <a:fld id="{E7A4B052-374F-48E9-B1E0-B741A9564831}" type="slidenum">
              <a:rPr lang="es-ES" smtClean="0">
                <a:latin typeface="Arial" pitchFamily="34" charset="0"/>
              </a:rPr>
              <a:pPr/>
              <a:t>50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51</a:t>
            </a:fld>
            <a:endParaRPr lang="es-ES"/>
          </a:p>
        </p:txBody>
      </p:sp>
      <p:pic>
        <p:nvPicPr>
          <p:cNvPr id="6" name="Picture 6"/>
          <p:cNvPicPr>
            <a:picLocks noChangeAspect="1" noChangeArrowheads="1"/>
          </p:cNvPicPr>
          <p:nvPr/>
        </p:nvPicPr>
        <p:blipFill>
          <a:blip r:embed="rId2" cstate="print"/>
          <a:srcRect/>
          <a:stretch>
            <a:fillRect/>
          </a:stretch>
        </p:blipFill>
        <p:spPr bwMode="auto">
          <a:xfrm>
            <a:off x="827088" y="1125538"/>
            <a:ext cx="7705725" cy="502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52</a:t>
            </a:fld>
            <a:endParaRPr lang="es-ES"/>
          </a:p>
        </p:txBody>
      </p:sp>
      <p:pic>
        <p:nvPicPr>
          <p:cNvPr id="6" name="Picture 5"/>
          <p:cNvPicPr>
            <a:picLocks noChangeAspect="1" noChangeArrowheads="1"/>
          </p:cNvPicPr>
          <p:nvPr/>
        </p:nvPicPr>
        <p:blipFill>
          <a:blip r:embed="rId2" cstate="print"/>
          <a:srcRect/>
          <a:stretch>
            <a:fillRect/>
          </a:stretch>
        </p:blipFill>
        <p:spPr bwMode="auto">
          <a:xfrm>
            <a:off x="1781175" y="576263"/>
            <a:ext cx="5581650" cy="5705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53</a:t>
            </a:fld>
            <a:endParaRPr lang="es-ES"/>
          </a:p>
        </p:txBody>
      </p:sp>
      <p:pic>
        <p:nvPicPr>
          <p:cNvPr id="6" name="Picture 4"/>
          <p:cNvPicPr>
            <a:picLocks noChangeAspect="1" noChangeArrowheads="1"/>
          </p:cNvPicPr>
          <p:nvPr/>
        </p:nvPicPr>
        <p:blipFill>
          <a:blip r:embed="rId2" cstate="print"/>
          <a:srcRect/>
          <a:stretch>
            <a:fillRect/>
          </a:stretch>
        </p:blipFill>
        <p:spPr bwMode="auto">
          <a:xfrm>
            <a:off x="755650" y="1989138"/>
            <a:ext cx="7620000"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s-ES" smtClean="0"/>
              <a:t>Eclipses</a:t>
            </a:r>
          </a:p>
        </p:txBody>
      </p:sp>
      <p:sp>
        <p:nvSpPr>
          <p:cNvPr id="35843" name="Rectangle 3"/>
          <p:cNvSpPr>
            <a:spLocks noGrp="1" noChangeArrowheads="1"/>
          </p:cNvSpPr>
          <p:nvPr>
            <p:ph type="body" idx="1"/>
          </p:nvPr>
        </p:nvSpPr>
        <p:spPr/>
        <p:txBody>
          <a:bodyPr/>
          <a:lstStyle/>
          <a:p>
            <a:pPr eaLnBrk="1" hangingPunct="1"/>
            <a:r>
              <a:rPr lang="es-ES" dirty="0" smtClean="0"/>
              <a:t>Eclipses </a:t>
            </a:r>
            <a:r>
              <a:rPr lang="es-ES" dirty="0" err="1" smtClean="0"/>
              <a:t>take</a:t>
            </a:r>
            <a:r>
              <a:rPr lang="es-ES" dirty="0" smtClean="0"/>
              <a:t> place </a:t>
            </a:r>
            <a:r>
              <a:rPr lang="es-ES" dirty="0" err="1" smtClean="0"/>
              <a:t>when</a:t>
            </a:r>
            <a:r>
              <a:rPr lang="es-ES" dirty="0" smtClean="0"/>
              <a:t> </a:t>
            </a:r>
            <a:r>
              <a:rPr lang="es-ES" dirty="0" err="1" smtClean="0"/>
              <a:t>moon</a:t>
            </a:r>
            <a:r>
              <a:rPr lang="es-ES" dirty="0" smtClean="0"/>
              <a:t>, </a:t>
            </a:r>
            <a:r>
              <a:rPr lang="es-ES" dirty="0" err="1" smtClean="0"/>
              <a:t>earth</a:t>
            </a:r>
            <a:r>
              <a:rPr lang="es-ES" dirty="0" smtClean="0"/>
              <a:t> and </a:t>
            </a:r>
            <a:r>
              <a:rPr lang="es-ES" dirty="0" err="1" smtClean="0"/>
              <a:t>sun</a:t>
            </a:r>
            <a:r>
              <a:rPr lang="es-ES" dirty="0" smtClean="0"/>
              <a:t> are in line:</a:t>
            </a:r>
          </a:p>
          <a:p>
            <a:pPr lvl="1" eaLnBrk="1" hangingPunct="1"/>
            <a:r>
              <a:rPr lang="es-ES" dirty="0" err="1" smtClean="0">
                <a:sym typeface="Wingdings" pitchFamily="2" charset="2"/>
              </a:rPr>
              <a:t>If</a:t>
            </a:r>
            <a:r>
              <a:rPr lang="es-ES" dirty="0" smtClean="0">
                <a:sym typeface="Wingdings" pitchFamily="2" charset="2"/>
              </a:rPr>
              <a:t> </a:t>
            </a:r>
            <a:r>
              <a:rPr lang="es-ES" dirty="0" err="1" smtClean="0">
                <a:sym typeface="Wingdings" pitchFamily="2" charset="2"/>
              </a:rPr>
              <a:t>earth</a:t>
            </a:r>
            <a:r>
              <a:rPr lang="es-ES" dirty="0" smtClean="0">
                <a:sym typeface="Wingdings" pitchFamily="2" charset="2"/>
              </a:rPr>
              <a:t> </a:t>
            </a:r>
            <a:r>
              <a:rPr lang="es-ES" dirty="0" err="1" smtClean="0">
                <a:sym typeface="Wingdings" pitchFamily="2" charset="2"/>
              </a:rPr>
              <a:t>is</a:t>
            </a:r>
            <a:r>
              <a:rPr lang="es-ES" dirty="0" smtClean="0">
                <a:sym typeface="Wingdings" pitchFamily="2" charset="2"/>
              </a:rPr>
              <a:t> </a:t>
            </a:r>
            <a:r>
              <a:rPr lang="es-ES" dirty="0" err="1" smtClean="0">
                <a:sym typeface="Wingdings" pitchFamily="2" charset="2"/>
              </a:rPr>
              <a:t>between</a:t>
            </a:r>
            <a:r>
              <a:rPr lang="es-ES" dirty="0" smtClean="0">
                <a:sym typeface="Wingdings" pitchFamily="2" charset="2"/>
              </a:rPr>
              <a:t> </a:t>
            </a:r>
            <a:r>
              <a:rPr lang="es-ES" dirty="0" err="1" smtClean="0">
                <a:sym typeface="Wingdings" pitchFamily="2" charset="2"/>
              </a:rPr>
              <a:t>moon</a:t>
            </a:r>
            <a:r>
              <a:rPr lang="es-ES" dirty="0" smtClean="0">
                <a:sym typeface="Wingdings" pitchFamily="2" charset="2"/>
              </a:rPr>
              <a:t> and </a:t>
            </a:r>
            <a:r>
              <a:rPr lang="es-ES" dirty="0" err="1" smtClean="0">
                <a:sym typeface="Wingdings" pitchFamily="2" charset="2"/>
              </a:rPr>
              <a:t>sun</a:t>
            </a:r>
            <a:r>
              <a:rPr lang="es-ES" dirty="0" smtClean="0">
                <a:sym typeface="Wingdings" pitchFamily="2" charset="2"/>
              </a:rPr>
              <a:t>  Moon Eclipse (Moon </a:t>
            </a:r>
            <a:r>
              <a:rPr lang="es-ES" dirty="0" err="1" smtClean="0">
                <a:sym typeface="Wingdings" pitchFamily="2" charset="2"/>
              </a:rPr>
              <a:t>on</a:t>
            </a:r>
            <a:r>
              <a:rPr lang="es-ES" dirty="0" smtClean="0">
                <a:sym typeface="Wingdings" pitchFamily="2" charset="2"/>
              </a:rPr>
              <a:t> </a:t>
            </a:r>
            <a:r>
              <a:rPr lang="es-ES" dirty="0" err="1" smtClean="0">
                <a:sym typeface="Wingdings" pitchFamily="2" charset="2"/>
              </a:rPr>
              <a:t>earth</a:t>
            </a:r>
            <a:r>
              <a:rPr lang="es-ES" dirty="0" smtClean="0">
                <a:sym typeface="Wingdings" pitchFamily="2" charset="2"/>
              </a:rPr>
              <a:t> </a:t>
            </a:r>
            <a:r>
              <a:rPr lang="es-ES" dirty="0" err="1" smtClean="0">
                <a:sym typeface="Wingdings" pitchFamily="2" charset="2"/>
              </a:rPr>
              <a:t>shadow</a:t>
            </a:r>
            <a:r>
              <a:rPr lang="es-ES" dirty="0" smtClean="0">
                <a:sym typeface="Wingdings" pitchFamily="2" charset="2"/>
              </a:rPr>
              <a:t>)</a:t>
            </a:r>
          </a:p>
          <a:p>
            <a:pPr lvl="1" eaLnBrk="1" hangingPunct="1"/>
            <a:r>
              <a:rPr lang="es-ES" dirty="0" err="1" smtClean="0">
                <a:sym typeface="Wingdings" pitchFamily="2" charset="2"/>
              </a:rPr>
              <a:t>If</a:t>
            </a:r>
            <a:r>
              <a:rPr lang="es-ES" dirty="0" smtClean="0">
                <a:sym typeface="Wingdings" pitchFamily="2" charset="2"/>
              </a:rPr>
              <a:t> </a:t>
            </a:r>
            <a:r>
              <a:rPr lang="es-ES" dirty="0" err="1" smtClean="0">
                <a:sym typeface="Wingdings" pitchFamily="2" charset="2"/>
              </a:rPr>
              <a:t>moon</a:t>
            </a:r>
            <a:r>
              <a:rPr lang="es-ES" dirty="0" smtClean="0">
                <a:sym typeface="Wingdings" pitchFamily="2" charset="2"/>
              </a:rPr>
              <a:t> </a:t>
            </a:r>
            <a:r>
              <a:rPr lang="es-ES" dirty="0" err="1" smtClean="0">
                <a:sym typeface="Wingdings" pitchFamily="2" charset="2"/>
              </a:rPr>
              <a:t>is</a:t>
            </a:r>
            <a:r>
              <a:rPr lang="es-ES" dirty="0" smtClean="0">
                <a:sym typeface="Wingdings" pitchFamily="2" charset="2"/>
              </a:rPr>
              <a:t> </a:t>
            </a:r>
            <a:r>
              <a:rPr lang="es-ES" dirty="0" err="1" smtClean="0">
                <a:sym typeface="Wingdings" pitchFamily="2" charset="2"/>
              </a:rPr>
              <a:t>between</a:t>
            </a:r>
            <a:r>
              <a:rPr lang="es-ES" dirty="0" smtClean="0">
                <a:sym typeface="Wingdings" pitchFamily="2" charset="2"/>
              </a:rPr>
              <a:t> </a:t>
            </a:r>
            <a:r>
              <a:rPr lang="es-ES" dirty="0" err="1" smtClean="0">
                <a:sym typeface="Wingdings" pitchFamily="2" charset="2"/>
              </a:rPr>
              <a:t>earth</a:t>
            </a:r>
            <a:r>
              <a:rPr lang="es-ES" dirty="0" smtClean="0">
                <a:sym typeface="Wingdings" pitchFamily="2" charset="2"/>
              </a:rPr>
              <a:t> and </a:t>
            </a:r>
            <a:r>
              <a:rPr lang="es-ES" dirty="0" err="1" smtClean="0">
                <a:sym typeface="Wingdings" pitchFamily="2" charset="2"/>
              </a:rPr>
              <a:t>sun</a:t>
            </a:r>
            <a:r>
              <a:rPr lang="es-ES" dirty="0" smtClean="0">
                <a:sym typeface="Wingdings" pitchFamily="2" charset="2"/>
              </a:rPr>
              <a:t>  </a:t>
            </a:r>
            <a:r>
              <a:rPr lang="es-ES" dirty="0" err="1" smtClean="0">
                <a:sym typeface="Wingdings" pitchFamily="2" charset="2"/>
              </a:rPr>
              <a:t>Sun</a:t>
            </a:r>
            <a:r>
              <a:rPr lang="es-ES" dirty="0" smtClean="0">
                <a:sym typeface="Wingdings" pitchFamily="2" charset="2"/>
              </a:rPr>
              <a:t> Eclipse (</a:t>
            </a:r>
            <a:r>
              <a:rPr lang="es-ES" dirty="0" err="1" smtClean="0">
                <a:sym typeface="Wingdings" pitchFamily="2" charset="2"/>
              </a:rPr>
              <a:t>Sun</a:t>
            </a:r>
            <a:r>
              <a:rPr lang="es-ES" dirty="0" smtClean="0">
                <a:sym typeface="Wingdings" pitchFamily="2" charset="2"/>
              </a:rPr>
              <a:t> </a:t>
            </a:r>
            <a:r>
              <a:rPr lang="es-ES" dirty="0" err="1" smtClean="0">
                <a:sym typeface="Wingdings" pitchFamily="2" charset="2"/>
              </a:rPr>
              <a:t>is</a:t>
            </a:r>
            <a:r>
              <a:rPr lang="es-ES" dirty="0" smtClean="0">
                <a:sym typeface="Wingdings" pitchFamily="2" charset="2"/>
              </a:rPr>
              <a:t> </a:t>
            </a:r>
            <a:r>
              <a:rPr lang="es-ES" dirty="0" err="1" smtClean="0">
                <a:sym typeface="Wingdings" pitchFamily="2" charset="2"/>
              </a:rPr>
              <a:t>covered</a:t>
            </a:r>
            <a:r>
              <a:rPr lang="es-ES" dirty="0" smtClean="0">
                <a:sym typeface="Wingdings" pitchFamily="2" charset="2"/>
              </a:rPr>
              <a:t> </a:t>
            </a:r>
            <a:r>
              <a:rPr lang="es-ES" dirty="0" err="1" smtClean="0">
                <a:sym typeface="Wingdings" pitchFamily="2" charset="2"/>
              </a:rPr>
              <a:t>by</a:t>
            </a:r>
            <a:r>
              <a:rPr lang="es-ES" dirty="0" smtClean="0">
                <a:sym typeface="Wingdings" pitchFamily="2" charset="2"/>
              </a:rPr>
              <a:t> </a:t>
            </a:r>
            <a:r>
              <a:rPr lang="es-ES" dirty="0" err="1" smtClean="0">
                <a:sym typeface="Wingdings" pitchFamily="2" charset="2"/>
              </a:rPr>
              <a:t>moon</a:t>
            </a:r>
            <a:r>
              <a:rPr lang="es-ES" dirty="0" smtClean="0">
                <a:sym typeface="Wingdings" pitchFamily="2" charset="2"/>
              </a:rPr>
              <a:t>)</a:t>
            </a:r>
            <a:endParaRPr lang="es-ES" dirty="0" smtClean="0"/>
          </a:p>
        </p:txBody>
      </p:sp>
      <p:sp>
        <p:nvSpPr>
          <p:cNvPr id="35844" name="3 Marcador de fecha"/>
          <p:cNvSpPr>
            <a:spLocks noGrp="1"/>
          </p:cNvSpPr>
          <p:nvPr>
            <p:ph type="dt" sz="quarter" idx="10"/>
          </p:nvPr>
        </p:nvSpPr>
        <p:spPr>
          <a:noFill/>
        </p:spPr>
        <p:txBody>
          <a:bodyPr/>
          <a:lstStyle/>
          <a:p>
            <a:fld id="{5232C79F-A9E6-4B14-8353-6BAB9893F5F6}" type="datetime8">
              <a:rPr lang="es-ES">
                <a:latin typeface="Arial" pitchFamily="34" charset="0"/>
              </a:rPr>
              <a:pPr/>
              <a:t>22/01/2015 18:09</a:t>
            </a:fld>
            <a:endParaRPr lang="es-ES">
              <a:latin typeface="Arial" pitchFamily="34" charset="0"/>
            </a:endParaRPr>
          </a:p>
        </p:txBody>
      </p:sp>
      <p:sp>
        <p:nvSpPr>
          <p:cNvPr id="35845" name="4 Marcador de número de diapositiva"/>
          <p:cNvSpPr>
            <a:spLocks noGrp="1"/>
          </p:cNvSpPr>
          <p:nvPr>
            <p:ph type="sldNum" sz="quarter" idx="12"/>
          </p:nvPr>
        </p:nvSpPr>
        <p:spPr>
          <a:noFill/>
        </p:spPr>
        <p:txBody>
          <a:bodyPr/>
          <a:lstStyle/>
          <a:p>
            <a:fld id="{31A41519-D86C-46B6-AC80-7A278DE6ACD6}" type="slidenum">
              <a:rPr lang="es-ES" smtClean="0">
                <a:latin typeface="Arial" pitchFamily="34" charset="0"/>
              </a:rPr>
              <a:pPr/>
              <a:t>54</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68313" y="0"/>
            <a:ext cx="8229600" cy="908050"/>
          </a:xfrm>
        </p:spPr>
        <p:txBody>
          <a:bodyPr/>
          <a:lstStyle/>
          <a:p>
            <a:pPr eaLnBrk="1" hangingPunct="1"/>
            <a:r>
              <a:rPr lang="es-ES" dirty="0" err="1" smtClean="0"/>
              <a:t>Sun</a:t>
            </a:r>
            <a:r>
              <a:rPr lang="es-ES" dirty="0" smtClean="0"/>
              <a:t> Eclipse</a:t>
            </a:r>
          </a:p>
        </p:txBody>
      </p:sp>
      <p:sp>
        <p:nvSpPr>
          <p:cNvPr id="36867" name="Rectangle 3"/>
          <p:cNvSpPr>
            <a:spLocks noGrp="1" noChangeArrowheads="1"/>
          </p:cNvSpPr>
          <p:nvPr>
            <p:ph type="body" idx="1"/>
          </p:nvPr>
        </p:nvSpPr>
        <p:spPr>
          <a:xfrm>
            <a:off x="251520" y="908720"/>
            <a:ext cx="5760343" cy="5761038"/>
          </a:xfrm>
        </p:spPr>
        <p:txBody>
          <a:bodyPr/>
          <a:lstStyle/>
          <a:p>
            <a:pPr eaLnBrk="1" hangingPunct="1">
              <a:lnSpc>
                <a:spcPct val="80000"/>
              </a:lnSpc>
            </a:pPr>
            <a:r>
              <a:rPr lang="es-ES" sz="2600" dirty="0" err="1" smtClean="0"/>
              <a:t>They</a:t>
            </a:r>
            <a:r>
              <a:rPr lang="es-ES" sz="2600" dirty="0" smtClean="0"/>
              <a:t> can be:</a:t>
            </a:r>
          </a:p>
          <a:p>
            <a:pPr lvl="1" eaLnBrk="1" hangingPunct="1">
              <a:lnSpc>
                <a:spcPct val="80000"/>
              </a:lnSpc>
            </a:pPr>
            <a:r>
              <a:rPr lang="es-ES" sz="2600" dirty="0" smtClean="0"/>
              <a:t>Total</a:t>
            </a:r>
          </a:p>
          <a:p>
            <a:pPr lvl="1" eaLnBrk="1" hangingPunct="1">
              <a:lnSpc>
                <a:spcPct val="80000"/>
              </a:lnSpc>
            </a:pPr>
            <a:r>
              <a:rPr lang="es-ES" sz="2600" dirty="0" err="1" smtClean="0"/>
              <a:t>Partial</a:t>
            </a:r>
            <a:endParaRPr lang="es-ES" sz="2600" dirty="0" smtClean="0"/>
          </a:p>
          <a:p>
            <a:pPr lvl="1" eaLnBrk="1" hangingPunct="1">
              <a:lnSpc>
                <a:spcPct val="80000"/>
              </a:lnSpc>
            </a:pPr>
            <a:r>
              <a:rPr lang="es-ES" sz="2600" dirty="0" smtClean="0"/>
              <a:t>Anular  - </a:t>
            </a:r>
            <a:r>
              <a:rPr lang="es-ES" sz="2600" dirty="0" err="1" smtClean="0"/>
              <a:t>Hybrid</a:t>
            </a:r>
            <a:endParaRPr lang="es-ES" sz="2600" dirty="0" smtClean="0"/>
          </a:p>
          <a:p>
            <a:pPr eaLnBrk="1" hangingPunct="1">
              <a:lnSpc>
                <a:spcPct val="80000"/>
              </a:lnSpc>
            </a:pPr>
            <a:r>
              <a:rPr lang="es-ES" sz="2600" dirty="0" smtClean="0"/>
              <a:t>Saros: </a:t>
            </a:r>
            <a:r>
              <a:rPr lang="es-ES" sz="2600" dirty="0" err="1" smtClean="0"/>
              <a:t>Period</a:t>
            </a:r>
            <a:r>
              <a:rPr lang="es-ES" sz="2600" dirty="0" smtClean="0"/>
              <a:t> of </a:t>
            </a:r>
          </a:p>
          <a:p>
            <a:pPr lvl="1" eaLnBrk="1" hangingPunct="1">
              <a:lnSpc>
                <a:spcPct val="80000"/>
              </a:lnSpc>
            </a:pPr>
            <a:r>
              <a:rPr lang="es-ES" sz="2600" dirty="0" smtClean="0"/>
              <a:t>223S=6585,3211 </a:t>
            </a:r>
            <a:r>
              <a:rPr lang="es-ES" sz="2600" dirty="0" err="1" smtClean="0"/>
              <a:t>days</a:t>
            </a:r>
            <a:endParaRPr lang="es-ES" sz="2600" dirty="0" smtClean="0"/>
          </a:p>
          <a:p>
            <a:pPr lvl="1" eaLnBrk="1" hangingPunct="1">
              <a:lnSpc>
                <a:spcPct val="80000"/>
              </a:lnSpc>
            </a:pPr>
            <a:r>
              <a:rPr lang="es-ES" sz="2600" dirty="0" smtClean="0"/>
              <a:t>242D=6585,3567 </a:t>
            </a:r>
            <a:r>
              <a:rPr lang="es-ES" sz="2600" dirty="0" err="1" smtClean="0"/>
              <a:t>days</a:t>
            </a:r>
            <a:endParaRPr lang="es-ES" sz="2600" dirty="0" smtClean="0"/>
          </a:p>
          <a:p>
            <a:pPr lvl="1" eaLnBrk="1" hangingPunct="1">
              <a:lnSpc>
                <a:spcPct val="80000"/>
              </a:lnSpc>
            </a:pPr>
            <a:r>
              <a:rPr lang="es-ES" sz="2600" dirty="0" smtClean="0"/>
              <a:t>239A=6585,5374 </a:t>
            </a:r>
            <a:r>
              <a:rPr lang="es-ES" sz="2600" dirty="0" err="1" smtClean="0"/>
              <a:t>days</a:t>
            </a:r>
            <a:endParaRPr lang="es-ES" sz="2600" dirty="0" smtClean="0"/>
          </a:p>
          <a:p>
            <a:pPr lvl="1" eaLnBrk="1" hangingPunct="1">
              <a:lnSpc>
                <a:spcPct val="80000"/>
              </a:lnSpc>
            </a:pPr>
            <a:r>
              <a:rPr lang="es-ES" sz="2600" dirty="0" smtClean="0"/>
              <a:t>18 </a:t>
            </a:r>
            <a:r>
              <a:rPr lang="es-ES" sz="2600" dirty="0" err="1" smtClean="0"/>
              <a:t>years</a:t>
            </a:r>
            <a:r>
              <a:rPr lang="es-ES" sz="2600" dirty="0" smtClean="0"/>
              <a:t> and 11 </a:t>
            </a:r>
            <a:r>
              <a:rPr lang="es-ES" sz="2600" dirty="0" err="1" smtClean="0"/>
              <a:t>days</a:t>
            </a:r>
            <a:endParaRPr lang="es-ES" sz="2600" dirty="0" smtClean="0"/>
          </a:p>
          <a:p>
            <a:pPr eaLnBrk="1" hangingPunct="1">
              <a:lnSpc>
                <a:spcPct val="80000"/>
              </a:lnSpc>
            </a:pPr>
            <a:r>
              <a:rPr lang="es-ES" sz="2600" dirty="0" smtClean="0"/>
              <a:t>Saros series do </a:t>
            </a:r>
            <a:r>
              <a:rPr lang="es-ES" sz="2600" dirty="0" err="1" smtClean="0"/>
              <a:t>not</a:t>
            </a:r>
            <a:r>
              <a:rPr lang="es-ES" sz="2600" dirty="0" smtClean="0"/>
              <a:t> </a:t>
            </a:r>
            <a:r>
              <a:rPr lang="es-ES" sz="2600" dirty="0" err="1" smtClean="0"/>
              <a:t>last</a:t>
            </a:r>
            <a:r>
              <a:rPr lang="es-ES" sz="2600" dirty="0" smtClean="0"/>
              <a:t> </a:t>
            </a:r>
            <a:r>
              <a:rPr lang="es-ES" sz="2600" dirty="0" err="1" smtClean="0"/>
              <a:t>forever</a:t>
            </a:r>
            <a:r>
              <a:rPr lang="es-ES" sz="2600" dirty="0" smtClean="0"/>
              <a:t>, </a:t>
            </a:r>
            <a:r>
              <a:rPr lang="es-ES" sz="2600" dirty="0" err="1" smtClean="0"/>
              <a:t>but</a:t>
            </a:r>
            <a:r>
              <a:rPr lang="es-ES" sz="2600" dirty="0" smtClean="0"/>
              <a:t> </a:t>
            </a:r>
            <a:r>
              <a:rPr lang="es-ES" sz="2600" dirty="0" err="1" smtClean="0"/>
              <a:t>cycles</a:t>
            </a:r>
            <a:r>
              <a:rPr lang="es-ES" sz="2600" dirty="0" smtClean="0"/>
              <a:t> of </a:t>
            </a:r>
            <a:r>
              <a:rPr lang="es-ES" sz="2600" dirty="0" err="1" smtClean="0"/>
              <a:t>between</a:t>
            </a:r>
            <a:r>
              <a:rPr lang="es-ES" sz="2600" dirty="0" smtClean="0"/>
              <a:t> 1226 and 1550 </a:t>
            </a:r>
            <a:r>
              <a:rPr lang="es-ES" sz="2600" dirty="0" err="1" smtClean="0"/>
              <a:t>years</a:t>
            </a:r>
            <a:r>
              <a:rPr lang="es-ES" sz="2600" dirty="0" smtClean="0"/>
              <a:t>.</a:t>
            </a:r>
          </a:p>
          <a:p>
            <a:pPr eaLnBrk="1" hangingPunct="1">
              <a:lnSpc>
                <a:spcPct val="80000"/>
              </a:lnSpc>
            </a:pPr>
            <a:r>
              <a:rPr lang="es-ES" sz="2600" dirty="0" err="1" smtClean="0"/>
              <a:t>Periods</a:t>
            </a:r>
            <a:r>
              <a:rPr lang="es-ES" sz="2600" dirty="0" smtClean="0"/>
              <a:t> of </a:t>
            </a:r>
            <a:r>
              <a:rPr lang="es-ES" sz="2600" dirty="0" err="1" smtClean="0"/>
              <a:t>three</a:t>
            </a:r>
            <a:r>
              <a:rPr lang="es-ES" sz="2600" dirty="0" smtClean="0"/>
              <a:t> saros (</a:t>
            </a:r>
            <a:r>
              <a:rPr lang="es-ES" sz="2600" dirty="0" err="1" smtClean="0"/>
              <a:t>exeligmos</a:t>
            </a:r>
            <a:r>
              <a:rPr lang="es-ES" sz="2600" dirty="0" smtClean="0"/>
              <a:t>) produce similar eclipses </a:t>
            </a:r>
            <a:r>
              <a:rPr lang="es-ES" sz="2600" dirty="0" err="1" smtClean="0"/>
              <a:t>over</a:t>
            </a:r>
            <a:r>
              <a:rPr lang="es-ES" sz="2600" dirty="0" smtClean="0"/>
              <a:t> </a:t>
            </a:r>
            <a:r>
              <a:rPr lang="es-ES" sz="2600" dirty="0" err="1" smtClean="0"/>
              <a:t>the</a:t>
            </a:r>
            <a:r>
              <a:rPr lang="es-ES" sz="2600" dirty="0" smtClean="0"/>
              <a:t> </a:t>
            </a:r>
            <a:r>
              <a:rPr lang="es-ES" sz="2600" dirty="0" err="1" smtClean="0"/>
              <a:t>same</a:t>
            </a:r>
            <a:r>
              <a:rPr lang="es-ES" sz="2600" dirty="0" smtClean="0"/>
              <a:t> </a:t>
            </a:r>
            <a:r>
              <a:rPr lang="es-ES" sz="2600" dirty="0" err="1" smtClean="0"/>
              <a:t>region</a:t>
            </a:r>
            <a:r>
              <a:rPr lang="es-ES" sz="2600" dirty="0" smtClean="0"/>
              <a:t> of </a:t>
            </a:r>
            <a:r>
              <a:rPr lang="es-ES" sz="2600" dirty="0" err="1" smtClean="0"/>
              <a:t>the</a:t>
            </a:r>
            <a:r>
              <a:rPr lang="es-ES" sz="2600" dirty="0" smtClean="0"/>
              <a:t> </a:t>
            </a:r>
            <a:r>
              <a:rPr lang="es-ES" sz="2600" dirty="0" err="1" smtClean="0"/>
              <a:t>earth</a:t>
            </a:r>
            <a:r>
              <a:rPr lang="es-ES" sz="2600" dirty="0" smtClean="0"/>
              <a:t>.</a:t>
            </a:r>
          </a:p>
        </p:txBody>
      </p:sp>
      <p:pic>
        <p:nvPicPr>
          <p:cNvPr id="36868" name="Picture 4"/>
          <p:cNvPicPr>
            <a:picLocks noChangeAspect="1" noChangeArrowheads="1"/>
          </p:cNvPicPr>
          <p:nvPr/>
        </p:nvPicPr>
        <p:blipFill>
          <a:blip r:embed="rId2" cstate="print"/>
          <a:srcRect/>
          <a:stretch>
            <a:fillRect/>
          </a:stretch>
        </p:blipFill>
        <p:spPr bwMode="auto">
          <a:xfrm>
            <a:off x="6011863" y="1628775"/>
            <a:ext cx="2800350" cy="3724275"/>
          </a:xfrm>
          <a:prstGeom prst="rect">
            <a:avLst/>
          </a:prstGeom>
          <a:noFill/>
          <a:ln w="9525">
            <a:noFill/>
            <a:miter lim="800000"/>
            <a:headEnd/>
            <a:tailEnd/>
          </a:ln>
        </p:spPr>
      </p:pic>
      <p:sp>
        <p:nvSpPr>
          <p:cNvPr id="36873" name="8 Marcador de fecha"/>
          <p:cNvSpPr>
            <a:spLocks noGrp="1"/>
          </p:cNvSpPr>
          <p:nvPr>
            <p:ph type="dt" sz="quarter" idx="10"/>
          </p:nvPr>
        </p:nvSpPr>
        <p:spPr>
          <a:noFill/>
        </p:spPr>
        <p:txBody>
          <a:bodyPr/>
          <a:lstStyle/>
          <a:p>
            <a:fld id="{B72B2C8E-E853-41C0-8775-6FD3DE6F4384}" type="datetime8">
              <a:rPr lang="es-ES">
                <a:latin typeface="Arial" pitchFamily="34" charset="0"/>
              </a:rPr>
              <a:pPr/>
              <a:t>22/01/2015 18:09</a:t>
            </a:fld>
            <a:endParaRPr lang="es-ES">
              <a:latin typeface="Arial" pitchFamily="34" charset="0"/>
            </a:endParaRPr>
          </a:p>
        </p:txBody>
      </p:sp>
      <p:sp>
        <p:nvSpPr>
          <p:cNvPr id="36874" name="9 Marcador de número de diapositiva"/>
          <p:cNvSpPr>
            <a:spLocks noGrp="1"/>
          </p:cNvSpPr>
          <p:nvPr>
            <p:ph type="sldNum" sz="quarter" idx="12"/>
          </p:nvPr>
        </p:nvSpPr>
        <p:spPr>
          <a:noFill/>
        </p:spPr>
        <p:txBody>
          <a:bodyPr/>
          <a:lstStyle/>
          <a:p>
            <a:fld id="{033B837A-D87A-43E6-AF73-10DF072907C2}" type="slidenum">
              <a:rPr lang="es-ES" smtClean="0">
                <a:latin typeface="Arial" pitchFamily="34" charset="0"/>
              </a:rPr>
              <a:pPr/>
              <a:t>55</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56</a:t>
            </a:fld>
            <a:endParaRPr lang="es-ES"/>
          </a:p>
        </p:txBody>
      </p:sp>
      <p:pic>
        <p:nvPicPr>
          <p:cNvPr id="6" name="Picture 6"/>
          <p:cNvPicPr>
            <a:picLocks noChangeAspect="1" noChangeArrowheads="1"/>
          </p:cNvPicPr>
          <p:nvPr/>
        </p:nvPicPr>
        <p:blipFill>
          <a:blip r:embed="rId2" cstate="print"/>
          <a:srcRect/>
          <a:stretch>
            <a:fillRect/>
          </a:stretch>
        </p:blipFill>
        <p:spPr bwMode="auto">
          <a:xfrm>
            <a:off x="2051720" y="1450930"/>
            <a:ext cx="5545138" cy="4899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57</a:t>
            </a:fld>
            <a:endParaRPr lang="es-ES"/>
          </a:p>
        </p:txBody>
      </p:sp>
      <p:pic>
        <p:nvPicPr>
          <p:cNvPr id="6" name="Picture 8" descr="TSE2008globe1a"/>
          <p:cNvPicPr>
            <a:picLocks noChangeAspect="1" noChangeArrowheads="1"/>
          </p:cNvPicPr>
          <p:nvPr/>
        </p:nvPicPr>
        <p:blipFill>
          <a:blip r:embed="rId2" cstate="print"/>
          <a:srcRect/>
          <a:stretch>
            <a:fillRect/>
          </a:stretch>
        </p:blipFill>
        <p:spPr bwMode="auto">
          <a:xfrm>
            <a:off x="1187450" y="1484313"/>
            <a:ext cx="6848475" cy="5133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58</a:t>
            </a:fld>
            <a:endParaRPr lang="es-ES"/>
          </a:p>
        </p:txBody>
      </p:sp>
      <p:pic>
        <p:nvPicPr>
          <p:cNvPr id="6" name="Picture 10" descr="The shadow of the moon falls on Earth."/>
          <p:cNvPicPr>
            <a:picLocks noChangeAspect="1" noChangeArrowheads="1"/>
          </p:cNvPicPr>
          <p:nvPr/>
        </p:nvPicPr>
        <p:blipFill>
          <a:blip r:embed="rId2" cstate="print"/>
          <a:srcRect/>
          <a:stretch>
            <a:fillRect/>
          </a:stretch>
        </p:blipFill>
        <p:spPr bwMode="auto">
          <a:xfrm>
            <a:off x="1187450" y="1412875"/>
            <a:ext cx="6769100" cy="5076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59</a:t>
            </a:fld>
            <a:endParaRPr lang="es-ES"/>
          </a:p>
        </p:txBody>
      </p:sp>
      <p:pic>
        <p:nvPicPr>
          <p:cNvPr id="6" name="Picture 15" descr="150px-Eclipse_movie"/>
          <p:cNvPicPr>
            <a:picLocks noChangeAspect="1" noChangeArrowheads="1" noCrop="1"/>
          </p:cNvPicPr>
          <p:nvPr/>
        </p:nvPicPr>
        <p:blipFill>
          <a:blip r:embed="rId2" cstate="print"/>
          <a:srcRect/>
          <a:stretch>
            <a:fillRect/>
          </a:stretch>
        </p:blipFill>
        <p:spPr bwMode="auto">
          <a:xfrm>
            <a:off x="2268538" y="1773238"/>
            <a:ext cx="4537075" cy="4143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
                                        </p:tgtEl>
                                        <p:attrNameLst>
                                          <p:attrName>ppt_y</p:attrName>
                                        </p:attrNameLst>
                                      </p:cBhvr>
                                      <p:tavLst>
                                        <p:tav tm="0">
                                          <p:val>
                                            <p:strVal val="#ppt_y"/>
                                          </p:val>
                                        </p:tav>
                                        <p:tav tm="100000">
                                          <p:val>
                                            <p:strVal val="#ppt_y"/>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Título"/>
          <p:cNvSpPr>
            <a:spLocks noGrp="1"/>
          </p:cNvSpPr>
          <p:nvPr>
            <p:ph type="title"/>
          </p:nvPr>
        </p:nvSpPr>
        <p:spPr/>
        <p:txBody>
          <a:bodyPr/>
          <a:lstStyle/>
          <a:p>
            <a:r>
              <a:rPr lang="es-ES" dirty="0" err="1" smtClean="0"/>
              <a:t>Planetary</a:t>
            </a:r>
            <a:r>
              <a:rPr lang="es-ES" dirty="0" smtClean="0"/>
              <a:t> </a:t>
            </a:r>
            <a:r>
              <a:rPr lang="es-ES" dirty="0" err="1" smtClean="0"/>
              <a:t>motion</a:t>
            </a:r>
            <a:endParaRPr lang="es-ES" dirty="0" smtClean="0"/>
          </a:p>
        </p:txBody>
      </p:sp>
      <p:sp>
        <p:nvSpPr>
          <p:cNvPr id="9219" name="2 Marcador de contenido"/>
          <p:cNvSpPr>
            <a:spLocks noGrp="1"/>
          </p:cNvSpPr>
          <p:nvPr>
            <p:ph idx="1"/>
          </p:nvPr>
        </p:nvSpPr>
        <p:spPr/>
        <p:txBody>
          <a:bodyPr/>
          <a:lstStyle/>
          <a:p>
            <a:r>
              <a:rPr lang="es-ES" sz="2800" dirty="0" err="1" smtClean="0"/>
              <a:t>Planets</a:t>
            </a:r>
            <a:r>
              <a:rPr lang="es-ES" sz="2800" dirty="0" smtClean="0"/>
              <a:t> </a:t>
            </a:r>
            <a:r>
              <a:rPr lang="es-ES" sz="2800" dirty="0" err="1" smtClean="0"/>
              <a:t>move</a:t>
            </a:r>
            <a:r>
              <a:rPr lang="es-ES" sz="2800" dirty="0" smtClean="0"/>
              <a:t> in </a:t>
            </a:r>
            <a:r>
              <a:rPr lang="es-ES" sz="2800" dirty="0" err="1" smtClean="0"/>
              <a:t>the</a:t>
            </a:r>
            <a:r>
              <a:rPr lang="es-ES" sz="2800" dirty="0" smtClean="0"/>
              <a:t> </a:t>
            </a:r>
            <a:r>
              <a:rPr lang="es-ES" sz="2800" dirty="0" err="1" smtClean="0"/>
              <a:t>sky</a:t>
            </a:r>
            <a:r>
              <a:rPr lang="es-ES" sz="2800" dirty="0" smtClean="0"/>
              <a:t>, </a:t>
            </a:r>
            <a:r>
              <a:rPr lang="es-ES" sz="2800" dirty="0" err="1" smtClean="0"/>
              <a:t>wrt</a:t>
            </a:r>
            <a:r>
              <a:rPr lang="es-ES" sz="2800" dirty="0" smtClean="0"/>
              <a:t> </a:t>
            </a:r>
            <a:r>
              <a:rPr lang="es-ES" sz="2800" dirty="0" err="1" smtClean="0"/>
              <a:t>stars</a:t>
            </a:r>
            <a:r>
              <a:rPr lang="es-ES" sz="2800" dirty="0" smtClean="0"/>
              <a:t>, </a:t>
            </a:r>
            <a:r>
              <a:rPr lang="es-ES" sz="2800" dirty="0" err="1" smtClean="0"/>
              <a:t>from</a:t>
            </a:r>
            <a:r>
              <a:rPr lang="es-ES" sz="2800" dirty="0" smtClean="0"/>
              <a:t> </a:t>
            </a:r>
            <a:r>
              <a:rPr lang="es-ES" sz="2800" dirty="0" err="1" smtClean="0"/>
              <a:t>west</a:t>
            </a:r>
            <a:r>
              <a:rPr lang="es-ES" sz="2800" dirty="0" smtClean="0"/>
              <a:t> to </a:t>
            </a:r>
            <a:r>
              <a:rPr lang="es-ES" sz="2800" dirty="0" err="1" smtClean="0"/>
              <a:t>east</a:t>
            </a:r>
            <a:r>
              <a:rPr lang="es-ES" sz="2800" dirty="0" smtClean="0"/>
              <a:t> </a:t>
            </a:r>
            <a:r>
              <a:rPr lang="es-ES" sz="2800" dirty="0" smtClean="0">
                <a:sym typeface="Wingdings" pitchFamily="2" charset="2"/>
              </a:rPr>
              <a:t> </a:t>
            </a:r>
            <a:r>
              <a:rPr lang="es-ES" sz="2800" dirty="0" err="1" smtClean="0">
                <a:sym typeface="Wingdings" pitchFamily="2" charset="2"/>
              </a:rPr>
              <a:t>Direct</a:t>
            </a:r>
            <a:r>
              <a:rPr lang="es-ES" sz="2800" dirty="0" smtClean="0">
                <a:sym typeface="Wingdings" pitchFamily="2" charset="2"/>
              </a:rPr>
              <a:t> </a:t>
            </a:r>
            <a:r>
              <a:rPr lang="es-ES" sz="2800" dirty="0" err="1" smtClean="0">
                <a:sym typeface="Wingdings" pitchFamily="2" charset="2"/>
              </a:rPr>
              <a:t>or</a:t>
            </a:r>
            <a:r>
              <a:rPr lang="es-ES" sz="2800" dirty="0" smtClean="0">
                <a:sym typeface="Wingdings" pitchFamily="2" charset="2"/>
              </a:rPr>
              <a:t> </a:t>
            </a:r>
            <a:r>
              <a:rPr lang="es-ES" sz="2800" dirty="0" err="1" smtClean="0">
                <a:sym typeface="Wingdings" pitchFamily="2" charset="2"/>
              </a:rPr>
              <a:t>prograde</a:t>
            </a:r>
            <a:r>
              <a:rPr lang="es-ES" sz="2800" dirty="0" smtClean="0">
                <a:sym typeface="Wingdings" pitchFamily="2" charset="2"/>
              </a:rPr>
              <a:t> </a:t>
            </a:r>
            <a:r>
              <a:rPr lang="es-ES" sz="2800" dirty="0" err="1" smtClean="0">
                <a:sym typeface="Wingdings" pitchFamily="2" charset="2"/>
              </a:rPr>
              <a:t>motion</a:t>
            </a:r>
            <a:r>
              <a:rPr lang="es-ES" sz="2800" dirty="0" smtClean="0">
                <a:sym typeface="Wingdings" pitchFamily="2" charset="2"/>
              </a:rPr>
              <a:t>.</a:t>
            </a:r>
          </a:p>
          <a:p>
            <a:r>
              <a:rPr lang="es-ES" sz="2800" dirty="0" err="1" smtClean="0">
                <a:sym typeface="Wingdings" pitchFamily="2" charset="2"/>
              </a:rPr>
              <a:t>Occasionally</a:t>
            </a:r>
            <a:r>
              <a:rPr lang="es-ES" sz="2800" dirty="0" smtClean="0">
                <a:sym typeface="Wingdings" pitchFamily="2" charset="2"/>
              </a:rPr>
              <a:t> </a:t>
            </a:r>
            <a:r>
              <a:rPr lang="es-ES" sz="2800" dirty="0" err="1" smtClean="0">
                <a:sym typeface="Wingdings" pitchFamily="2" charset="2"/>
              </a:rPr>
              <a:t>they</a:t>
            </a:r>
            <a:r>
              <a:rPr lang="es-ES" sz="2800" dirty="0" smtClean="0">
                <a:sym typeface="Wingdings" pitchFamily="2" charset="2"/>
              </a:rPr>
              <a:t> </a:t>
            </a:r>
            <a:r>
              <a:rPr lang="es-ES" sz="2800" dirty="0" err="1" smtClean="0">
                <a:sym typeface="Wingdings" pitchFamily="2" charset="2"/>
              </a:rPr>
              <a:t>slow</a:t>
            </a:r>
            <a:r>
              <a:rPr lang="es-ES" sz="2800" dirty="0" smtClean="0">
                <a:sym typeface="Wingdings" pitchFamily="2" charset="2"/>
              </a:rPr>
              <a:t> </a:t>
            </a:r>
            <a:r>
              <a:rPr lang="es-ES" sz="2800" dirty="0" err="1" smtClean="0">
                <a:sym typeface="Wingdings" pitchFamily="2" charset="2"/>
              </a:rPr>
              <a:t>down</a:t>
            </a:r>
            <a:r>
              <a:rPr lang="es-ES" sz="2800" dirty="0" smtClean="0">
                <a:sym typeface="Wingdings" pitchFamily="2" charset="2"/>
              </a:rPr>
              <a:t> and stop </a:t>
            </a:r>
            <a:r>
              <a:rPr lang="es-ES" sz="2800" dirty="0" err="1" smtClean="0">
                <a:sym typeface="Wingdings" pitchFamily="2" charset="2"/>
              </a:rPr>
              <a:t>Standstills</a:t>
            </a:r>
            <a:r>
              <a:rPr lang="es-ES" sz="2800" dirty="0" smtClean="0">
                <a:sym typeface="Wingdings" pitchFamily="2" charset="2"/>
              </a:rPr>
              <a:t>, </a:t>
            </a:r>
            <a:r>
              <a:rPr lang="es-ES" sz="2800" dirty="0" err="1" smtClean="0">
                <a:sym typeface="Wingdings" pitchFamily="2" charset="2"/>
              </a:rPr>
              <a:t>Stationary</a:t>
            </a:r>
            <a:r>
              <a:rPr lang="es-ES" sz="2800" dirty="0" smtClean="0">
                <a:sym typeface="Wingdings" pitchFamily="2" charset="2"/>
              </a:rPr>
              <a:t> </a:t>
            </a:r>
            <a:r>
              <a:rPr lang="es-ES" sz="2800" dirty="0" err="1" smtClean="0">
                <a:sym typeface="Wingdings" pitchFamily="2" charset="2"/>
              </a:rPr>
              <a:t>points</a:t>
            </a:r>
            <a:r>
              <a:rPr lang="es-ES" sz="2800" dirty="0" smtClean="0">
                <a:sym typeface="Wingdings" pitchFamily="2" charset="2"/>
              </a:rPr>
              <a:t>.</a:t>
            </a:r>
          </a:p>
          <a:p>
            <a:r>
              <a:rPr lang="es-ES" sz="2800" dirty="0" err="1" smtClean="0">
                <a:sym typeface="Wingdings" pitchFamily="2" charset="2"/>
              </a:rPr>
              <a:t>For</a:t>
            </a:r>
            <a:r>
              <a:rPr lang="es-ES" sz="2800" dirty="0" smtClean="0">
                <a:sym typeface="Wingdings" pitchFamily="2" charset="2"/>
              </a:rPr>
              <a:t> a </a:t>
            </a:r>
            <a:r>
              <a:rPr lang="es-ES" sz="2800" dirty="0" err="1" smtClean="0">
                <a:sym typeface="Wingdings" pitchFamily="2" charset="2"/>
              </a:rPr>
              <a:t>brief</a:t>
            </a:r>
            <a:r>
              <a:rPr lang="es-ES" sz="2800" dirty="0" smtClean="0">
                <a:sym typeface="Wingdings" pitchFamily="2" charset="2"/>
              </a:rPr>
              <a:t> </a:t>
            </a:r>
            <a:r>
              <a:rPr lang="es-ES" sz="2800" dirty="0" err="1" smtClean="0">
                <a:sym typeface="Wingdings" pitchFamily="2" charset="2"/>
              </a:rPr>
              <a:t>period</a:t>
            </a:r>
            <a:r>
              <a:rPr lang="es-ES" sz="2800" dirty="0" smtClean="0">
                <a:sym typeface="Wingdings" pitchFamily="2" charset="2"/>
              </a:rPr>
              <a:t> (</a:t>
            </a:r>
            <a:r>
              <a:rPr lang="es-ES" sz="2800" dirty="0" err="1" smtClean="0">
                <a:sym typeface="Wingdings" pitchFamily="2" charset="2"/>
              </a:rPr>
              <a:t>with</a:t>
            </a:r>
            <a:r>
              <a:rPr lang="es-ES" sz="2800" dirty="0" smtClean="0">
                <a:sym typeface="Wingdings" pitchFamily="2" charset="2"/>
              </a:rPr>
              <a:t> </a:t>
            </a:r>
            <a:r>
              <a:rPr lang="es-ES" sz="2800" dirty="0" err="1" smtClean="0">
                <a:sym typeface="Wingdings" pitchFamily="2" charset="2"/>
              </a:rPr>
              <a:t>respect</a:t>
            </a:r>
            <a:r>
              <a:rPr lang="es-ES" sz="2800" dirty="0" smtClean="0">
                <a:sym typeface="Wingdings" pitchFamily="2" charset="2"/>
              </a:rPr>
              <a:t> to </a:t>
            </a:r>
            <a:r>
              <a:rPr lang="es-ES" sz="2800" dirty="0" err="1" smtClean="0">
                <a:sym typeface="Wingdings" pitchFamily="2" charset="2"/>
              </a:rPr>
              <a:t>their</a:t>
            </a:r>
            <a:r>
              <a:rPr lang="es-ES" sz="2800" dirty="0" smtClean="0">
                <a:sym typeface="Wingdings" pitchFamily="2" charset="2"/>
              </a:rPr>
              <a:t> </a:t>
            </a:r>
            <a:r>
              <a:rPr lang="es-ES" sz="2800" dirty="0" err="1" smtClean="0">
                <a:sym typeface="Wingdings" pitchFamily="2" charset="2"/>
              </a:rPr>
              <a:t>sidereal</a:t>
            </a:r>
            <a:r>
              <a:rPr lang="es-ES" sz="2800" dirty="0" smtClean="0">
                <a:sym typeface="Wingdings" pitchFamily="2" charset="2"/>
              </a:rPr>
              <a:t> </a:t>
            </a:r>
            <a:r>
              <a:rPr lang="es-ES" sz="2800" dirty="0" err="1" smtClean="0">
                <a:sym typeface="Wingdings" pitchFamily="2" charset="2"/>
              </a:rPr>
              <a:t>cycle</a:t>
            </a:r>
            <a:r>
              <a:rPr lang="es-ES" sz="2800" dirty="0" smtClean="0">
                <a:sym typeface="Wingdings" pitchFamily="2" charset="2"/>
              </a:rPr>
              <a:t>) </a:t>
            </a:r>
            <a:r>
              <a:rPr lang="es-ES" sz="2800" dirty="0" err="1" smtClean="0">
                <a:sym typeface="Wingdings" pitchFamily="2" charset="2"/>
              </a:rPr>
              <a:t>they</a:t>
            </a:r>
            <a:r>
              <a:rPr lang="es-ES" sz="2800" dirty="0" smtClean="0">
                <a:sym typeface="Wingdings" pitchFamily="2" charset="2"/>
              </a:rPr>
              <a:t> </a:t>
            </a:r>
            <a:r>
              <a:rPr lang="es-ES" sz="2800" dirty="0" err="1" smtClean="0">
                <a:sym typeface="Wingdings" pitchFamily="2" charset="2"/>
              </a:rPr>
              <a:t>move</a:t>
            </a:r>
            <a:r>
              <a:rPr lang="es-ES" sz="2800" dirty="0" smtClean="0">
                <a:sym typeface="Wingdings" pitchFamily="2" charset="2"/>
              </a:rPr>
              <a:t> </a:t>
            </a:r>
            <a:r>
              <a:rPr lang="es-ES" sz="2800" dirty="0" err="1" smtClean="0">
                <a:sym typeface="Wingdings" pitchFamily="2" charset="2"/>
              </a:rPr>
              <a:t>from</a:t>
            </a:r>
            <a:r>
              <a:rPr lang="es-ES" sz="2800" dirty="0" smtClean="0">
                <a:sym typeface="Wingdings" pitchFamily="2" charset="2"/>
              </a:rPr>
              <a:t> </a:t>
            </a:r>
            <a:r>
              <a:rPr lang="es-ES" sz="2800" dirty="0" err="1" smtClean="0">
                <a:sym typeface="Wingdings" pitchFamily="2" charset="2"/>
              </a:rPr>
              <a:t>east</a:t>
            </a:r>
            <a:r>
              <a:rPr lang="es-ES" sz="2800" dirty="0" smtClean="0">
                <a:sym typeface="Wingdings" pitchFamily="2" charset="2"/>
              </a:rPr>
              <a:t> to </a:t>
            </a:r>
            <a:r>
              <a:rPr lang="es-ES" sz="2800" dirty="0" err="1" smtClean="0">
                <a:sym typeface="Wingdings" pitchFamily="2" charset="2"/>
              </a:rPr>
              <a:t>west</a:t>
            </a:r>
            <a:r>
              <a:rPr lang="es-ES" sz="2800" dirty="0" smtClean="0">
                <a:sym typeface="Wingdings" pitchFamily="2" charset="2"/>
              </a:rPr>
              <a:t>  Retrograde </a:t>
            </a:r>
            <a:r>
              <a:rPr lang="es-ES" sz="2800" dirty="0" err="1" smtClean="0">
                <a:sym typeface="Wingdings" pitchFamily="2" charset="2"/>
              </a:rPr>
              <a:t>motion</a:t>
            </a:r>
            <a:endParaRPr lang="es-ES" sz="2800" dirty="0" smtClean="0">
              <a:sym typeface="Wingdings" pitchFamily="2" charset="2"/>
            </a:endParaRPr>
          </a:p>
          <a:p>
            <a:r>
              <a:rPr lang="es-ES" sz="2800" dirty="0" err="1" smtClean="0">
                <a:sym typeface="Wingdings" pitchFamily="2" charset="2"/>
              </a:rPr>
              <a:t>After</a:t>
            </a:r>
            <a:r>
              <a:rPr lang="es-ES" sz="2800" dirty="0" smtClean="0">
                <a:sym typeface="Wingdings" pitchFamily="2" charset="2"/>
              </a:rPr>
              <a:t> a new </a:t>
            </a:r>
            <a:r>
              <a:rPr lang="es-ES" sz="2800" dirty="0" err="1" smtClean="0">
                <a:sym typeface="Wingdings" pitchFamily="2" charset="2"/>
              </a:rPr>
              <a:t>stationary</a:t>
            </a:r>
            <a:r>
              <a:rPr lang="es-ES" sz="2800" dirty="0" smtClean="0">
                <a:sym typeface="Wingdings" pitchFamily="2" charset="2"/>
              </a:rPr>
              <a:t> </a:t>
            </a:r>
            <a:r>
              <a:rPr lang="es-ES" sz="2800" dirty="0" err="1" smtClean="0">
                <a:sym typeface="Wingdings" pitchFamily="2" charset="2"/>
              </a:rPr>
              <a:t>point</a:t>
            </a:r>
            <a:r>
              <a:rPr lang="es-ES" sz="2800" dirty="0" smtClean="0">
                <a:sym typeface="Wingdings" pitchFamily="2" charset="2"/>
              </a:rPr>
              <a:t>, </a:t>
            </a:r>
            <a:r>
              <a:rPr lang="es-ES" sz="2800" dirty="0" err="1" smtClean="0">
                <a:sym typeface="Wingdings" pitchFamily="2" charset="2"/>
              </a:rPr>
              <a:t>they</a:t>
            </a:r>
            <a:r>
              <a:rPr lang="es-ES" sz="2800" dirty="0" smtClean="0">
                <a:sym typeface="Wingdings" pitchFamily="2" charset="2"/>
              </a:rPr>
              <a:t> </a:t>
            </a:r>
            <a:r>
              <a:rPr lang="es-ES" sz="2800" dirty="0" err="1" smtClean="0">
                <a:sym typeface="Wingdings" pitchFamily="2" charset="2"/>
              </a:rPr>
              <a:t>retake</a:t>
            </a:r>
            <a:r>
              <a:rPr lang="es-ES" sz="2800" dirty="0" smtClean="0">
                <a:sym typeface="Wingdings" pitchFamily="2" charset="2"/>
              </a:rPr>
              <a:t> </a:t>
            </a:r>
            <a:r>
              <a:rPr lang="es-ES" sz="2800" dirty="0" err="1" smtClean="0">
                <a:sym typeface="Wingdings" pitchFamily="2" charset="2"/>
              </a:rPr>
              <a:t>their</a:t>
            </a:r>
            <a:r>
              <a:rPr lang="es-ES" sz="2800" dirty="0" smtClean="0">
                <a:sym typeface="Wingdings" pitchFamily="2" charset="2"/>
              </a:rPr>
              <a:t> normal </a:t>
            </a:r>
            <a:r>
              <a:rPr lang="es-ES" sz="2800" dirty="0" err="1" smtClean="0">
                <a:sym typeface="Wingdings" pitchFamily="2" charset="2"/>
              </a:rPr>
              <a:t>direct</a:t>
            </a:r>
            <a:r>
              <a:rPr lang="es-ES" sz="2800" dirty="0" smtClean="0">
                <a:sym typeface="Wingdings" pitchFamily="2" charset="2"/>
              </a:rPr>
              <a:t> </a:t>
            </a:r>
            <a:r>
              <a:rPr lang="es-ES" sz="2800" dirty="0" err="1" smtClean="0">
                <a:sym typeface="Wingdings" pitchFamily="2" charset="2"/>
              </a:rPr>
              <a:t>motion</a:t>
            </a:r>
            <a:r>
              <a:rPr lang="es-ES" sz="2800" dirty="0" smtClean="0">
                <a:sym typeface="Wingdings" pitchFamily="2" charset="2"/>
              </a:rPr>
              <a:t>.</a:t>
            </a:r>
            <a:endParaRPr lang="es-ES" sz="2800" dirty="0" smtClean="0"/>
          </a:p>
        </p:txBody>
      </p:sp>
      <p:sp>
        <p:nvSpPr>
          <p:cNvPr id="9222" name="5 Marcador de fecha"/>
          <p:cNvSpPr>
            <a:spLocks noGrp="1"/>
          </p:cNvSpPr>
          <p:nvPr>
            <p:ph type="dt" sz="quarter" idx="10"/>
          </p:nvPr>
        </p:nvSpPr>
        <p:spPr>
          <a:noFill/>
        </p:spPr>
        <p:txBody>
          <a:bodyPr/>
          <a:lstStyle/>
          <a:p>
            <a:fld id="{768FCDB0-D172-464A-BD57-345E44B08CF3}" type="datetime8">
              <a:rPr lang="es-ES">
                <a:latin typeface="Arial" pitchFamily="34" charset="0"/>
              </a:rPr>
              <a:pPr/>
              <a:t>22/01/2015 18:09</a:t>
            </a:fld>
            <a:endParaRPr lang="es-ES">
              <a:latin typeface="Arial" pitchFamily="34" charset="0"/>
            </a:endParaRPr>
          </a:p>
        </p:txBody>
      </p:sp>
      <p:sp>
        <p:nvSpPr>
          <p:cNvPr id="9223" name="6 Marcador de número de diapositiva"/>
          <p:cNvSpPr>
            <a:spLocks noGrp="1"/>
          </p:cNvSpPr>
          <p:nvPr>
            <p:ph type="sldNum" sz="quarter" idx="12"/>
          </p:nvPr>
        </p:nvSpPr>
        <p:spPr>
          <a:noFill/>
        </p:spPr>
        <p:txBody>
          <a:bodyPr/>
          <a:lstStyle/>
          <a:p>
            <a:fld id="{923861E3-877D-4CFB-98C5-6DAB39D03E37}" type="slidenum">
              <a:rPr lang="es-ES" smtClean="0">
                <a:latin typeface="Arial" pitchFamily="34" charset="0"/>
              </a:rPr>
              <a:pPr/>
              <a:t>6</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0"/>
            <a:ext cx="8229600" cy="1143000"/>
          </a:xfrm>
        </p:spPr>
        <p:txBody>
          <a:bodyPr/>
          <a:lstStyle/>
          <a:p>
            <a:pPr eaLnBrk="1" hangingPunct="1"/>
            <a:r>
              <a:rPr lang="es-ES" dirty="0" smtClean="0"/>
              <a:t>Moon Eclipse</a:t>
            </a:r>
          </a:p>
        </p:txBody>
      </p:sp>
      <p:sp>
        <p:nvSpPr>
          <p:cNvPr id="37891" name="Rectangle 5"/>
          <p:cNvSpPr>
            <a:spLocks noGrp="1" noChangeArrowheads="1"/>
          </p:cNvSpPr>
          <p:nvPr>
            <p:ph type="body" idx="1"/>
          </p:nvPr>
        </p:nvSpPr>
        <p:spPr/>
        <p:txBody>
          <a:bodyPr/>
          <a:lstStyle/>
          <a:p>
            <a:pPr eaLnBrk="1" hangingPunct="1"/>
            <a:r>
              <a:rPr lang="es-ES" dirty="0" err="1" smtClean="0"/>
              <a:t>It</a:t>
            </a:r>
            <a:r>
              <a:rPr lang="es-ES" dirty="0" smtClean="0"/>
              <a:t> can be:</a:t>
            </a:r>
          </a:p>
          <a:p>
            <a:pPr lvl="1" eaLnBrk="1" hangingPunct="1"/>
            <a:r>
              <a:rPr lang="es-ES" dirty="0" smtClean="0"/>
              <a:t>Total</a:t>
            </a:r>
          </a:p>
          <a:p>
            <a:pPr lvl="1" eaLnBrk="1" hangingPunct="1"/>
            <a:r>
              <a:rPr lang="es-ES" dirty="0" err="1" smtClean="0"/>
              <a:t>Partial</a:t>
            </a:r>
            <a:endParaRPr lang="es-ES" dirty="0" smtClean="0"/>
          </a:p>
          <a:p>
            <a:pPr lvl="1" eaLnBrk="1" hangingPunct="1"/>
            <a:r>
              <a:rPr lang="es-ES" dirty="0" err="1" smtClean="0"/>
              <a:t>Penumbral</a:t>
            </a:r>
            <a:endParaRPr lang="es-ES" dirty="0" smtClean="0"/>
          </a:p>
        </p:txBody>
      </p:sp>
      <p:sp>
        <p:nvSpPr>
          <p:cNvPr id="37894" name="5 Marcador de fecha"/>
          <p:cNvSpPr>
            <a:spLocks noGrp="1"/>
          </p:cNvSpPr>
          <p:nvPr>
            <p:ph type="dt" sz="quarter" idx="10"/>
          </p:nvPr>
        </p:nvSpPr>
        <p:spPr>
          <a:noFill/>
        </p:spPr>
        <p:txBody>
          <a:bodyPr/>
          <a:lstStyle/>
          <a:p>
            <a:fld id="{3CBE141A-4419-4BF6-8351-FF3127B93F6E}" type="datetime8">
              <a:rPr lang="es-ES">
                <a:latin typeface="Arial" pitchFamily="34" charset="0"/>
              </a:rPr>
              <a:pPr/>
              <a:t>22/01/2015 18:09</a:t>
            </a:fld>
            <a:endParaRPr lang="es-ES">
              <a:latin typeface="Arial" pitchFamily="34" charset="0"/>
            </a:endParaRPr>
          </a:p>
        </p:txBody>
      </p:sp>
      <p:sp>
        <p:nvSpPr>
          <p:cNvPr id="37895" name="6 Marcador de número de diapositiva"/>
          <p:cNvSpPr>
            <a:spLocks noGrp="1"/>
          </p:cNvSpPr>
          <p:nvPr>
            <p:ph type="sldNum" sz="quarter" idx="12"/>
          </p:nvPr>
        </p:nvSpPr>
        <p:spPr>
          <a:noFill/>
        </p:spPr>
        <p:txBody>
          <a:bodyPr/>
          <a:lstStyle/>
          <a:p>
            <a:fld id="{55390C7F-D4E0-48B3-A9AF-DFDB98A94C75}" type="slidenum">
              <a:rPr lang="es-ES" smtClean="0">
                <a:latin typeface="Arial" pitchFamily="34" charset="0"/>
              </a:rPr>
              <a:pPr/>
              <a:t>60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61</a:t>
            </a:fld>
            <a:endParaRPr lang="es-ES"/>
          </a:p>
        </p:txBody>
      </p:sp>
      <p:pic>
        <p:nvPicPr>
          <p:cNvPr id="6" name="Picture 6"/>
          <p:cNvPicPr>
            <a:picLocks noChangeAspect="1" noChangeArrowheads="1"/>
          </p:cNvPicPr>
          <p:nvPr/>
        </p:nvPicPr>
        <p:blipFill>
          <a:blip r:embed="rId2" cstate="print"/>
          <a:srcRect/>
          <a:stretch>
            <a:fillRect/>
          </a:stretch>
        </p:blipFill>
        <p:spPr bwMode="auto">
          <a:xfrm>
            <a:off x="1187450" y="548680"/>
            <a:ext cx="6781800"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62</a:t>
            </a:fld>
            <a:endParaRPr lang="es-ES"/>
          </a:p>
        </p:txBody>
      </p:sp>
      <p:pic>
        <p:nvPicPr>
          <p:cNvPr id="6" name="Picture 8"/>
          <p:cNvPicPr>
            <a:picLocks noChangeAspect="1" noChangeArrowheads="1"/>
          </p:cNvPicPr>
          <p:nvPr/>
        </p:nvPicPr>
        <p:blipFill>
          <a:blip r:embed="rId2" cstate="print"/>
          <a:srcRect/>
          <a:stretch>
            <a:fillRect/>
          </a:stretch>
        </p:blipFill>
        <p:spPr bwMode="auto">
          <a:xfrm>
            <a:off x="900113" y="836613"/>
            <a:ext cx="7620000"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s-ES_tradnl" dirty="0" smtClean="0">
                <a:solidFill>
                  <a:schemeClr val="tx1"/>
                </a:solidFill>
              </a:rPr>
              <a:t>General </a:t>
            </a:r>
            <a:r>
              <a:rPr lang="es-ES_tradnl" dirty="0" err="1" smtClean="0">
                <a:solidFill>
                  <a:schemeClr val="tx1"/>
                </a:solidFill>
              </a:rPr>
              <a:t>Properties</a:t>
            </a:r>
            <a:endParaRPr lang="es-ES" dirty="0" smtClean="0">
              <a:solidFill>
                <a:schemeClr val="tx1"/>
              </a:solidFill>
            </a:endParaRPr>
          </a:p>
        </p:txBody>
      </p:sp>
      <p:graphicFrame>
        <p:nvGraphicFramePr>
          <p:cNvPr id="99498" name="Group 170"/>
          <p:cNvGraphicFramePr>
            <a:graphicFrameLocks noGrp="1"/>
          </p:cNvGraphicFramePr>
          <p:nvPr>
            <p:ph idx="4294967295"/>
            <p:extLst>
              <p:ext uri="{D42A27DB-BD31-4B8C-83A1-F6EECF244321}">
                <p14:modId xmlns:p14="http://schemas.microsoft.com/office/powerpoint/2010/main" val="2862115912"/>
              </p:ext>
            </p:extLst>
          </p:nvPr>
        </p:nvGraphicFramePr>
        <p:xfrm>
          <a:off x="0" y="1352550"/>
          <a:ext cx="9074150" cy="4481517"/>
        </p:xfrm>
        <a:graphic>
          <a:graphicData uri="http://schemas.openxmlformats.org/drawingml/2006/table">
            <a:tbl>
              <a:tblPr/>
              <a:tblGrid>
                <a:gridCol w="1187450"/>
                <a:gridCol w="881063"/>
                <a:gridCol w="822325"/>
                <a:gridCol w="998537"/>
                <a:gridCol w="719138"/>
                <a:gridCol w="865187"/>
                <a:gridCol w="863600"/>
                <a:gridCol w="720725"/>
                <a:gridCol w="1008063"/>
                <a:gridCol w="1008062"/>
              </a:tblGrid>
              <a:tr h="166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Mercury</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Venus</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err="1" smtClean="0">
                          <a:ln>
                            <a:noFill/>
                          </a:ln>
                          <a:solidFill>
                            <a:schemeClr val="tx1"/>
                          </a:solidFill>
                          <a:effectLst/>
                          <a:latin typeface="Comic Sans MS" pitchFamily="1" charset="0"/>
                        </a:rPr>
                        <a:t>Earth</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Mars</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Jupiter</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Saturn</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Uranus</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Neptune</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(Pluto)</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diámeter</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0.382</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0.949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0.532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11.209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4.007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3.883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0.180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diámetrer</a:t>
                      </a:r>
                      <a:r>
                        <a:rPr kumimoji="0" lang="es-ES" sz="1000" b="1" i="0" u="none" strike="noStrike" cap="none" normalizeH="0" baseline="0" dirty="0" smtClean="0">
                          <a:ln>
                            <a:noFill/>
                          </a:ln>
                          <a:solidFill>
                            <a:schemeClr val="tx1"/>
                          </a:solidFill>
                          <a:effectLst/>
                          <a:latin typeface="Comic Sans MS" pitchFamily="1" charset="0"/>
                        </a:rPr>
                        <a:t> (Km)</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4.878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12.104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12.756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6.787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142.800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120.000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51.118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49.528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139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Mass</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0.055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0.815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0.107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Distance</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1.52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5.20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9.54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19.18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30.06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39.44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Orbital </a:t>
                      </a:r>
                      <a:r>
                        <a:rPr kumimoji="0" lang="es-ES" sz="1000" b="1" i="0" u="none" strike="noStrike" cap="none" normalizeH="0" baseline="0" dirty="0" err="1" smtClean="0">
                          <a:ln>
                            <a:noFill/>
                          </a:ln>
                          <a:solidFill>
                            <a:schemeClr val="tx1"/>
                          </a:solidFill>
                          <a:effectLst/>
                          <a:latin typeface="Comic Sans MS" pitchFamily="1" charset="0"/>
                        </a:rPr>
                        <a:t>Period</a:t>
                      </a:r>
                      <a:r>
                        <a:rPr kumimoji="0" lang="es-ES" sz="1000" b="1" i="0" u="none" strike="noStrike" cap="none" normalizeH="0" baseline="0" dirty="0" smtClean="0">
                          <a:ln>
                            <a:noFill/>
                          </a:ln>
                          <a:solidFill>
                            <a:schemeClr val="tx1"/>
                          </a:solidFill>
                          <a:effectLst/>
                          <a:latin typeface="Comic Sans MS" pitchFamily="1" charset="0"/>
                        </a:rPr>
                        <a:t> </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0.62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1.88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11.86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29.46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84.01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164.8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247.7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Excentricity</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0.2056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0.0068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0.0167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0.0934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0.0483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0.0560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0.0461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0.0097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0.2482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Rotation</a:t>
                      </a:r>
                      <a:r>
                        <a:rPr kumimoji="0" lang="es-ES" sz="1000" b="1" i="0" u="none" strike="noStrike" cap="none" normalizeH="0" baseline="0" dirty="0" smtClean="0">
                          <a:ln>
                            <a:noFill/>
                          </a:ln>
                          <a:solidFill>
                            <a:srgbClr val="CC0000"/>
                          </a:solidFill>
                          <a:effectLst/>
                          <a:latin typeface="Comic Sans MS" pitchFamily="1" charset="0"/>
                        </a:rPr>
                        <a:t> </a:t>
                      </a:r>
                      <a:r>
                        <a:rPr kumimoji="0" lang="es-ES" sz="1000" b="1" i="0" u="none" strike="noStrike" cap="none" normalizeH="0" baseline="0" dirty="0" err="1" smtClean="0">
                          <a:ln>
                            <a:noFill/>
                          </a:ln>
                          <a:solidFill>
                            <a:srgbClr val="CC0000"/>
                          </a:solidFill>
                          <a:effectLst/>
                          <a:latin typeface="Comic Sans MS" pitchFamily="1" charset="0"/>
                        </a:rPr>
                        <a:t>Period</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58.65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-243*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1.03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0.41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-6.38*</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CC0000"/>
                          </a:solidFill>
                          <a:effectLst/>
                          <a:latin typeface="Comic Sans MS" pitchFamily="1" charset="0"/>
                        </a:rPr>
                        <a:t>Axis </a:t>
                      </a:r>
                      <a:r>
                        <a:rPr kumimoji="0" lang="es-ES" sz="1000" b="1" i="0" u="none" strike="noStrike" cap="none" normalizeH="0" baseline="0" dirty="0" err="1" smtClean="0">
                          <a:ln>
                            <a:noFill/>
                          </a:ln>
                          <a:solidFill>
                            <a:srgbClr val="CC0000"/>
                          </a:solidFill>
                          <a:effectLst/>
                          <a:latin typeface="Comic Sans MS" pitchFamily="1" charset="0"/>
                        </a:rPr>
                        <a:t>Inclination</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177.4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23.45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23.98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3.08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26.73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97.92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28.8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Gravity</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2.64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0.89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Escape </a:t>
                      </a:r>
                      <a:r>
                        <a:rPr kumimoji="0" lang="es-ES" sz="1000" b="1" i="0" u="none" strike="noStrike" cap="none" normalizeH="0" baseline="0" dirty="0" err="1" smtClean="0">
                          <a:ln>
                            <a:noFill/>
                          </a:ln>
                          <a:solidFill>
                            <a:schemeClr val="tx1"/>
                          </a:solidFill>
                          <a:effectLst/>
                          <a:latin typeface="Comic Sans MS" pitchFamily="1" charset="0"/>
                        </a:rPr>
                        <a:t>velocity</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4.25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10.36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5.02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59.54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35.49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21.29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23.71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density</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5.43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5.25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5.52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3.93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1.33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1.67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2.03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composition</a:t>
                      </a:r>
                      <a:r>
                        <a:rPr kumimoji="0" lang="es-ES" sz="1000" b="1" i="0" u="none" strike="noStrike" cap="none" normalizeH="0" baseline="0" dirty="0" smtClean="0">
                          <a:ln>
                            <a:noFill/>
                          </a:ln>
                          <a:solidFill>
                            <a:srgbClr val="CC0000"/>
                          </a:solidFill>
                          <a:effectLst/>
                          <a:latin typeface="Comic Sans MS" pitchFamily="1" charset="0"/>
                        </a:rPr>
                        <a:t> atm</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Ninguna</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N</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CH</a:t>
                      </a:r>
                      <a:r>
                        <a:rPr kumimoji="0" lang="es-ES" sz="1000" b="1" i="0" u="none" strike="noStrike" cap="none" normalizeH="0" baseline="-30000" smtClean="0">
                          <a:ln>
                            <a:noFill/>
                          </a:ln>
                          <a:solidFill>
                            <a:schemeClr val="tx1"/>
                          </a:solidFill>
                          <a:effectLst/>
                          <a:latin typeface="Comic Sans MS" pitchFamily="1" charset="0"/>
                        </a:rPr>
                        <a:t>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err="1" smtClean="0">
                          <a:ln>
                            <a:noFill/>
                          </a:ln>
                          <a:solidFill>
                            <a:schemeClr val="tx1"/>
                          </a:solidFill>
                          <a:effectLst/>
                          <a:latin typeface="Comic Sans MS" pitchFamily="1" charset="0"/>
                        </a:rPr>
                        <a:t>Satellites</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bl>
          </a:graphicData>
        </a:graphic>
      </p:graphicFrame>
      <p:sp>
        <p:nvSpPr>
          <p:cNvPr id="40106" name="Line 172"/>
          <p:cNvSpPr>
            <a:spLocks noChangeShapeType="1"/>
          </p:cNvSpPr>
          <p:nvPr/>
        </p:nvSpPr>
        <p:spPr bwMode="auto">
          <a:xfrm>
            <a:off x="4648200" y="1066800"/>
            <a:ext cx="0" cy="5257800"/>
          </a:xfrm>
          <a:prstGeom prst="line">
            <a:avLst/>
          </a:prstGeom>
          <a:noFill/>
          <a:ln w="31750">
            <a:solidFill>
              <a:srgbClr val="FF0000"/>
            </a:solidFill>
            <a:round/>
            <a:headEnd/>
            <a:tailEnd/>
          </a:ln>
        </p:spPr>
        <p:txBody>
          <a:bodyPr wrap="none" anchor="ctr"/>
          <a:lstStyle/>
          <a:p>
            <a:endParaRPr lang="es-ES"/>
          </a:p>
        </p:txBody>
      </p:sp>
      <p:sp>
        <p:nvSpPr>
          <p:cNvPr id="40107" name="Line 173"/>
          <p:cNvSpPr>
            <a:spLocks noChangeShapeType="1"/>
          </p:cNvSpPr>
          <p:nvPr/>
        </p:nvSpPr>
        <p:spPr bwMode="auto">
          <a:xfrm flipH="1">
            <a:off x="8077200" y="990600"/>
            <a:ext cx="0" cy="5410200"/>
          </a:xfrm>
          <a:prstGeom prst="line">
            <a:avLst/>
          </a:prstGeom>
          <a:noFill/>
          <a:ln w="31750">
            <a:solidFill>
              <a:srgbClr val="FF0000"/>
            </a:solidFill>
            <a:round/>
            <a:headEnd/>
            <a:tailEnd/>
          </a:ln>
        </p:spPr>
        <p:txBody>
          <a:bodyPr wrap="none" anchor="ctr"/>
          <a:lstStyle/>
          <a:p>
            <a:endParaRPr lang="es-ES"/>
          </a:p>
        </p:txBody>
      </p:sp>
      <p:sp>
        <p:nvSpPr>
          <p:cNvPr id="40108" name="5 Marcador de fecha"/>
          <p:cNvSpPr>
            <a:spLocks noGrp="1"/>
          </p:cNvSpPr>
          <p:nvPr>
            <p:ph type="dt" sz="quarter" idx="10"/>
          </p:nvPr>
        </p:nvSpPr>
        <p:spPr>
          <a:noFill/>
        </p:spPr>
        <p:txBody>
          <a:bodyPr/>
          <a:lstStyle/>
          <a:p>
            <a:fld id="{786510FE-C52E-4D29-B45A-6403692D2B7F}" type="datetime8">
              <a:rPr lang="es-ES">
                <a:latin typeface="Arial" pitchFamily="34" charset="0"/>
              </a:rPr>
              <a:pPr/>
              <a:t>22/01/2015 18:09</a:t>
            </a:fld>
            <a:endParaRPr lang="es-ES">
              <a:latin typeface="Arial" pitchFamily="34" charset="0"/>
            </a:endParaRPr>
          </a:p>
        </p:txBody>
      </p:sp>
      <p:sp>
        <p:nvSpPr>
          <p:cNvPr id="40109" name="6 Marcador de número de diapositiva"/>
          <p:cNvSpPr>
            <a:spLocks noGrp="1"/>
          </p:cNvSpPr>
          <p:nvPr>
            <p:ph type="sldNum" sz="quarter" idx="12"/>
          </p:nvPr>
        </p:nvSpPr>
        <p:spPr>
          <a:noFill/>
        </p:spPr>
        <p:txBody>
          <a:bodyPr/>
          <a:lstStyle/>
          <a:p>
            <a:fld id="{327876C8-CFE6-4714-B776-ADD838D14DB7}" type="slidenum">
              <a:rPr lang="es-ES" smtClean="0">
                <a:latin typeface="Arial" pitchFamily="34" charset="0"/>
              </a:rPr>
              <a:pPr/>
              <a:t>63</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endParaRPr lang="es-ES_tradnl" smtClean="0"/>
          </a:p>
        </p:txBody>
      </p:sp>
      <p:sp>
        <p:nvSpPr>
          <p:cNvPr id="38915" name="Rectangle 3"/>
          <p:cNvSpPr>
            <a:spLocks noGrp="1" noChangeArrowheads="1"/>
          </p:cNvSpPr>
          <p:nvPr>
            <p:ph type="body" idx="1"/>
          </p:nvPr>
        </p:nvSpPr>
        <p:spPr/>
        <p:txBody>
          <a:bodyPr/>
          <a:lstStyle/>
          <a:p>
            <a:endParaRPr lang="es-ES_tradnl" smtClean="0"/>
          </a:p>
        </p:txBody>
      </p:sp>
      <p:pic>
        <p:nvPicPr>
          <p:cNvPr id="38916" name="Picture 4" descr="0706"/>
          <p:cNvPicPr>
            <a:picLocks noChangeAspect="1" noChangeArrowheads="1"/>
          </p:cNvPicPr>
          <p:nvPr/>
        </p:nvPicPr>
        <p:blipFill>
          <a:blip r:embed="rId3" cstate="print"/>
          <a:srcRect/>
          <a:stretch>
            <a:fillRect/>
          </a:stretch>
        </p:blipFill>
        <p:spPr bwMode="auto">
          <a:xfrm>
            <a:off x="0" y="0"/>
            <a:ext cx="8988425" cy="6742113"/>
          </a:xfrm>
          <a:prstGeom prst="rect">
            <a:avLst/>
          </a:prstGeom>
          <a:noFill/>
          <a:ln w="9525">
            <a:noFill/>
            <a:miter lim="800000"/>
            <a:headEnd/>
            <a:tailEnd/>
          </a:ln>
        </p:spPr>
      </p:pic>
      <p:sp>
        <p:nvSpPr>
          <p:cNvPr id="38917" name="4 Marcador de fecha"/>
          <p:cNvSpPr>
            <a:spLocks noGrp="1"/>
          </p:cNvSpPr>
          <p:nvPr>
            <p:ph type="dt" sz="quarter" idx="10"/>
          </p:nvPr>
        </p:nvSpPr>
        <p:spPr>
          <a:noFill/>
        </p:spPr>
        <p:txBody>
          <a:bodyPr/>
          <a:lstStyle/>
          <a:p>
            <a:fld id="{9E030E0D-7D30-4ADE-8677-FC4C40479E43}" type="datetime8">
              <a:rPr lang="es-ES">
                <a:latin typeface="Arial" pitchFamily="34" charset="0"/>
              </a:rPr>
              <a:pPr/>
              <a:t>22/01/2015 18:09</a:t>
            </a:fld>
            <a:endParaRPr lang="es-ES">
              <a:latin typeface="Arial" pitchFamily="34" charset="0"/>
            </a:endParaRPr>
          </a:p>
        </p:txBody>
      </p:sp>
      <p:sp>
        <p:nvSpPr>
          <p:cNvPr id="38918" name="5 Marcador de número de diapositiva"/>
          <p:cNvSpPr>
            <a:spLocks noGrp="1"/>
          </p:cNvSpPr>
          <p:nvPr>
            <p:ph type="sldNum" sz="quarter" idx="12"/>
          </p:nvPr>
        </p:nvSpPr>
        <p:spPr>
          <a:noFill/>
        </p:spPr>
        <p:txBody>
          <a:bodyPr/>
          <a:lstStyle/>
          <a:p>
            <a:fld id="{8C324520-6884-435B-BD22-79F4F5ACA51B}" type="slidenum">
              <a:rPr lang="es-ES" smtClean="0">
                <a:latin typeface="Arial" pitchFamily="34" charset="0"/>
              </a:rPr>
              <a:pPr/>
              <a:t>64</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s-ES_tradnl" dirty="0" smtClean="0">
                <a:solidFill>
                  <a:schemeClr val="tx1"/>
                </a:solidFill>
              </a:rPr>
              <a:t>General </a:t>
            </a:r>
            <a:r>
              <a:rPr lang="es-ES_tradnl" dirty="0" err="1" smtClean="0">
                <a:solidFill>
                  <a:schemeClr val="tx1"/>
                </a:solidFill>
              </a:rPr>
              <a:t>Properties</a:t>
            </a:r>
            <a:endParaRPr lang="es-ES" dirty="0" smtClean="0">
              <a:solidFill>
                <a:schemeClr val="tx1"/>
              </a:solidFill>
            </a:endParaRPr>
          </a:p>
        </p:txBody>
      </p:sp>
      <p:graphicFrame>
        <p:nvGraphicFramePr>
          <p:cNvPr id="99498" name="Group 170"/>
          <p:cNvGraphicFramePr>
            <a:graphicFrameLocks noGrp="1"/>
          </p:cNvGraphicFramePr>
          <p:nvPr>
            <p:ph idx="4294967295"/>
            <p:extLst>
              <p:ext uri="{D42A27DB-BD31-4B8C-83A1-F6EECF244321}">
                <p14:modId xmlns:p14="http://schemas.microsoft.com/office/powerpoint/2010/main" val="1753638761"/>
              </p:ext>
            </p:extLst>
          </p:nvPr>
        </p:nvGraphicFramePr>
        <p:xfrm>
          <a:off x="0" y="1352550"/>
          <a:ext cx="9074150" cy="4481517"/>
        </p:xfrm>
        <a:graphic>
          <a:graphicData uri="http://schemas.openxmlformats.org/drawingml/2006/table">
            <a:tbl>
              <a:tblPr/>
              <a:tblGrid>
                <a:gridCol w="1187450"/>
                <a:gridCol w="881063"/>
                <a:gridCol w="822325"/>
                <a:gridCol w="998537"/>
                <a:gridCol w="719138"/>
                <a:gridCol w="865187"/>
                <a:gridCol w="863600"/>
                <a:gridCol w="720725"/>
                <a:gridCol w="1008063"/>
                <a:gridCol w="1008062"/>
              </a:tblGrid>
              <a:tr h="166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Mercury</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Venus</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err="1" smtClean="0">
                          <a:ln>
                            <a:noFill/>
                          </a:ln>
                          <a:solidFill>
                            <a:schemeClr val="tx1"/>
                          </a:solidFill>
                          <a:effectLst/>
                          <a:latin typeface="Comic Sans MS" pitchFamily="1" charset="0"/>
                        </a:rPr>
                        <a:t>Earth</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Mars</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Jupiter</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Saturn</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Uranus</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Neptune</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(Pluto)</a:t>
                      </a:r>
                      <a:endParaRPr kumimoji="0" lang="es-ES" sz="1000" b="0" i="0" u="none" strike="noStrike" cap="none" normalizeH="0" baseline="0" dirty="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diámeter</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0.382</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0.949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0.532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11.209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4.007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3.883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0.180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diámetrer</a:t>
                      </a:r>
                      <a:r>
                        <a:rPr kumimoji="0" lang="es-ES" sz="1000" b="1" i="0" u="none" strike="noStrike" cap="none" normalizeH="0" baseline="0" dirty="0" smtClean="0">
                          <a:ln>
                            <a:noFill/>
                          </a:ln>
                          <a:solidFill>
                            <a:schemeClr val="tx1"/>
                          </a:solidFill>
                          <a:effectLst/>
                          <a:latin typeface="Comic Sans MS" pitchFamily="1" charset="0"/>
                        </a:rPr>
                        <a:t> (Km)</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4.878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12.104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12.756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6.787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142.800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120.000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51.118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49.528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139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Mass</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0.055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0.815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0.107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Distance</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1.52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5.20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9.54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19.18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30.06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39.44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Orbital </a:t>
                      </a:r>
                      <a:r>
                        <a:rPr kumimoji="0" lang="es-ES" sz="1000" b="1" i="0" u="none" strike="noStrike" cap="none" normalizeH="0" baseline="0" dirty="0" err="1" smtClean="0">
                          <a:ln>
                            <a:noFill/>
                          </a:ln>
                          <a:solidFill>
                            <a:schemeClr val="tx1"/>
                          </a:solidFill>
                          <a:effectLst/>
                          <a:latin typeface="Comic Sans MS" pitchFamily="1" charset="0"/>
                        </a:rPr>
                        <a:t>Period</a:t>
                      </a:r>
                      <a:r>
                        <a:rPr kumimoji="0" lang="es-ES" sz="1000" b="1" i="0" u="none" strike="noStrike" cap="none" normalizeH="0" baseline="0" dirty="0" smtClean="0">
                          <a:ln>
                            <a:noFill/>
                          </a:ln>
                          <a:solidFill>
                            <a:schemeClr val="tx1"/>
                          </a:solidFill>
                          <a:effectLst/>
                          <a:latin typeface="Comic Sans MS" pitchFamily="1" charset="0"/>
                        </a:rPr>
                        <a:t> </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0.62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1.88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11.86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29.46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84.01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164.8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247.7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Excentricity</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0.2056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0.0068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0.0167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0.0934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0.0483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0.0560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0.0461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0.0097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0.2482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Rotation</a:t>
                      </a:r>
                      <a:r>
                        <a:rPr kumimoji="0" lang="es-ES" sz="1000" b="1" i="0" u="none" strike="noStrike" cap="none" normalizeH="0" baseline="0" dirty="0" smtClean="0">
                          <a:ln>
                            <a:noFill/>
                          </a:ln>
                          <a:solidFill>
                            <a:srgbClr val="CC0000"/>
                          </a:solidFill>
                          <a:effectLst/>
                          <a:latin typeface="Comic Sans MS" pitchFamily="1" charset="0"/>
                        </a:rPr>
                        <a:t> </a:t>
                      </a:r>
                      <a:r>
                        <a:rPr kumimoji="0" lang="es-ES" sz="1000" b="1" i="0" u="none" strike="noStrike" cap="none" normalizeH="0" baseline="0" dirty="0" err="1" smtClean="0">
                          <a:ln>
                            <a:noFill/>
                          </a:ln>
                          <a:solidFill>
                            <a:srgbClr val="CC0000"/>
                          </a:solidFill>
                          <a:effectLst/>
                          <a:latin typeface="Comic Sans MS" pitchFamily="1" charset="0"/>
                        </a:rPr>
                        <a:t>Period</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58.65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-243*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1.03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0.41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-6.38*</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CC0000"/>
                          </a:solidFill>
                          <a:effectLst/>
                          <a:latin typeface="Comic Sans MS" pitchFamily="1" charset="0"/>
                        </a:rPr>
                        <a:t>Axis </a:t>
                      </a:r>
                      <a:r>
                        <a:rPr kumimoji="0" lang="es-ES" sz="1000" b="1" i="0" u="none" strike="noStrike" cap="none" normalizeH="0" baseline="0" dirty="0" err="1" smtClean="0">
                          <a:ln>
                            <a:noFill/>
                          </a:ln>
                          <a:solidFill>
                            <a:srgbClr val="CC0000"/>
                          </a:solidFill>
                          <a:effectLst/>
                          <a:latin typeface="Comic Sans MS" pitchFamily="1" charset="0"/>
                        </a:rPr>
                        <a:t>Inclination</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177.4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23.45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23.98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3.08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26.73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97.92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28.8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Comic Sans MS" pitchFamily="1" charset="0"/>
                        </a:rPr>
                        <a:t>Gravity</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2.64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0.89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Escape </a:t>
                      </a:r>
                      <a:r>
                        <a:rPr kumimoji="0" lang="es-ES" sz="1000" b="1" i="0" u="none" strike="noStrike" cap="none" normalizeH="0" baseline="0" dirty="0" err="1" smtClean="0">
                          <a:ln>
                            <a:noFill/>
                          </a:ln>
                          <a:solidFill>
                            <a:schemeClr val="tx1"/>
                          </a:solidFill>
                          <a:effectLst/>
                          <a:latin typeface="Comic Sans MS" pitchFamily="1" charset="0"/>
                        </a:rPr>
                        <a:t>velocity</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4.25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10.36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5.02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59.54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35.49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21.29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23.71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density</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5.43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5.25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5.52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3.93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1.33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1.67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2.03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rgbClr val="CC0000"/>
                          </a:solidFill>
                          <a:effectLst/>
                          <a:latin typeface="Comic Sans MS" pitchFamily="1" charset="0"/>
                        </a:rPr>
                        <a:t>composition</a:t>
                      </a:r>
                      <a:r>
                        <a:rPr kumimoji="0" lang="es-ES" sz="1000" b="1" i="0" u="none" strike="noStrike" cap="none" normalizeH="0" baseline="0" dirty="0" smtClean="0">
                          <a:ln>
                            <a:noFill/>
                          </a:ln>
                          <a:solidFill>
                            <a:srgbClr val="CC0000"/>
                          </a:solidFill>
                          <a:effectLst/>
                          <a:latin typeface="Comic Sans MS" pitchFamily="1" charset="0"/>
                        </a:rPr>
                        <a:t> atm</a:t>
                      </a:r>
                      <a:endParaRPr kumimoji="0" lang="es-ES" sz="1000" b="0" i="0" u="none" strike="noStrike" cap="none" normalizeH="0" baseline="0" dirty="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omic Sans MS" pitchFamily="1" charset="0"/>
                        </a:rPr>
                        <a:t>Ninguna</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N</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CH</a:t>
                      </a:r>
                      <a:r>
                        <a:rPr kumimoji="0" lang="es-ES" sz="1000" b="1" i="0" u="none" strike="noStrike" cap="none" normalizeH="0" baseline="-30000" smtClean="0">
                          <a:ln>
                            <a:noFill/>
                          </a:ln>
                          <a:solidFill>
                            <a:schemeClr val="tx1"/>
                          </a:solidFill>
                          <a:effectLst/>
                          <a:latin typeface="Comic Sans MS" pitchFamily="1" charset="0"/>
                        </a:rPr>
                        <a:t>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err="1" smtClean="0">
                          <a:ln>
                            <a:noFill/>
                          </a:ln>
                          <a:solidFill>
                            <a:schemeClr val="tx1"/>
                          </a:solidFill>
                          <a:effectLst/>
                          <a:latin typeface="Comic Sans MS" pitchFamily="1" charset="0"/>
                        </a:rPr>
                        <a:t>Satellites</a:t>
                      </a:r>
                      <a:endParaRPr kumimoji="0" lang="es-ES" sz="1000" b="0" i="0" u="none" strike="noStrike" cap="none" normalizeH="0" baseline="0" dirty="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bl>
          </a:graphicData>
        </a:graphic>
      </p:graphicFrame>
      <p:sp>
        <p:nvSpPr>
          <p:cNvPr id="40106" name="Line 172"/>
          <p:cNvSpPr>
            <a:spLocks noChangeShapeType="1"/>
          </p:cNvSpPr>
          <p:nvPr/>
        </p:nvSpPr>
        <p:spPr bwMode="auto">
          <a:xfrm>
            <a:off x="4648200" y="1066800"/>
            <a:ext cx="0" cy="5257800"/>
          </a:xfrm>
          <a:prstGeom prst="line">
            <a:avLst/>
          </a:prstGeom>
          <a:noFill/>
          <a:ln w="31750">
            <a:solidFill>
              <a:srgbClr val="FF0000"/>
            </a:solidFill>
            <a:round/>
            <a:headEnd/>
            <a:tailEnd/>
          </a:ln>
        </p:spPr>
        <p:txBody>
          <a:bodyPr wrap="none" anchor="ctr"/>
          <a:lstStyle/>
          <a:p>
            <a:endParaRPr lang="es-ES"/>
          </a:p>
        </p:txBody>
      </p:sp>
      <p:sp>
        <p:nvSpPr>
          <p:cNvPr id="40107" name="Line 173"/>
          <p:cNvSpPr>
            <a:spLocks noChangeShapeType="1"/>
          </p:cNvSpPr>
          <p:nvPr/>
        </p:nvSpPr>
        <p:spPr bwMode="auto">
          <a:xfrm flipH="1">
            <a:off x="8077200" y="990600"/>
            <a:ext cx="0" cy="5410200"/>
          </a:xfrm>
          <a:prstGeom prst="line">
            <a:avLst/>
          </a:prstGeom>
          <a:noFill/>
          <a:ln w="31750">
            <a:solidFill>
              <a:srgbClr val="FF0000"/>
            </a:solidFill>
            <a:round/>
            <a:headEnd/>
            <a:tailEnd/>
          </a:ln>
        </p:spPr>
        <p:txBody>
          <a:bodyPr wrap="none" anchor="ctr"/>
          <a:lstStyle/>
          <a:p>
            <a:endParaRPr lang="es-ES"/>
          </a:p>
        </p:txBody>
      </p:sp>
      <p:sp>
        <p:nvSpPr>
          <p:cNvPr id="40108" name="5 Marcador de fecha"/>
          <p:cNvSpPr>
            <a:spLocks noGrp="1"/>
          </p:cNvSpPr>
          <p:nvPr>
            <p:ph type="dt" sz="quarter" idx="10"/>
          </p:nvPr>
        </p:nvSpPr>
        <p:spPr>
          <a:noFill/>
        </p:spPr>
        <p:txBody>
          <a:bodyPr/>
          <a:lstStyle/>
          <a:p>
            <a:fld id="{786510FE-C52E-4D29-B45A-6403692D2B7F}" type="datetime8">
              <a:rPr lang="es-ES">
                <a:latin typeface="Arial" pitchFamily="34" charset="0"/>
              </a:rPr>
              <a:pPr/>
              <a:t>22/01/2015 18:09</a:t>
            </a:fld>
            <a:endParaRPr lang="es-ES">
              <a:latin typeface="Arial" pitchFamily="34" charset="0"/>
            </a:endParaRPr>
          </a:p>
        </p:txBody>
      </p:sp>
      <p:sp>
        <p:nvSpPr>
          <p:cNvPr id="40109" name="6 Marcador de número de diapositiva"/>
          <p:cNvSpPr>
            <a:spLocks noGrp="1"/>
          </p:cNvSpPr>
          <p:nvPr>
            <p:ph type="sldNum" sz="quarter" idx="12"/>
          </p:nvPr>
        </p:nvSpPr>
        <p:spPr>
          <a:noFill/>
        </p:spPr>
        <p:txBody>
          <a:bodyPr/>
          <a:lstStyle/>
          <a:p>
            <a:fld id="{327876C8-CFE6-4714-B776-ADD838D14DB7}" type="slidenum">
              <a:rPr lang="es-ES" smtClean="0">
                <a:latin typeface="Arial" pitchFamily="34" charset="0"/>
              </a:rPr>
              <a:pPr/>
              <a:t>65</a:t>
            </a:fld>
            <a:endParaRPr lang="es-ES" smtClean="0">
              <a:latin typeface="Arial" pitchFamily="34" charset="0"/>
            </a:endParaRPr>
          </a:p>
        </p:txBody>
      </p:sp>
    </p:spTree>
    <p:extLst>
      <p:ext uri="{BB962C8B-B14F-4D97-AF65-F5344CB8AC3E}">
        <p14:creationId xmlns:p14="http://schemas.microsoft.com/office/powerpoint/2010/main" val="34343188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66</a:t>
            </a:fld>
            <a:endParaRPr lang="es-ES"/>
          </a:p>
        </p:txBody>
      </p:sp>
      <p:pic>
        <p:nvPicPr>
          <p:cNvPr id="6" name="Picture 170" descr="obliquity"/>
          <p:cNvPicPr>
            <a:picLocks noChangeAspect="1" noChangeArrowheads="1"/>
          </p:cNvPicPr>
          <p:nvPr/>
        </p:nvPicPr>
        <p:blipFill>
          <a:blip r:embed="rId2" cstate="print"/>
          <a:srcRect/>
          <a:stretch>
            <a:fillRect/>
          </a:stretch>
        </p:blipFill>
        <p:spPr bwMode="auto">
          <a:xfrm>
            <a:off x="0" y="2420938"/>
            <a:ext cx="9144000" cy="1925637"/>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s-ES_tradnl" dirty="0" err="1" smtClean="0"/>
              <a:t>Atmospheres</a:t>
            </a:r>
            <a:endParaRPr lang="en-US" dirty="0" smtClean="0"/>
          </a:p>
        </p:txBody>
      </p:sp>
      <p:sp>
        <p:nvSpPr>
          <p:cNvPr id="41987" name="Rectangle 3"/>
          <p:cNvSpPr>
            <a:spLocks noGrp="1" noChangeArrowheads="1"/>
          </p:cNvSpPr>
          <p:nvPr>
            <p:ph type="body" idx="1"/>
          </p:nvPr>
        </p:nvSpPr>
        <p:spPr/>
        <p:txBody>
          <a:bodyPr/>
          <a:lstStyle/>
          <a:p>
            <a:pPr>
              <a:lnSpc>
                <a:spcPct val="90000"/>
              </a:lnSpc>
            </a:pPr>
            <a:r>
              <a:rPr lang="es-ES_tradnl" sz="2800" dirty="0" err="1" smtClean="0"/>
              <a:t>Hidrostatic</a:t>
            </a:r>
            <a:r>
              <a:rPr lang="es-ES_tradnl" sz="2800" dirty="0" smtClean="0"/>
              <a:t> </a:t>
            </a:r>
            <a:r>
              <a:rPr lang="es-ES_tradnl" sz="2800" dirty="0" err="1" smtClean="0"/>
              <a:t>Equilibrium</a:t>
            </a:r>
            <a:r>
              <a:rPr lang="es-ES_tradnl" sz="2800" dirty="0" smtClean="0"/>
              <a:t>: </a:t>
            </a:r>
            <a:r>
              <a:rPr lang="es-ES_tradnl" sz="2800" dirty="0" err="1" smtClean="0"/>
              <a:t>dP</a:t>
            </a:r>
            <a:r>
              <a:rPr lang="es-ES_tradnl" sz="2800" dirty="0" smtClean="0"/>
              <a:t> = -g</a:t>
            </a:r>
            <a:r>
              <a:rPr lang="el-GR" sz="2800" dirty="0" smtClean="0">
                <a:cs typeface="Arial" pitchFamily="34" charset="0"/>
              </a:rPr>
              <a:t>ρ</a:t>
            </a:r>
            <a:r>
              <a:rPr lang="es-ES_tradnl" sz="2800" dirty="0" smtClean="0">
                <a:cs typeface="Arial" pitchFamily="34" charset="0"/>
              </a:rPr>
              <a:t> </a:t>
            </a:r>
            <a:r>
              <a:rPr lang="es-ES_tradnl" sz="2800" dirty="0" err="1" smtClean="0">
                <a:cs typeface="Arial" pitchFamily="34" charset="0"/>
              </a:rPr>
              <a:t>dh</a:t>
            </a:r>
            <a:r>
              <a:rPr lang="es-ES_tradnl" sz="2800" dirty="0" smtClean="0">
                <a:cs typeface="Arial" pitchFamily="34" charset="0"/>
              </a:rPr>
              <a:t>    </a:t>
            </a:r>
            <a:endParaRPr lang="el-GR" sz="2800" dirty="0" smtClean="0">
              <a:cs typeface="Arial" pitchFamily="34" charset="0"/>
            </a:endParaRPr>
          </a:p>
          <a:p>
            <a:pPr>
              <a:lnSpc>
                <a:spcPct val="90000"/>
              </a:lnSpc>
            </a:pPr>
            <a:r>
              <a:rPr lang="es-ES_tradnl" sz="2800" dirty="0" smtClean="0"/>
              <a:t>Ideal Gas :   P = </a:t>
            </a:r>
            <a:r>
              <a:rPr lang="es-ES_tradnl" sz="2800" dirty="0" err="1" smtClean="0"/>
              <a:t>NkT</a:t>
            </a:r>
            <a:r>
              <a:rPr lang="es-ES_tradnl" sz="2800" dirty="0" smtClean="0"/>
              <a:t>/V = N</a:t>
            </a:r>
            <a:r>
              <a:rPr lang="en-US" sz="2800" dirty="0" smtClean="0"/>
              <a:t>µ</a:t>
            </a:r>
            <a:r>
              <a:rPr lang="en-US" sz="2800" dirty="0" err="1" smtClean="0"/>
              <a:t>kT</a:t>
            </a:r>
            <a:r>
              <a:rPr lang="en-US" sz="2800" dirty="0" smtClean="0"/>
              <a:t>/(Vµ)  = </a:t>
            </a:r>
            <a:r>
              <a:rPr lang="el-GR" sz="2800" dirty="0" smtClean="0">
                <a:cs typeface="Arial" pitchFamily="34" charset="0"/>
              </a:rPr>
              <a:t>ρ</a:t>
            </a:r>
            <a:r>
              <a:rPr lang="es-ES_tradnl" sz="2800" dirty="0" err="1" smtClean="0">
                <a:cs typeface="Arial" pitchFamily="34" charset="0"/>
              </a:rPr>
              <a:t>kT</a:t>
            </a:r>
            <a:r>
              <a:rPr lang="es-ES_tradnl" sz="2800" dirty="0" smtClean="0">
                <a:cs typeface="Arial" pitchFamily="34" charset="0"/>
              </a:rPr>
              <a:t>/</a:t>
            </a:r>
            <a:r>
              <a:rPr lang="en-US" sz="2800" dirty="0" smtClean="0"/>
              <a:t>µ </a:t>
            </a:r>
          </a:p>
          <a:p>
            <a:pPr>
              <a:lnSpc>
                <a:spcPct val="90000"/>
              </a:lnSpc>
            </a:pPr>
            <a:r>
              <a:rPr lang="es-ES_tradnl" sz="2800" dirty="0" smtClean="0"/>
              <a:t>                             </a:t>
            </a:r>
            <a:r>
              <a:rPr lang="es-ES_tradnl" sz="2800" dirty="0" smtClean="0">
                <a:sym typeface="Wingdings" pitchFamily="2" charset="2"/>
              </a:rPr>
              <a:t> </a:t>
            </a:r>
            <a:r>
              <a:rPr lang="el-GR" sz="2800" dirty="0" smtClean="0">
                <a:latin typeface="Lucida Grande"/>
                <a:cs typeface="Arial" pitchFamily="34" charset="0"/>
              </a:rPr>
              <a:t>ρ</a:t>
            </a:r>
            <a:r>
              <a:rPr lang="es-ES_tradnl" sz="2800" dirty="0" smtClean="0">
                <a:cs typeface="Arial" pitchFamily="34" charset="0"/>
              </a:rPr>
              <a:t> = P</a:t>
            </a:r>
            <a:r>
              <a:rPr lang="en-US" sz="2800" dirty="0" smtClean="0"/>
              <a:t>µ/</a:t>
            </a:r>
            <a:r>
              <a:rPr lang="en-US" sz="2800" dirty="0" err="1" smtClean="0"/>
              <a:t>kT</a:t>
            </a:r>
            <a:endParaRPr lang="en-US" sz="2800" dirty="0" smtClean="0"/>
          </a:p>
          <a:p>
            <a:pPr>
              <a:lnSpc>
                <a:spcPct val="90000"/>
              </a:lnSpc>
              <a:buFontTx/>
              <a:buNone/>
            </a:pPr>
            <a:r>
              <a:rPr lang="es-ES_tradnl" sz="1800" dirty="0" smtClean="0"/>
              <a:t>	</a:t>
            </a:r>
            <a:r>
              <a:rPr lang="es-ES_tradnl" sz="1800" dirty="0" err="1" smtClean="0"/>
              <a:t>where</a:t>
            </a:r>
            <a:r>
              <a:rPr lang="es-ES_tradnl" sz="1800" dirty="0" smtClean="0"/>
              <a:t>:</a:t>
            </a:r>
            <a:r>
              <a:rPr lang="es-ES_tradnl" dirty="0" smtClean="0"/>
              <a:t> </a:t>
            </a:r>
          </a:p>
          <a:p>
            <a:pPr lvl="1">
              <a:lnSpc>
                <a:spcPct val="90000"/>
              </a:lnSpc>
            </a:pPr>
            <a:r>
              <a:rPr lang="es-ES_tradnl" sz="1800" dirty="0" smtClean="0"/>
              <a:t>N: </a:t>
            </a:r>
            <a:r>
              <a:rPr lang="es-ES_tradnl" sz="1800" dirty="0" err="1" smtClean="0"/>
              <a:t>Number</a:t>
            </a:r>
            <a:r>
              <a:rPr lang="es-ES_tradnl" sz="1800" dirty="0" smtClean="0"/>
              <a:t> of </a:t>
            </a:r>
            <a:r>
              <a:rPr lang="es-ES_tradnl" sz="1800" dirty="0" err="1" smtClean="0"/>
              <a:t>atoms</a:t>
            </a:r>
            <a:r>
              <a:rPr lang="es-ES_tradnl" sz="1800" dirty="0" smtClean="0"/>
              <a:t> </a:t>
            </a:r>
            <a:r>
              <a:rPr lang="es-ES_tradnl" sz="1800" dirty="0" err="1" smtClean="0"/>
              <a:t>or</a:t>
            </a:r>
            <a:r>
              <a:rPr lang="es-ES_tradnl" sz="1800" dirty="0" smtClean="0"/>
              <a:t> </a:t>
            </a:r>
            <a:r>
              <a:rPr lang="es-ES_tradnl" sz="1800" dirty="0" err="1" smtClean="0"/>
              <a:t>molecules</a:t>
            </a:r>
            <a:r>
              <a:rPr lang="es-ES_tradnl" sz="1800" dirty="0" smtClean="0"/>
              <a:t> </a:t>
            </a:r>
          </a:p>
          <a:p>
            <a:pPr lvl="1">
              <a:lnSpc>
                <a:spcPct val="90000"/>
              </a:lnSpc>
            </a:pPr>
            <a:r>
              <a:rPr lang="es-ES_tradnl" sz="1800" dirty="0" smtClean="0"/>
              <a:t>k : </a:t>
            </a:r>
            <a:r>
              <a:rPr lang="es-ES_tradnl" sz="1800" dirty="0" err="1" smtClean="0"/>
              <a:t>Boltzmann</a:t>
            </a:r>
            <a:r>
              <a:rPr lang="es-ES_tradnl" sz="1800" dirty="0" smtClean="0"/>
              <a:t> </a:t>
            </a:r>
            <a:r>
              <a:rPr lang="es-ES_tradnl" sz="1800" dirty="0" err="1" smtClean="0"/>
              <a:t>constant</a:t>
            </a:r>
            <a:endParaRPr lang="es-ES_tradnl" sz="1800" dirty="0" smtClean="0"/>
          </a:p>
          <a:p>
            <a:pPr lvl="1">
              <a:lnSpc>
                <a:spcPct val="90000"/>
              </a:lnSpc>
            </a:pPr>
            <a:r>
              <a:rPr lang="en-US" sz="1800" dirty="0" smtClean="0"/>
              <a:t>µ : mass of</a:t>
            </a:r>
            <a:r>
              <a:rPr lang="en-US" dirty="0"/>
              <a:t> </a:t>
            </a:r>
            <a:r>
              <a:rPr lang="es-ES_tradnl" sz="1800" dirty="0" err="1" smtClean="0"/>
              <a:t>atom</a:t>
            </a:r>
            <a:r>
              <a:rPr lang="es-ES_tradnl" sz="1800" dirty="0" smtClean="0"/>
              <a:t> </a:t>
            </a:r>
            <a:r>
              <a:rPr lang="es-ES_tradnl" sz="1800" dirty="0" err="1" smtClean="0"/>
              <a:t>or</a:t>
            </a:r>
            <a:r>
              <a:rPr lang="es-ES_tradnl" sz="1800" dirty="0" smtClean="0"/>
              <a:t> </a:t>
            </a:r>
            <a:r>
              <a:rPr lang="es-ES_tradnl" sz="1800" dirty="0" err="1" smtClean="0"/>
              <a:t>molecule</a:t>
            </a:r>
            <a:r>
              <a:rPr lang="es-ES_tradnl" dirty="0" smtClean="0"/>
              <a:t> </a:t>
            </a:r>
          </a:p>
          <a:p>
            <a:pPr>
              <a:lnSpc>
                <a:spcPct val="90000"/>
              </a:lnSpc>
            </a:pPr>
            <a:r>
              <a:rPr lang="es-ES_tradnl" sz="2800" dirty="0" err="1" smtClean="0"/>
              <a:t>dP</a:t>
            </a:r>
            <a:r>
              <a:rPr lang="es-ES_tradnl" sz="2800" dirty="0" smtClean="0"/>
              <a:t> = -g </a:t>
            </a:r>
            <a:r>
              <a:rPr lang="en-US" sz="2800" dirty="0" smtClean="0"/>
              <a:t>µ</a:t>
            </a:r>
            <a:r>
              <a:rPr lang="en-US" sz="2800" dirty="0" err="1" smtClean="0"/>
              <a:t>Pdh</a:t>
            </a:r>
            <a:r>
              <a:rPr lang="en-US" sz="2800" dirty="0" smtClean="0"/>
              <a:t>/</a:t>
            </a:r>
            <a:r>
              <a:rPr lang="en-US" sz="2800" dirty="0" err="1" smtClean="0"/>
              <a:t>kT</a:t>
            </a:r>
            <a:r>
              <a:rPr lang="en-US" sz="2800" dirty="0" smtClean="0"/>
              <a:t>  </a:t>
            </a:r>
            <a:r>
              <a:rPr lang="en-US" sz="2800" dirty="0" smtClean="0">
                <a:sym typeface="Wingdings" pitchFamily="2" charset="2"/>
              </a:rPr>
              <a:t> </a:t>
            </a:r>
          </a:p>
          <a:p>
            <a:pPr>
              <a:lnSpc>
                <a:spcPct val="90000"/>
              </a:lnSpc>
              <a:buFontTx/>
              <a:buNone/>
            </a:pPr>
            <a:r>
              <a:rPr lang="en-US" sz="2800" dirty="0" smtClean="0">
                <a:sym typeface="Wingdings" pitchFamily="2" charset="2"/>
              </a:rPr>
              <a:t>	P = P</a:t>
            </a:r>
            <a:r>
              <a:rPr lang="en-US" sz="2800" baseline="-25000" dirty="0" smtClean="0">
                <a:sym typeface="Wingdings" pitchFamily="2" charset="2"/>
              </a:rPr>
              <a:t>0</a:t>
            </a:r>
            <a:r>
              <a:rPr lang="en-US" sz="2800" dirty="0" smtClean="0">
                <a:sym typeface="Wingdings" pitchFamily="2" charset="2"/>
              </a:rPr>
              <a:t> </a:t>
            </a:r>
            <a:r>
              <a:rPr lang="en-US" sz="2800" dirty="0" err="1" smtClean="0">
                <a:sym typeface="Wingdings" pitchFamily="2" charset="2"/>
              </a:rPr>
              <a:t>exp</a:t>
            </a:r>
            <a:r>
              <a:rPr lang="en-US" sz="2800" dirty="0" smtClean="0">
                <a:sym typeface="Wingdings" pitchFamily="2" charset="2"/>
              </a:rPr>
              <a:t>(-∫</a:t>
            </a:r>
            <a:r>
              <a:rPr lang="es-ES_tradnl" sz="2800" dirty="0" smtClean="0"/>
              <a:t>g</a:t>
            </a:r>
            <a:r>
              <a:rPr lang="en-US" sz="2800" dirty="0" smtClean="0"/>
              <a:t>µdh/</a:t>
            </a:r>
            <a:r>
              <a:rPr lang="en-US" sz="2800" dirty="0" err="1" smtClean="0"/>
              <a:t>kT</a:t>
            </a:r>
            <a:r>
              <a:rPr lang="en-US" sz="2800" dirty="0" smtClean="0"/>
              <a:t>) = </a:t>
            </a:r>
            <a:r>
              <a:rPr lang="en-US" sz="2800" dirty="0" smtClean="0">
                <a:sym typeface="Wingdings" pitchFamily="2" charset="2"/>
              </a:rPr>
              <a:t>P</a:t>
            </a:r>
            <a:r>
              <a:rPr lang="en-US" sz="2800" baseline="-25000" dirty="0" smtClean="0">
                <a:sym typeface="Wingdings" pitchFamily="2" charset="2"/>
              </a:rPr>
              <a:t>0</a:t>
            </a:r>
            <a:r>
              <a:rPr lang="en-US" sz="2800" dirty="0" smtClean="0">
                <a:sym typeface="Wingdings" pitchFamily="2" charset="2"/>
              </a:rPr>
              <a:t> </a:t>
            </a:r>
            <a:r>
              <a:rPr lang="en-US" sz="2800" dirty="0" err="1" smtClean="0">
                <a:sym typeface="Wingdings" pitchFamily="2" charset="2"/>
              </a:rPr>
              <a:t>exp</a:t>
            </a:r>
            <a:r>
              <a:rPr lang="en-US" sz="2800" dirty="0" smtClean="0">
                <a:sym typeface="Wingdings" pitchFamily="2" charset="2"/>
              </a:rPr>
              <a:t>(-∫</a:t>
            </a:r>
            <a:r>
              <a:rPr lang="en-US" sz="2800" dirty="0" smtClean="0"/>
              <a:t>dh/H) </a:t>
            </a:r>
            <a:endParaRPr lang="es-ES_tradnl" sz="2800" dirty="0" smtClean="0"/>
          </a:p>
          <a:p>
            <a:pPr>
              <a:lnSpc>
                <a:spcPct val="90000"/>
              </a:lnSpc>
            </a:pPr>
            <a:r>
              <a:rPr lang="es-ES_tradnl" sz="2800" dirty="0" err="1" smtClean="0"/>
              <a:t>Scale</a:t>
            </a:r>
            <a:r>
              <a:rPr lang="es-ES_tradnl" sz="2800" dirty="0" smtClean="0"/>
              <a:t> </a:t>
            </a:r>
            <a:r>
              <a:rPr lang="es-ES_tradnl" sz="2800" dirty="0" err="1" smtClean="0"/>
              <a:t>height</a:t>
            </a:r>
            <a:r>
              <a:rPr lang="es-ES_tradnl" sz="2800" dirty="0" smtClean="0"/>
              <a:t> H = </a:t>
            </a:r>
            <a:r>
              <a:rPr lang="es-ES_tradnl" sz="2800" dirty="0" err="1" smtClean="0"/>
              <a:t>kT</a:t>
            </a:r>
            <a:r>
              <a:rPr lang="es-ES_tradnl" sz="2800" dirty="0" smtClean="0"/>
              <a:t>/</a:t>
            </a:r>
            <a:r>
              <a:rPr lang="en-US" sz="2800" dirty="0" smtClean="0"/>
              <a:t>µg </a:t>
            </a:r>
            <a:r>
              <a:rPr lang="en-US" sz="2800" dirty="0" smtClean="0">
                <a:sym typeface="Wingdings" pitchFamily="2" charset="2"/>
              </a:rPr>
              <a:t> indicates the height in which pressure diminishes by 1/e</a:t>
            </a:r>
            <a:endParaRPr lang="es-ES_tradnl" sz="2800" dirty="0" smtClean="0"/>
          </a:p>
        </p:txBody>
      </p:sp>
      <p:sp>
        <p:nvSpPr>
          <p:cNvPr id="41988" name="3 Marcador de fecha"/>
          <p:cNvSpPr>
            <a:spLocks noGrp="1"/>
          </p:cNvSpPr>
          <p:nvPr>
            <p:ph type="dt" sz="quarter" idx="10"/>
          </p:nvPr>
        </p:nvSpPr>
        <p:spPr>
          <a:noFill/>
        </p:spPr>
        <p:txBody>
          <a:bodyPr/>
          <a:lstStyle/>
          <a:p>
            <a:fld id="{F890D477-EC92-4C8D-A957-F61AAADB7D9A}" type="datetime8">
              <a:rPr lang="es-ES">
                <a:latin typeface="Arial" pitchFamily="34" charset="0"/>
              </a:rPr>
              <a:pPr/>
              <a:t>22/01/2015 18:09</a:t>
            </a:fld>
            <a:endParaRPr lang="es-ES">
              <a:latin typeface="Arial" pitchFamily="34" charset="0"/>
            </a:endParaRPr>
          </a:p>
        </p:txBody>
      </p:sp>
      <p:sp>
        <p:nvSpPr>
          <p:cNvPr id="41989" name="4 Marcador de número de diapositiva"/>
          <p:cNvSpPr>
            <a:spLocks noGrp="1"/>
          </p:cNvSpPr>
          <p:nvPr>
            <p:ph type="sldNum" sz="quarter" idx="12"/>
          </p:nvPr>
        </p:nvSpPr>
        <p:spPr>
          <a:noFill/>
        </p:spPr>
        <p:txBody>
          <a:bodyPr/>
          <a:lstStyle/>
          <a:p>
            <a:fld id="{5517D0EB-B02E-4F23-A4EE-CA792A3A2EEB}" type="slidenum">
              <a:rPr lang="es-ES" smtClean="0">
                <a:latin typeface="Arial" pitchFamily="34" charset="0"/>
              </a:rPr>
              <a:pPr/>
              <a:t>67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s-ES_tradnl" sz="4000" dirty="0" err="1" smtClean="0"/>
              <a:t>Thermal</a:t>
            </a:r>
            <a:r>
              <a:rPr lang="es-ES_tradnl" sz="4000" dirty="0" smtClean="0"/>
              <a:t> </a:t>
            </a:r>
            <a:r>
              <a:rPr lang="es-ES_tradnl" sz="4000" dirty="0" err="1" smtClean="0"/>
              <a:t>radiation</a:t>
            </a:r>
            <a:r>
              <a:rPr lang="es-ES_tradnl" sz="4000" dirty="0" smtClean="0"/>
              <a:t> of </a:t>
            </a:r>
            <a:r>
              <a:rPr lang="es-ES_tradnl" sz="4000" dirty="0" err="1" smtClean="0"/>
              <a:t>planets</a:t>
            </a:r>
            <a:endParaRPr lang="en-US" sz="4000" dirty="0" smtClean="0"/>
          </a:p>
        </p:txBody>
      </p:sp>
      <p:sp>
        <p:nvSpPr>
          <p:cNvPr id="43011" name="Rectangle 3"/>
          <p:cNvSpPr>
            <a:spLocks noGrp="1" noChangeArrowheads="1"/>
          </p:cNvSpPr>
          <p:nvPr>
            <p:ph type="body" idx="1"/>
          </p:nvPr>
        </p:nvSpPr>
        <p:spPr/>
        <p:txBody>
          <a:bodyPr/>
          <a:lstStyle/>
          <a:p>
            <a:r>
              <a:rPr lang="es-ES_tradnl" dirty="0" smtClean="0">
                <a:solidFill>
                  <a:srgbClr val="CC0000"/>
                </a:solidFill>
              </a:rPr>
              <a:t>Albedo </a:t>
            </a:r>
            <a:r>
              <a:rPr lang="es-ES_tradnl" dirty="0" err="1" smtClean="0"/>
              <a:t>is</a:t>
            </a:r>
            <a:r>
              <a:rPr lang="es-ES_tradnl" dirty="0" smtClean="0"/>
              <a:t> </a:t>
            </a:r>
            <a:r>
              <a:rPr lang="es-ES_tradnl" dirty="0" err="1" smtClean="0"/>
              <a:t>the</a:t>
            </a:r>
            <a:r>
              <a:rPr lang="es-ES_tradnl" dirty="0" smtClean="0"/>
              <a:t> </a:t>
            </a:r>
            <a:r>
              <a:rPr lang="es-ES_tradnl" dirty="0" err="1" smtClean="0"/>
              <a:t>fraction</a:t>
            </a:r>
            <a:r>
              <a:rPr lang="es-ES_tradnl" dirty="0" smtClean="0"/>
              <a:t> of </a:t>
            </a:r>
            <a:r>
              <a:rPr lang="es-ES_tradnl" dirty="0" err="1" smtClean="0"/>
              <a:t>reflected</a:t>
            </a:r>
            <a:r>
              <a:rPr lang="es-ES_tradnl" dirty="0" smtClean="0"/>
              <a:t> </a:t>
            </a:r>
            <a:r>
              <a:rPr lang="es-ES_tradnl" dirty="0" err="1" smtClean="0"/>
              <a:t>radiation</a:t>
            </a:r>
            <a:r>
              <a:rPr lang="es-ES_tradnl" dirty="0" smtClean="0"/>
              <a:t>. </a:t>
            </a:r>
            <a:r>
              <a:rPr lang="es-ES_tradnl" dirty="0" err="1" smtClean="0"/>
              <a:t>Is</a:t>
            </a:r>
            <a:r>
              <a:rPr lang="es-ES_tradnl" dirty="0" smtClean="0"/>
              <a:t> </a:t>
            </a:r>
            <a:r>
              <a:rPr lang="es-ES_tradnl" dirty="0" err="1" smtClean="0"/>
              <a:t>the</a:t>
            </a:r>
            <a:r>
              <a:rPr lang="es-ES_tradnl" dirty="0" smtClean="0"/>
              <a:t> ratio of </a:t>
            </a:r>
            <a:r>
              <a:rPr lang="es-ES_tradnl" dirty="0" err="1" smtClean="0"/>
              <a:t>the</a:t>
            </a:r>
            <a:r>
              <a:rPr lang="es-ES_tradnl" dirty="0" smtClean="0"/>
              <a:t> </a:t>
            </a:r>
            <a:r>
              <a:rPr lang="es-ES_tradnl" dirty="0" err="1" smtClean="0"/>
              <a:t>reflected</a:t>
            </a:r>
            <a:r>
              <a:rPr lang="es-ES_tradnl" dirty="0" smtClean="0"/>
              <a:t> to </a:t>
            </a:r>
            <a:r>
              <a:rPr lang="es-ES_tradnl" dirty="0" err="1" smtClean="0"/>
              <a:t>the</a:t>
            </a:r>
            <a:r>
              <a:rPr lang="es-ES_tradnl" dirty="0" smtClean="0"/>
              <a:t> </a:t>
            </a:r>
            <a:r>
              <a:rPr lang="es-ES_tradnl" dirty="0" err="1" smtClean="0"/>
              <a:t>incident</a:t>
            </a:r>
            <a:r>
              <a:rPr lang="es-ES_tradnl" dirty="0" smtClean="0"/>
              <a:t> flux.</a:t>
            </a:r>
          </a:p>
          <a:p>
            <a:r>
              <a:rPr lang="es-ES_tradnl" dirty="0" err="1" smtClean="0">
                <a:solidFill>
                  <a:srgbClr val="FF0000"/>
                </a:solidFill>
              </a:rPr>
              <a:t>Thermal</a:t>
            </a:r>
            <a:r>
              <a:rPr lang="es-ES_tradnl" dirty="0" smtClean="0">
                <a:solidFill>
                  <a:srgbClr val="FF0000"/>
                </a:solidFill>
              </a:rPr>
              <a:t> </a:t>
            </a:r>
            <a:r>
              <a:rPr lang="es-ES_tradnl" dirty="0" err="1" smtClean="0">
                <a:solidFill>
                  <a:srgbClr val="FF0000"/>
                </a:solidFill>
              </a:rPr>
              <a:t>radiation</a:t>
            </a:r>
            <a:r>
              <a:rPr lang="es-ES_tradnl" dirty="0" smtClean="0">
                <a:solidFill>
                  <a:srgbClr val="FF0000"/>
                </a:solidFill>
              </a:rPr>
              <a:t> of </a:t>
            </a:r>
            <a:r>
              <a:rPr lang="es-ES_tradnl" dirty="0" err="1" smtClean="0">
                <a:solidFill>
                  <a:srgbClr val="FF0000"/>
                </a:solidFill>
              </a:rPr>
              <a:t>planets</a:t>
            </a:r>
            <a:r>
              <a:rPr lang="es-ES_tradnl" dirty="0" smtClean="0"/>
              <a:t>: </a:t>
            </a:r>
            <a:r>
              <a:rPr lang="es-ES_tradnl" dirty="0" err="1" smtClean="0"/>
              <a:t>Planets</a:t>
            </a:r>
            <a:r>
              <a:rPr lang="es-ES_tradnl" dirty="0" smtClean="0"/>
              <a:t> are </a:t>
            </a:r>
            <a:r>
              <a:rPr lang="es-ES_tradnl" dirty="0" err="1" smtClean="0"/>
              <a:t>warmed</a:t>
            </a:r>
            <a:r>
              <a:rPr lang="es-ES_tradnl" dirty="0" smtClean="0"/>
              <a:t> </a:t>
            </a:r>
            <a:r>
              <a:rPr lang="es-ES_tradnl" dirty="0" err="1" smtClean="0"/>
              <a:t>by</a:t>
            </a:r>
            <a:r>
              <a:rPr lang="es-ES_tradnl" dirty="0" smtClean="0"/>
              <a:t> </a:t>
            </a:r>
            <a:r>
              <a:rPr lang="es-ES_tradnl" dirty="0" err="1" smtClean="0"/>
              <a:t>sun</a:t>
            </a:r>
            <a:r>
              <a:rPr lang="es-ES_tradnl" dirty="0" smtClean="0"/>
              <a:t> and </a:t>
            </a:r>
            <a:r>
              <a:rPr lang="es-ES_tradnl" dirty="0" err="1" smtClean="0"/>
              <a:t>they</a:t>
            </a:r>
            <a:r>
              <a:rPr lang="es-ES_tradnl" dirty="0" smtClean="0"/>
              <a:t> </a:t>
            </a:r>
            <a:r>
              <a:rPr lang="es-ES_tradnl" dirty="0" err="1" smtClean="0"/>
              <a:t>emit</a:t>
            </a:r>
            <a:r>
              <a:rPr lang="es-ES_tradnl" dirty="0" smtClean="0"/>
              <a:t> as a </a:t>
            </a:r>
            <a:r>
              <a:rPr lang="es-ES_tradnl" dirty="0" err="1" smtClean="0"/>
              <a:t>blackbody</a:t>
            </a:r>
            <a:r>
              <a:rPr lang="es-ES_tradnl" dirty="0" smtClean="0"/>
              <a:t> (</a:t>
            </a:r>
            <a:r>
              <a:rPr lang="es-ES_tradnl" dirty="0" err="1" smtClean="0"/>
              <a:t>when</a:t>
            </a:r>
            <a:r>
              <a:rPr lang="es-ES_tradnl" dirty="0" smtClean="0"/>
              <a:t> in </a:t>
            </a:r>
            <a:r>
              <a:rPr lang="es-ES_tradnl" dirty="0" err="1" smtClean="0"/>
              <a:t>thermal</a:t>
            </a:r>
            <a:r>
              <a:rPr lang="es-ES_tradnl" dirty="0" smtClean="0"/>
              <a:t> </a:t>
            </a:r>
            <a:r>
              <a:rPr lang="es-ES_tradnl" dirty="0" err="1" smtClean="0"/>
              <a:t>equilibrium</a:t>
            </a:r>
            <a:r>
              <a:rPr lang="es-ES_tradnl" dirty="0" smtClean="0"/>
              <a:t>)</a:t>
            </a:r>
          </a:p>
          <a:p>
            <a:pPr algn="ctr"/>
            <a:r>
              <a:rPr lang="es-ES_tradnl" dirty="0" smtClean="0"/>
              <a:t>Can </a:t>
            </a:r>
            <a:r>
              <a:rPr lang="es-ES_tradnl" dirty="0" err="1" smtClean="0"/>
              <a:t>we</a:t>
            </a:r>
            <a:r>
              <a:rPr lang="es-ES_tradnl" dirty="0" smtClean="0"/>
              <a:t> </a:t>
            </a:r>
            <a:r>
              <a:rPr lang="es-ES_tradnl" dirty="0" err="1" smtClean="0"/>
              <a:t>calculate</a:t>
            </a:r>
            <a:r>
              <a:rPr lang="es-ES_tradnl" dirty="0" smtClean="0"/>
              <a:t> </a:t>
            </a:r>
            <a:r>
              <a:rPr lang="es-ES_tradnl" dirty="0" err="1" smtClean="0"/>
              <a:t>the</a:t>
            </a:r>
            <a:r>
              <a:rPr lang="es-ES_tradnl" dirty="0" smtClean="0"/>
              <a:t> </a:t>
            </a:r>
            <a:r>
              <a:rPr lang="es-ES_tradnl" dirty="0" err="1" smtClean="0"/>
              <a:t>temperature</a:t>
            </a:r>
            <a:r>
              <a:rPr lang="es-ES_tradnl" dirty="0" smtClean="0"/>
              <a:t> of a </a:t>
            </a:r>
            <a:r>
              <a:rPr lang="es-ES_tradnl" dirty="0" err="1" smtClean="0"/>
              <a:t>planet</a:t>
            </a:r>
            <a:r>
              <a:rPr lang="es-ES_tradnl" dirty="0" smtClean="0"/>
              <a:t>?</a:t>
            </a:r>
          </a:p>
          <a:p>
            <a:pPr algn="ctr"/>
            <a:r>
              <a:rPr lang="es-ES_tradnl" dirty="0" err="1" smtClean="0"/>
              <a:t>How</a:t>
            </a:r>
            <a:r>
              <a:rPr lang="es-ES_tradnl" dirty="0" smtClean="0"/>
              <a:t> </a:t>
            </a:r>
            <a:r>
              <a:rPr lang="es-ES_tradnl" dirty="0" err="1" smtClean="0"/>
              <a:t>much</a:t>
            </a:r>
            <a:r>
              <a:rPr lang="es-ES_tradnl" dirty="0" smtClean="0"/>
              <a:t> </a:t>
            </a:r>
            <a:r>
              <a:rPr lang="es-ES_tradnl" dirty="0" err="1" smtClean="0"/>
              <a:t>energy</a:t>
            </a:r>
            <a:r>
              <a:rPr lang="es-ES_tradnl" dirty="0" smtClean="0"/>
              <a:t> </a:t>
            </a:r>
            <a:r>
              <a:rPr lang="es-ES_tradnl" dirty="0" err="1" smtClean="0"/>
              <a:t>does</a:t>
            </a:r>
            <a:r>
              <a:rPr lang="es-ES_tradnl" dirty="0" smtClean="0"/>
              <a:t> </a:t>
            </a:r>
            <a:r>
              <a:rPr lang="es-ES_tradnl" dirty="0" err="1" smtClean="0"/>
              <a:t>it</a:t>
            </a:r>
            <a:r>
              <a:rPr lang="es-ES_tradnl" dirty="0" smtClean="0"/>
              <a:t> </a:t>
            </a:r>
            <a:r>
              <a:rPr lang="es-ES_tradnl" dirty="0" err="1" smtClean="0"/>
              <a:t>radiate</a:t>
            </a:r>
            <a:r>
              <a:rPr lang="es-ES_tradnl" dirty="0" smtClean="0"/>
              <a:t>?</a:t>
            </a:r>
          </a:p>
          <a:p>
            <a:endParaRPr lang="es-ES_tradnl" dirty="0" smtClean="0"/>
          </a:p>
          <a:p>
            <a:endParaRPr lang="es-ES_tradnl" dirty="0" smtClean="0"/>
          </a:p>
          <a:p>
            <a:r>
              <a:rPr lang="es-ES_tradnl" dirty="0" smtClean="0"/>
              <a:t> </a:t>
            </a:r>
            <a:endParaRPr lang="en-US" dirty="0" smtClean="0"/>
          </a:p>
        </p:txBody>
      </p:sp>
      <p:sp>
        <p:nvSpPr>
          <p:cNvPr id="43012" name="4 Marcador de fecha"/>
          <p:cNvSpPr>
            <a:spLocks noGrp="1"/>
          </p:cNvSpPr>
          <p:nvPr>
            <p:ph type="dt" sz="quarter" idx="10"/>
          </p:nvPr>
        </p:nvSpPr>
        <p:spPr>
          <a:noFill/>
        </p:spPr>
        <p:txBody>
          <a:bodyPr/>
          <a:lstStyle/>
          <a:p>
            <a:fld id="{95BA73C5-0AAB-4740-ABFB-F44BF1823D30}" type="datetime8">
              <a:rPr lang="es-ES">
                <a:latin typeface="Arial" pitchFamily="34" charset="0"/>
              </a:rPr>
              <a:pPr/>
              <a:t>22/01/2015 18:09</a:t>
            </a:fld>
            <a:endParaRPr lang="es-ES">
              <a:latin typeface="Arial" pitchFamily="34" charset="0"/>
            </a:endParaRPr>
          </a:p>
        </p:txBody>
      </p:sp>
      <p:sp>
        <p:nvSpPr>
          <p:cNvPr id="43013" name="5 Marcador de número de diapositiva"/>
          <p:cNvSpPr>
            <a:spLocks noGrp="1"/>
          </p:cNvSpPr>
          <p:nvPr>
            <p:ph type="sldNum" sz="quarter" idx="12"/>
          </p:nvPr>
        </p:nvSpPr>
        <p:spPr>
          <a:noFill/>
        </p:spPr>
        <p:txBody>
          <a:bodyPr/>
          <a:lstStyle/>
          <a:p>
            <a:fld id="{522FCDB0-2926-42FB-9665-ED4CA718CA6B}" type="slidenum">
              <a:rPr lang="es-ES" smtClean="0">
                <a:latin typeface="Arial" pitchFamily="34" charset="0"/>
              </a:rPr>
              <a:pPr/>
              <a:t>68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a:xfrm>
            <a:off x="457200" y="0"/>
            <a:ext cx="8686800" cy="1143000"/>
          </a:xfrm>
        </p:spPr>
        <p:txBody>
          <a:bodyPr/>
          <a:lstStyle/>
          <a:p>
            <a:r>
              <a:rPr lang="es-ES_tradnl" dirty="0" err="1"/>
              <a:t>Thermal</a:t>
            </a:r>
            <a:r>
              <a:rPr lang="es-ES_tradnl" dirty="0"/>
              <a:t> </a:t>
            </a:r>
            <a:r>
              <a:rPr lang="es-ES_tradnl" dirty="0" err="1"/>
              <a:t>radiation</a:t>
            </a:r>
            <a:r>
              <a:rPr lang="es-ES_tradnl" dirty="0"/>
              <a:t> of </a:t>
            </a:r>
            <a:r>
              <a:rPr lang="es-ES_tradnl" dirty="0" err="1" smtClean="0"/>
              <a:t>planets</a:t>
            </a:r>
            <a:r>
              <a:rPr lang="es-ES_tradnl" dirty="0" smtClean="0"/>
              <a:t> </a:t>
            </a:r>
            <a:r>
              <a:rPr lang="es-ES" dirty="0" smtClean="0"/>
              <a:t>(II)</a:t>
            </a:r>
          </a:p>
        </p:txBody>
      </p:sp>
      <p:pic>
        <p:nvPicPr>
          <p:cNvPr id="44035" name="Picture 2"/>
          <p:cNvPicPr>
            <a:picLocks noChangeAspect="1" noChangeArrowheads="1"/>
          </p:cNvPicPr>
          <p:nvPr/>
        </p:nvPicPr>
        <p:blipFill>
          <a:blip r:embed="rId2" cstate="print"/>
          <a:srcRect/>
          <a:stretch>
            <a:fillRect/>
          </a:stretch>
        </p:blipFill>
        <p:spPr bwMode="auto">
          <a:xfrm>
            <a:off x="1476375" y="1196975"/>
            <a:ext cx="2133600" cy="492125"/>
          </a:xfrm>
          <a:prstGeom prst="rect">
            <a:avLst/>
          </a:prstGeom>
          <a:noFill/>
          <a:ln w="9525">
            <a:noFill/>
            <a:miter lim="800000"/>
            <a:headEnd/>
            <a:tailEnd/>
          </a:ln>
        </p:spPr>
      </p:pic>
      <p:pic>
        <p:nvPicPr>
          <p:cNvPr id="44036" name="Picture 3"/>
          <p:cNvPicPr>
            <a:picLocks noChangeAspect="1" noChangeArrowheads="1"/>
          </p:cNvPicPr>
          <p:nvPr/>
        </p:nvPicPr>
        <p:blipFill>
          <a:blip r:embed="rId3" cstate="print"/>
          <a:srcRect/>
          <a:stretch>
            <a:fillRect/>
          </a:stretch>
        </p:blipFill>
        <p:spPr bwMode="auto">
          <a:xfrm>
            <a:off x="5292725" y="1125538"/>
            <a:ext cx="3382963" cy="935037"/>
          </a:xfrm>
          <a:prstGeom prst="rect">
            <a:avLst/>
          </a:prstGeom>
          <a:noFill/>
          <a:ln w="9525">
            <a:noFill/>
            <a:miter lim="800000"/>
            <a:headEnd/>
            <a:tailEnd/>
          </a:ln>
        </p:spPr>
      </p:pic>
      <p:sp>
        <p:nvSpPr>
          <p:cNvPr id="44037" name="6 CuadroTexto"/>
          <p:cNvSpPr txBox="1">
            <a:spLocks noChangeArrowheads="1"/>
          </p:cNvSpPr>
          <p:nvPr/>
        </p:nvSpPr>
        <p:spPr bwMode="auto">
          <a:xfrm>
            <a:off x="611188" y="2060575"/>
            <a:ext cx="7416800" cy="2678113"/>
          </a:xfrm>
          <a:prstGeom prst="rect">
            <a:avLst/>
          </a:prstGeom>
          <a:noFill/>
          <a:ln w="9525">
            <a:noFill/>
            <a:miter lim="800000"/>
            <a:headEnd/>
            <a:tailEnd/>
          </a:ln>
        </p:spPr>
        <p:txBody>
          <a:bodyPr>
            <a:spAutoFit/>
          </a:bodyPr>
          <a:lstStyle/>
          <a:p>
            <a:pPr>
              <a:buFont typeface="Arial" pitchFamily="34" charset="0"/>
              <a:buChar char="•"/>
            </a:pPr>
            <a:r>
              <a:rPr lang="es-ES" sz="2400" dirty="0"/>
              <a:t> </a:t>
            </a:r>
            <a:r>
              <a:rPr lang="es-ES" sz="2400" dirty="0" err="1" smtClean="0"/>
              <a:t>Slow</a:t>
            </a:r>
            <a:r>
              <a:rPr lang="es-ES" sz="2400" dirty="0" smtClean="0"/>
              <a:t> </a:t>
            </a:r>
            <a:r>
              <a:rPr lang="es-ES" sz="2400" dirty="0" err="1" smtClean="0"/>
              <a:t>Rotation</a:t>
            </a:r>
            <a:r>
              <a:rPr lang="es-ES" sz="2400" dirty="0" smtClean="0"/>
              <a:t>:</a:t>
            </a:r>
            <a:endParaRPr lang="es-ES" sz="2400" dirty="0"/>
          </a:p>
          <a:p>
            <a:pPr>
              <a:buFont typeface="Arial" pitchFamily="34" charset="0"/>
              <a:buChar char="•"/>
            </a:pPr>
            <a:endParaRPr lang="es-ES" sz="2400" dirty="0"/>
          </a:p>
          <a:p>
            <a:pPr>
              <a:buFont typeface="Arial" pitchFamily="34" charset="0"/>
              <a:buChar char="•"/>
            </a:pPr>
            <a:endParaRPr lang="es-ES" sz="2400" dirty="0"/>
          </a:p>
          <a:p>
            <a:pPr>
              <a:buFont typeface="Arial" pitchFamily="34" charset="0"/>
              <a:buChar char="•"/>
            </a:pPr>
            <a:endParaRPr lang="es-ES" sz="2400" dirty="0"/>
          </a:p>
          <a:p>
            <a:pPr>
              <a:buFont typeface="Arial" pitchFamily="34" charset="0"/>
              <a:buChar char="•"/>
            </a:pPr>
            <a:endParaRPr lang="es-ES" sz="2400" dirty="0"/>
          </a:p>
          <a:p>
            <a:pPr>
              <a:buFont typeface="Arial" pitchFamily="34" charset="0"/>
              <a:buChar char="•"/>
            </a:pPr>
            <a:endParaRPr lang="es-ES" sz="2400" dirty="0"/>
          </a:p>
          <a:p>
            <a:pPr>
              <a:buFont typeface="Arial" pitchFamily="34" charset="0"/>
              <a:buChar char="•"/>
            </a:pPr>
            <a:r>
              <a:rPr lang="es-ES" sz="2400" dirty="0" err="1" smtClean="0"/>
              <a:t>Fast</a:t>
            </a:r>
            <a:r>
              <a:rPr lang="es-ES" sz="2400" dirty="0" smtClean="0"/>
              <a:t> </a:t>
            </a:r>
            <a:r>
              <a:rPr lang="es-ES" sz="2400" dirty="0" err="1" smtClean="0"/>
              <a:t>Rotation</a:t>
            </a:r>
            <a:r>
              <a:rPr lang="es-ES" sz="2400" dirty="0" smtClean="0"/>
              <a:t>:</a:t>
            </a:r>
            <a:endParaRPr lang="es-ES" sz="2400" dirty="0"/>
          </a:p>
        </p:txBody>
      </p:sp>
      <p:pic>
        <p:nvPicPr>
          <p:cNvPr id="44038" name="Picture 4"/>
          <p:cNvPicPr>
            <a:picLocks noChangeAspect="1" noChangeArrowheads="1"/>
          </p:cNvPicPr>
          <p:nvPr/>
        </p:nvPicPr>
        <p:blipFill>
          <a:blip r:embed="rId4" cstate="print"/>
          <a:srcRect/>
          <a:stretch>
            <a:fillRect/>
          </a:stretch>
        </p:blipFill>
        <p:spPr bwMode="auto">
          <a:xfrm>
            <a:off x="611188" y="2636838"/>
            <a:ext cx="2563812" cy="549275"/>
          </a:xfrm>
          <a:prstGeom prst="rect">
            <a:avLst/>
          </a:prstGeom>
          <a:noFill/>
          <a:ln w="9525">
            <a:noFill/>
            <a:miter lim="800000"/>
            <a:headEnd/>
            <a:tailEnd/>
          </a:ln>
        </p:spPr>
      </p:pic>
      <p:pic>
        <p:nvPicPr>
          <p:cNvPr id="44039" name="Picture 5"/>
          <p:cNvPicPr>
            <a:picLocks noChangeAspect="1" noChangeArrowheads="1"/>
          </p:cNvPicPr>
          <p:nvPr/>
        </p:nvPicPr>
        <p:blipFill>
          <a:blip r:embed="rId5" cstate="print"/>
          <a:srcRect/>
          <a:stretch>
            <a:fillRect/>
          </a:stretch>
        </p:blipFill>
        <p:spPr bwMode="auto">
          <a:xfrm>
            <a:off x="827088" y="3284538"/>
            <a:ext cx="3040062" cy="969962"/>
          </a:xfrm>
          <a:prstGeom prst="rect">
            <a:avLst/>
          </a:prstGeom>
          <a:noFill/>
          <a:ln w="9525">
            <a:noFill/>
            <a:miter lim="800000"/>
            <a:headEnd/>
            <a:tailEnd/>
          </a:ln>
        </p:spPr>
      </p:pic>
      <p:pic>
        <p:nvPicPr>
          <p:cNvPr id="44040" name="Picture 6"/>
          <p:cNvPicPr>
            <a:picLocks noChangeAspect="1" noChangeArrowheads="1"/>
          </p:cNvPicPr>
          <p:nvPr/>
        </p:nvPicPr>
        <p:blipFill>
          <a:blip r:embed="rId6" cstate="print"/>
          <a:srcRect/>
          <a:stretch>
            <a:fillRect/>
          </a:stretch>
        </p:blipFill>
        <p:spPr bwMode="auto">
          <a:xfrm>
            <a:off x="4567238" y="2708275"/>
            <a:ext cx="4576762" cy="1081088"/>
          </a:xfrm>
          <a:prstGeom prst="rect">
            <a:avLst/>
          </a:prstGeom>
          <a:noFill/>
          <a:ln w="9525">
            <a:noFill/>
            <a:miter lim="800000"/>
            <a:headEnd/>
            <a:tailEnd/>
          </a:ln>
        </p:spPr>
      </p:pic>
      <p:pic>
        <p:nvPicPr>
          <p:cNvPr id="44041" name="Picture 7"/>
          <p:cNvPicPr>
            <a:picLocks noChangeAspect="1" noChangeArrowheads="1"/>
          </p:cNvPicPr>
          <p:nvPr/>
        </p:nvPicPr>
        <p:blipFill>
          <a:blip r:embed="rId7" cstate="print"/>
          <a:srcRect/>
          <a:stretch>
            <a:fillRect/>
          </a:stretch>
        </p:blipFill>
        <p:spPr bwMode="auto">
          <a:xfrm>
            <a:off x="611188" y="5157788"/>
            <a:ext cx="2468562" cy="668337"/>
          </a:xfrm>
          <a:prstGeom prst="rect">
            <a:avLst/>
          </a:prstGeom>
          <a:noFill/>
          <a:ln w="9525">
            <a:noFill/>
            <a:miter lim="800000"/>
            <a:headEnd/>
            <a:tailEnd/>
          </a:ln>
        </p:spPr>
      </p:pic>
      <p:pic>
        <p:nvPicPr>
          <p:cNvPr id="44042" name="Picture 8"/>
          <p:cNvPicPr>
            <a:picLocks noChangeAspect="1" noChangeArrowheads="1"/>
          </p:cNvPicPr>
          <p:nvPr/>
        </p:nvPicPr>
        <p:blipFill>
          <a:blip r:embed="rId8" cstate="print"/>
          <a:srcRect/>
          <a:stretch>
            <a:fillRect/>
          </a:stretch>
        </p:blipFill>
        <p:spPr bwMode="auto">
          <a:xfrm>
            <a:off x="4514850" y="5013325"/>
            <a:ext cx="4629150" cy="1223963"/>
          </a:xfrm>
          <a:prstGeom prst="rect">
            <a:avLst/>
          </a:prstGeom>
          <a:noFill/>
          <a:ln w="9525">
            <a:noFill/>
            <a:miter lim="800000"/>
            <a:headEnd/>
            <a:tailEnd/>
          </a:ln>
        </p:spPr>
      </p:pic>
      <p:sp>
        <p:nvSpPr>
          <p:cNvPr id="44043" name="11 Marcador de fecha"/>
          <p:cNvSpPr>
            <a:spLocks noGrp="1"/>
          </p:cNvSpPr>
          <p:nvPr>
            <p:ph type="dt" sz="quarter" idx="10"/>
          </p:nvPr>
        </p:nvSpPr>
        <p:spPr>
          <a:noFill/>
        </p:spPr>
        <p:txBody>
          <a:bodyPr/>
          <a:lstStyle/>
          <a:p>
            <a:fld id="{74928708-C2CD-4F81-8095-22E1D6F502CD}" type="datetime8">
              <a:rPr lang="es-ES">
                <a:latin typeface="Arial" pitchFamily="34" charset="0"/>
              </a:rPr>
              <a:pPr/>
              <a:t>22/01/2015 18:09</a:t>
            </a:fld>
            <a:endParaRPr lang="es-ES">
              <a:latin typeface="Arial" pitchFamily="34" charset="0"/>
            </a:endParaRPr>
          </a:p>
        </p:txBody>
      </p:sp>
      <p:sp>
        <p:nvSpPr>
          <p:cNvPr id="44044" name="12 Marcador de número de diapositiva"/>
          <p:cNvSpPr>
            <a:spLocks noGrp="1"/>
          </p:cNvSpPr>
          <p:nvPr>
            <p:ph type="sldNum" sz="quarter" idx="12"/>
          </p:nvPr>
        </p:nvSpPr>
        <p:spPr>
          <a:noFill/>
        </p:spPr>
        <p:txBody>
          <a:bodyPr/>
          <a:lstStyle/>
          <a:p>
            <a:fld id="{BD420116-5B96-4419-9706-8A56D1FD221E}" type="slidenum">
              <a:rPr lang="es-ES" smtClean="0">
                <a:latin typeface="Arial" pitchFamily="34" charset="0"/>
              </a:rPr>
              <a:pPr/>
              <a:t>69</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7</a:t>
            </a:fld>
            <a:endParaRPr lang="es-ES"/>
          </a:p>
        </p:txBody>
      </p:sp>
      <p:pic>
        <p:nvPicPr>
          <p:cNvPr id="6" name="5 Imagen" descr="MarsRetrograde@100.jpg"/>
          <p:cNvPicPr>
            <a:picLocks noChangeAspect="1"/>
          </p:cNvPicPr>
          <p:nvPr/>
        </p:nvPicPr>
        <p:blipFill>
          <a:blip r:embed="rId2" cstate="print"/>
          <a:srcRect/>
          <a:stretch>
            <a:fillRect/>
          </a:stretch>
        </p:blipFill>
        <p:spPr bwMode="auto">
          <a:xfrm>
            <a:off x="539750" y="1125538"/>
            <a:ext cx="8280400" cy="5519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868362"/>
          </a:xfrm>
        </p:spPr>
        <p:txBody>
          <a:bodyPr/>
          <a:lstStyle/>
          <a:p>
            <a:r>
              <a:rPr lang="es-ES_tradnl" sz="3200" smtClean="0"/>
              <a:t>Temperaturas teóricas y reales</a:t>
            </a:r>
            <a:endParaRPr lang="en-US" smtClean="0"/>
          </a:p>
        </p:txBody>
      </p:sp>
      <p:graphicFrame>
        <p:nvGraphicFramePr>
          <p:cNvPr id="143423" name="Group 63"/>
          <p:cNvGraphicFramePr>
            <a:graphicFrameLocks noGrp="1"/>
          </p:cNvGraphicFramePr>
          <p:nvPr>
            <p:ph idx="1"/>
          </p:nvPr>
        </p:nvGraphicFramePr>
        <p:xfrm>
          <a:off x="457200" y="1219200"/>
          <a:ext cx="8229600" cy="3802317"/>
        </p:xfrm>
        <a:graphic>
          <a:graphicData uri="http://schemas.openxmlformats.org/drawingml/2006/table">
            <a:tbl>
              <a:tblPr/>
              <a:tblGrid>
                <a:gridCol w="1371600"/>
                <a:gridCol w="1371600"/>
                <a:gridCol w="1371600"/>
                <a:gridCol w="1371600"/>
                <a:gridCol w="1371600"/>
                <a:gridCol w="1371600"/>
              </a:tblGrid>
              <a:tr h="1136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Planeta</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Albedo</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Distancia del Sol [UA]</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Temp. teórica, rotación lenta [K]</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Temp. teórica, rotación rápida  [K]</a:t>
                      </a:r>
                      <a:endParaRPr kumimoji="0" lang="en-US" sz="1800" b="0" i="0" u="none" strike="noStrike" cap="none" normalizeH="0" baseline="0" smtClean="0">
                        <a:ln>
                          <a:noFill/>
                        </a:ln>
                        <a:solidFill>
                          <a:schemeClr val="tx1"/>
                        </a:solidFill>
                        <a:effectLst/>
                        <a:latin typeface="Comic Sans MS" pitchFamily="1"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Temp. Medida máxima [K]</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Mercurio</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0.06</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0.39</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525</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440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615*</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Venus</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0.76</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0.72</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270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230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750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Tierra</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0.36</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1.00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290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250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310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Marte</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0.16</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1.52</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260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215</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290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J</a:t>
                      </a:r>
                      <a:r>
                        <a:rPr kumimoji="0" lang="es-ES_tradnl" altLang="ja-JP" sz="1800" b="0" i="0" u="none" strike="noStrike" cap="none" normalizeH="0" baseline="0" smtClean="0">
                          <a:ln>
                            <a:noFill/>
                          </a:ln>
                          <a:solidFill>
                            <a:schemeClr val="tx1"/>
                          </a:solidFill>
                          <a:effectLst/>
                          <a:latin typeface="Arial"/>
                          <a:ea typeface="ＭＳ Ｐゴシック" pitchFamily="1" charset="-128"/>
                        </a:rPr>
                        <a:t>ú</a:t>
                      </a:r>
                      <a:r>
                        <a:rPr kumimoji="0" lang="es-ES_tradnl" sz="1800" b="0" i="0" u="none" strike="noStrike" cap="none" normalizeH="0" baseline="0" smtClean="0">
                          <a:ln>
                            <a:noFill/>
                          </a:ln>
                          <a:solidFill>
                            <a:schemeClr val="tx1"/>
                          </a:solidFill>
                          <a:effectLst/>
                          <a:latin typeface="Comic Sans MS" pitchFamily="1" charset="0"/>
                        </a:rPr>
                        <a:t>piter</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0.73</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5.20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110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90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130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110" name="Text Box 62"/>
          <p:cNvSpPr txBox="1">
            <a:spLocks noChangeArrowheads="1"/>
          </p:cNvSpPr>
          <p:nvPr/>
        </p:nvSpPr>
        <p:spPr bwMode="auto">
          <a:xfrm>
            <a:off x="457200" y="5105400"/>
            <a:ext cx="8458200" cy="1908175"/>
          </a:xfrm>
          <a:prstGeom prst="rect">
            <a:avLst/>
          </a:prstGeom>
          <a:noFill/>
          <a:ln w="9525">
            <a:noFill/>
            <a:miter lim="800000"/>
            <a:headEnd/>
            <a:tailEnd/>
          </a:ln>
        </p:spPr>
        <p:txBody>
          <a:bodyPr>
            <a:spAutoFit/>
          </a:bodyPr>
          <a:lstStyle/>
          <a:p>
            <a:r>
              <a:rPr lang="es-ES_tradnl" sz="1400"/>
              <a:t>Temperatura medida &gt; Temperatura teórica.  Razones: </a:t>
            </a:r>
          </a:p>
          <a:p>
            <a:pPr>
              <a:buFontTx/>
              <a:buChar char="•"/>
            </a:pPr>
            <a:r>
              <a:rPr lang="es-ES_tradnl" sz="1400"/>
              <a:t>Calor interno (planetas exteriores)</a:t>
            </a:r>
          </a:p>
          <a:p>
            <a:pPr>
              <a:buFontTx/>
              <a:buChar char="•"/>
            </a:pPr>
            <a:r>
              <a:rPr lang="es-ES_tradnl" sz="1400"/>
              <a:t>Radiación térmica no puede salir de la atmósfera </a:t>
            </a:r>
            <a:r>
              <a:rPr lang="es-ES_tradnl" sz="1400">
                <a:sym typeface="Wingdings" pitchFamily="2" charset="2"/>
              </a:rPr>
              <a:t> efecto invernadero</a:t>
            </a:r>
          </a:p>
          <a:p>
            <a:endParaRPr lang="es-ES_tradnl" sz="1400">
              <a:sym typeface="Wingdings" pitchFamily="2" charset="2"/>
            </a:endParaRPr>
          </a:p>
          <a:p>
            <a:r>
              <a:rPr lang="es-ES_tradnl" sz="1400">
                <a:sym typeface="Wingdings" pitchFamily="2" charset="2"/>
              </a:rPr>
              <a:t>*M</a:t>
            </a:r>
            <a:r>
              <a:rPr lang="es-ES_tradnl" altLang="ja-JP" sz="1400">
                <a:ea typeface="ＭＳ Ｐゴシック" pitchFamily="1" charset="-128"/>
                <a:sym typeface="Wingdings" pitchFamily="2" charset="2"/>
              </a:rPr>
              <a:t>ás alta que temperatura teórica por la excentricidad de la órbita: La temperatura promedia en Mercurio es 440K.</a:t>
            </a:r>
            <a:r>
              <a:rPr lang="es-ES_tradnl" altLang="ja-JP" sz="1600">
                <a:ea typeface="ＭＳ Ｐゴシック" pitchFamily="1" charset="-128"/>
                <a:sym typeface="Wingdings" pitchFamily="2" charset="2"/>
              </a:rPr>
              <a:t> </a:t>
            </a:r>
            <a:endParaRPr lang="es-ES_tradnl" sz="1600">
              <a:sym typeface="Wingdings" pitchFamily="2" charset="2"/>
            </a:endParaRPr>
          </a:p>
          <a:p>
            <a:pPr>
              <a:buFontTx/>
              <a:buChar char="•"/>
            </a:pPr>
            <a:endParaRPr lang="es-ES_tradnl" sz="1600">
              <a:sym typeface="Wingdings" pitchFamily="2" charset="2"/>
            </a:endParaRPr>
          </a:p>
          <a:p>
            <a:endParaRPr lang="en-US" sz="1600"/>
          </a:p>
        </p:txBody>
      </p:sp>
      <p:sp>
        <p:nvSpPr>
          <p:cNvPr id="45111" name="4 Marcador de fecha"/>
          <p:cNvSpPr>
            <a:spLocks noGrp="1"/>
          </p:cNvSpPr>
          <p:nvPr>
            <p:ph type="dt" sz="quarter" idx="10"/>
          </p:nvPr>
        </p:nvSpPr>
        <p:spPr>
          <a:xfrm>
            <a:off x="0" y="6619875"/>
            <a:ext cx="2133600" cy="476250"/>
          </a:xfrm>
          <a:noFill/>
        </p:spPr>
        <p:txBody>
          <a:bodyPr/>
          <a:lstStyle/>
          <a:p>
            <a:fld id="{D0B62307-595A-4C0F-A486-83CB0279D744}" type="datetime8">
              <a:rPr lang="es-ES">
                <a:latin typeface="Arial" pitchFamily="34" charset="0"/>
              </a:rPr>
              <a:pPr/>
              <a:t>22/01/2015 18:09</a:t>
            </a:fld>
            <a:endParaRPr lang="en-US">
              <a:latin typeface="Arial" pitchFamily="34" charset="0"/>
            </a:endParaRPr>
          </a:p>
        </p:txBody>
      </p:sp>
      <p:sp>
        <p:nvSpPr>
          <p:cNvPr id="45112" name="5 Marcador de número de diapositiva"/>
          <p:cNvSpPr>
            <a:spLocks noGrp="1"/>
          </p:cNvSpPr>
          <p:nvPr>
            <p:ph type="sldNum" sz="quarter" idx="12"/>
          </p:nvPr>
        </p:nvSpPr>
        <p:spPr>
          <a:noFill/>
        </p:spPr>
        <p:txBody>
          <a:bodyPr/>
          <a:lstStyle/>
          <a:p>
            <a:fld id="{3F9AC772-43BB-4776-899B-9767A96413DB}" type="slidenum">
              <a:rPr lang="en-US" smtClean="0">
                <a:latin typeface="Arial" pitchFamily="34" charset="0"/>
              </a:rPr>
              <a:pPr/>
              <a:t>70</a:t>
            </a:fld>
            <a:endParaRPr lang="en-US" smtClean="0">
              <a:latin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p:txBody>
          <a:bodyPr/>
          <a:lstStyle/>
          <a:p>
            <a:r>
              <a:rPr lang="en-US" dirty="0" smtClean="0"/>
              <a:t>Magnetic field</a:t>
            </a:r>
            <a:endParaRPr lang="en-US" dirty="0" smtClean="0"/>
          </a:p>
        </p:txBody>
      </p:sp>
      <p:sp>
        <p:nvSpPr>
          <p:cNvPr id="46083" name="Rectangle 1027"/>
          <p:cNvSpPr>
            <a:spLocks noGrp="1" noChangeArrowheads="1"/>
          </p:cNvSpPr>
          <p:nvPr>
            <p:ph type="body" idx="1"/>
          </p:nvPr>
        </p:nvSpPr>
        <p:spPr/>
        <p:txBody>
          <a:bodyPr/>
          <a:lstStyle/>
          <a:p>
            <a:r>
              <a:rPr lang="es-ES_tradnl" dirty="0" err="1" smtClean="0"/>
              <a:t>For</a:t>
            </a:r>
            <a:r>
              <a:rPr lang="es-ES_tradnl" dirty="0" smtClean="0"/>
              <a:t> a </a:t>
            </a:r>
            <a:r>
              <a:rPr lang="es-ES_tradnl" dirty="0" err="1" smtClean="0"/>
              <a:t>planet</a:t>
            </a:r>
            <a:r>
              <a:rPr lang="es-ES_tradnl" dirty="0" smtClean="0"/>
              <a:t> to </a:t>
            </a:r>
            <a:r>
              <a:rPr lang="es-ES_tradnl" dirty="0" err="1" smtClean="0"/>
              <a:t>have</a:t>
            </a:r>
            <a:r>
              <a:rPr lang="es-ES_tradnl" dirty="0" smtClean="0"/>
              <a:t> a </a:t>
            </a:r>
            <a:r>
              <a:rPr lang="es-ES_tradnl" dirty="0" err="1" smtClean="0"/>
              <a:t>magnetic</a:t>
            </a:r>
            <a:r>
              <a:rPr lang="es-ES_tradnl" dirty="0" smtClean="0"/>
              <a:t> </a:t>
            </a:r>
            <a:r>
              <a:rPr lang="es-ES_tradnl" dirty="0" err="1" smtClean="0"/>
              <a:t>field</a:t>
            </a:r>
            <a:r>
              <a:rPr lang="es-ES_tradnl" dirty="0" smtClean="0"/>
              <a:t> </a:t>
            </a:r>
            <a:r>
              <a:rPr lang="es-ES_tradnl" dirty="0" err="1" smtClean="0"/>
              <a:t>it</a:t>
            </a:r>
            <a:r>
              <a:rPr lang="es-ES_tradnl" dirty="0" smtClean="0"/>
              <a:t> </a:t>
            </a:r>
            <a:r>
              <a:rPr lang="es-ES_tradnl" dirty="0" err="1" smtClean="0"/>
              <a:t>needs</a:t>
            </a:r>
            <a:r>
              <a:rPr lang="es-ES_tradnl" dirty="0" smtClean="0"/>
              <a:t> </a:t>
            </a:r>
            <a:r>
              <a:rPr lang="es-ES_tradnl" dirty="0" smtClean="0">
                <a:solidFill>
                  <a:srgbClr val="FF0000"/>
                </a:solidFill>
              </a:rPr>
              <a:t>a </a:t>
            </a:r>
            <a:r>
              <a:rPr lang="es-ES_tradnl" dirty="0" err="1" smtClean="0">
                <a:solidFill>
                  <a:srgbClr val="FF0000"/>
                </a:solidFill>
              </a:rPr>
              <a:t>conducting</a:t>
            </a:r>
            <a:r>
              <a:rPr lang="es-ES_tradnl" dirty="0" smtClean="0">
                <a:solidFill>
                  <a:srgbClr val="FF0000"/>
                </a:solidFill>
              </a:rPr>
              <a:t> material and a fluid interior + </a:t>
            </a:r>
            <a:r>
              <a:rPr lang="es-ES_tradnl" dirty="0" err="1" smtClean="0">
                <a:solidFill>
                  <a:srgbClr val="FF0000"/>
                </a:solidFill>
              </a:rPr>
              <a:t>rotation</a:t>
            </a:r>
            <a:r>
              <a:rPr lang="es-ES_tradnl" dirty="0" smtClean="0"/>
              <a:t>.</a:t>
            </a:r>
            <a:endParaRPr lang="es-ES_tradnl" dirty="0" smtClean="0"/>
          </a:p>
          <a:p>
            <a:r>
              <a:rPr lang="es-ES_tradnl" dirty="0" err="1"/>
              <a:t>S</a:t>
            </a:r>
            <a:r>
              <a:rPr lang="es-ES_tradnl" dirty="0" err="1" smtClean="0"/>
              <a:t>trong</a:t>
            </a:r>
            <a:r>
              <a:rPr lang="es-ES_tradnl" dirty="0" smtClean="0"/>
              <a:t> </a:t>
            </a:r>
            <a:r>
              <a:rPr lang="es-ES_tradnl" dirty="0" err="1" smtClean="0"/>
              <a:t>magnetic</a:t>
            </a:r>
            <a:r>
              <a:rPr lang="es-ES_tradnl" dirty="0" smtClean="0"/>
              <a:t> </a:t>
            </a:r>
            <a:r>
              <a:rPr lang="es-ES_tradnl" dirty="0" err="1" smtClean="0"/>
              <a:t>field</a:t>
            </a:r>
            <a:r>
              <a:rPr lang="es-ES_tradnl" dirty="0" smtClean="0"/>
              <a:t>: </a:t>
            </a:r>
            <a:r>
              <a:rPr lang="es-ES_tradnl" dirty="0" err="1" smtClean="0"/>
              <a:t>Saturn</a:t>
            </a:r>
            <a:r>
              <a:rPr lang="es-ES_tradnl" dirty="0" smtClean="0"/>
              <a:t>, </a:t>
            </a:r>
            <a:r>
              <a:rPr lang="es-ES_tradnl" dirty="0" err="1" smtClean="0"/>
              <a:t>Jupiter,Earth</a:t>
            </a:r>
            <a:r>
              <a:rPr lang="es-ES_tradnl" dirty="0" smtClean="0"/>
              <a:t>, </a:t>
            </a:r>
            <a:r>
              <a:rPr lang="es-ES_tradnl" dirty="0" err="1" smtClean="0"/>
              <a:t>Uranus</a:t>
            </a:r>
            <a:r>
              <a:rPr lang="es-ES_tradnl" dirty="0" smtClean="0"/>
              <a:t>, </a:t>
            </a:r>
            <a:r>
              <a:rPr lang="es-ES_tradnl" dirty="0" err="1" smtClean="0"/>
              <a:t>Neptune</a:t>
            </a:r>
            <a:endParaRPr lang="es-ES_tradnl" dirty="0" smtClean="0"/>
          </a:p>
          <a:p>
            <a:r>
              <a:rPr lang="es-ES_tradnl" dirty="0" err="1" smtClean="0"/>
              <a:t>Weak</a:t>
            </a:r>
            <a:r>
              <a:rPr lang="es-ES_tradnl" dirty="0" smtClean="0"/>
              <a:t> </a:t>
            </a:r>
            <a:r>
              <a:rPr lang="es-ES_tradnl" dirty="0" err="1" smtClean="0"/>
              <a:t>magnetic</a:t>
            </a:r>
            <a:r>
              <a:rPr lang="es-ES_tradnl" dirty="0" smtClean="0"/>
              <a:t> </a:t>
            </a:r>
            <a:r>
              <a:rPr lang="es-ES_tradnl" dirty="0" err="1" smtClean="0"/>
              <a:t>field</a:t>
            </a:r>
            <a:r>
              <a:rPr lang="es-ES_tradnl" dirty="0" smtClean="0"/>
              <a:t>: </a:t>
            </a:r>
            <a:r>
              <a:rPr lang="es-ES_tradnl" dirty="0" err="1" smtClean="0"/>
              <a:t>Mars</a:t>
            </a:r>
            <a:r>
              <a:rPr lang="es-ES_tradnl" dirty="0" smtClean="0"/>
              <a:t> (</a:t>
            </a:r>
            <a:r>
              <a:rPr lang="es-ES_tradnl" dirty="0" err="1" smtClean="0"/>
              <a:t>cold</a:t>
            </a:r>
            <a:r>
              <a:rPr lang="es-ES_tradnl" dirty="0" smtClean="0"/>
              <a:t> and </a:t>
            </a:r>
            <a:r>
              <a:rPr lang="es-ES_tradnl" dirty="0" err="1" smtClean="0"/>
              <a:t>viscous</a:t>
            </a:r>
            <a:r>
              <a:rPr lang="es-ES_tradnl" dirty="0" smtClean="0"/>
              <a:t> </a:t>
            </a:r>
            <a:r>
              <a:rPr lang="es-ES_tradnl" dirty="0" err="1" smtClean="0"/>
              <a:t>nucleus</a:t>
            </a:r>
            <a:r>
              <a:rPr lang="es-ES_tradnl" dirty="0" smtClean="0"/>
              <a:t>), Mercury (</a:t>
            </a:r>
            <a:r>
              <a:rPr lang="es-ES_tradnl" dirty="0" err="1" smtClean="0"/>
              <a:t>slow</a:t>
            </a:r>
            <a:r>
              <a:rPr lang="es-ES_tradnl" dirty="0" smtClean="0"/>
              <a:t> </a:t>
            </a:r>
            <a:r>
              <a:rPr lang="es-ES_tradnl" dirty="0" err="1" smtClean="0"/>
              <a:t>rotation</a:t>
            </a:r>
            <a:r>
              <a:rPr lang="es-ES_tradnl" dirty="0" smtClean="0"/>
              <a:t>)</a:t>
            </a:r>
            <a:endParaRPr lang="es-ES_tradnl" dirty="0" smtClean="0"/>
          </a:p>
          <a:p>
            <a:r>
              <a:rPr lang="es-ES_tradnl" dirty="0" smtClean="0"/>
              <a:t>No </a:t>
            </a:r>
            <a:r>
              <a:rPr lang="es-ES_tradnl" dirty="0" err="1" smtClean="0"/>
              <a:t>magnetic</a:t>
            </a:r>
            <a:r>
              <a:rPr lang="es-ES_tradnl" dirty="0" smtClean="0"/>
              <a:t> </a:t>
            </a:r>
            <a:r>
              <a:rPr lang="es-ES_tradnl" dirty="0" err="1" smtClean="0"/>
              <a:t>field</a:t>
            </a:r>
            <a:r>
              <a:rPr lang="es-ES_tradnl" dirty="0" smtClean="0"/>
              <a:t>: </a:t>
            </a:r>
            <a:r>
              <a:rPr lang="es-ES_tradnl" dirty="0" smtClean="0"/>
              <a:t>Venus </a:t>
            </a:r>
            <a:r>
              <a:rPr lang="es-ES_tradnl" dirty="0" smtClean="0"/>
              <a:t>(</a:t>
            </a:r>
            <a:r>
              <a:rPr lang="es-ES_tradnl" dirty="0" err="1" smtClean="0"/>
              <a:t>slow</a:t>
            </a:r>
            <a:r>
              <a:rPr lang="es-ES_tradnl" dirty="0" smtClean="0"/>
              <a:t> </a:t>
            </a:r>
            <a:r>
              <a:rPr lang="es-ES_tradnl" dirty="0" err="1" smtClean="0"/>
              <a:t>rotation</a:t>
            </a:r>
            <a:r>
              <a:rPr lang="es-ES_tradnl" dirty="0" smtClean="0"/>
              <a:t>), Moon (</a:t>
            </a:r>
            <a:r>
              <a:rPr lang="es-ES_tradnl" dirty="0" err="1" smtClean="0"/>
              <a:t>cold</a:t>
            </a:r>
            <a:r>
              <a:rPr lang="es-ES_tradnl" dirty="0" smtClean="0"/>
              <a:t> </a:t>
            </a:r>
            <a:r>
              <a:rPr lang="es-ES_tradnl" dirty="0" err="1" smtClean="0"/>
              <a:t>nucleus</a:t>
            </a:r>
            <a:r>
              <a:rPr lang="es-ES_tradnl" dirty="0" smtClean="0"/>
              <a:t> and </a:t>
            </a:r>
            <a:r>
              <a:rPr lang="es-ES_tradnl" dirty="0" err="1" smtClean="0"/>
              <a:t>slow</a:t>
            </a:r>
            <a:r>
              <a:rPr lang="es-ES_tradnl" dirty="0" smtClean="0"/>
              <a:t> </a:t>
            </a:r>
            <a:r>
              <a:rPr lang="es-ES_tradnl" dirty="0" err="1" smtClean="0"/>
              <a:t>rotation</a:t>
            </a:r>
            <a:r>
              <a:rPr lang="es-ES_tradnl" dirty="0" smtClean="0"/>
              <a:t>)</a:t>
            </a:r>
            <a:endParaRPr lang="es-ES_tradnl" dirty="0" smtClean="0"/>
          </a:p>
          <a:p>
            <a:endParaRPr lang="es-ES_tradnl" dirty="0" smtClean="0"/>
          </a:p>
          <a:p>
            <a:endParaRPr lang="en-US" dirty="0" smtClean="0"/>
          </a:p>
        </p:txBody>
      </p:sp>
      <p:sp>
        <p:nvSpPr>
          <p:cNvPr id="46084" name="3 Marcador de fecha"/>
          <p:cNvSpPr>
            <a:spLocks noGrp="1"/>
          </p:cNvSpPr>
          <p:nvPr>
            <p:ph type="dt" sz="quarter" idx="10"/>
          </p:nvPr>
        </p:nvSpPr>
        <p:spPr>
          <a:noFill/>
        </p:spPr>
        <p:txBody>
          <a:bodyPr/>
          <a:lstStyle/>
          <a:p>
            <a:fld id="{C517ABDB-6768-439A-9546-6DE7D151D05B}" type="datetime8">
              <a:rPr lang="es-ES">
                <a:latin typeface="Arial" pitchFamily="34" charset="0"/>
              </a:rPr>
              <a:pPr/>
              <a:t>22/01/2015 18:09</a:t>
            </a:fld>
            <a:endParaRPr lang="es-ES">
              <a:latin typeface="Arial" pitchFamily="34" charset="0"/>
            </a:endParaRPr>
          </a:p>
        </p:txBody>
      </p:sp>
      <p:sp>
        <p:nvSpPr>
          <p:cNvPr id="46085" name="4 Marcador de número de diapositiva"/>
          <p:cNvSpPr>
            <a:spLocks noGrp="1"/>
          </p:cNvSpPr>
          <p:nvPr>
            <p:ph type="sldNum" sz="quarter" idx="12"/>
          </p:nvPr>
        </p:nvSpPr>
        <p:spPr>
          <a:noFill/>
        </p:spPr>
        <p:txBody>
          <a:bodyPr/>
          <a:lstStyle/>
          <a:p>
            <a:fld id="{7F8C823E-E38C-4156-9D57-52C7A486B004}" type="slidenum">
              <a:rPr lang="es-ES" smtClean="0">
                <a:latin typeface="Arial" pitchFamily="34" charset="0"/>
              </a:rPr>
              <a:pPr/>
              <a:t>71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300px-Magnetosphere_rendition"/>
          <p:cNvPicPr>
            <a:picLocks noGrp="1" noChangeAspect="1" noChangeArrowheads="1"/>
          </p:cNvPicPr>
          <p:nvPr>
            <p:ph idx="1"/>
          </p:nvPr>
        </p:nvPicPr>
        <p:blipFill>
          <a:blip r:embed="rId3" cstate="print"/>
          <a:srcRect/>
          <a:stretch>
            <a:fillRect/>
          </a:stretch>
        </p:blipFill>
        <p:spPr>
          <a:xfrm>
            <a:off x="827088" y="2276475"/>
            <a:ext cx="7200900" cy="3937000"/>
          </a:xfrm>
          <a:noFill/>
        </p:spPr>
      </p:pic>
      <p:sp>
        <p:nvSpPr>
          <p:cNvPr id="47107" name="Rectangle 3"/>
          <p:cNvSpPr>
            <a:spLocks noGrp="1" noChangeArrowheads="1"/>
          </p:cNvSpPr>
          <p:nvPr>
            <p:ph type="title"/>
          </p:nvPr>
        </p:nvSpPr>
        <p:spPr/>
        <p:txBody>
          <a:bodyPr/>
          <a:lstStyle/>
          <a:p>
            <a:r>
              <a:rPr lang="es-ES_tradnl" dirty="0" err="1" smtClean="0"/>
              <a:t>Magnetospheres</a:t>
            </a:r>
            <a:endParaRPr lang="en-US" dirty="0" smtClean="0"/>
          </a:p>
        </p:txBody>
      </p:sp>
      <p:sp>
        <p:nvSpPr>
          <p:cNvPr id="47108" name="Text Box 4"/>
          <p:cNvSpPr txBox="1">
            <a:spLocks noChangeArrowheads="1"/>
          </p:cNvSpPr>
          <p:nvPr/>
        </p:nvSpPr>
        <p:spPr bwMode="auto">
          <a:xfrm>
            <a:off x="609600" y="1219200"/>
            <a:ext cx="8153400" cy="923330"/>
          </a:xfrm>
          <a:prstGeom prst="rect">
            <a:avLst/>
          </a:prstGeom>
          <a:noFill/>
          <a:ln w="9525">
            <a:noFill/>
            <a:miter lim="800000"/>
            <a:headEnd/>
            <a:tailEnd/>
          </a:ln>
        </p:spPr>
        <p:txBody>
          <a:bodyPr>
            <a:spAutoFit/>
          </a:bodyPr>
          <a:lstStyle/>
          <a:p>
            <a:pPr>
              <a:buFontTx/>
              <a:buChar char="•"/>
            </a:pPr>
            <a:r>
              <a:rPr lang="es-ES_tradnl" dirty="0" smtClean="0"/>
              <a:t> </a:t>
            </a:r>
            <a:r>
              <a:rPr lang="es-ES_tradnl" dirty="0" err="1" smtClean="0"/>
              <a:t>Earth</a:t>
            </a:r>
            <a:r>
              <a:rPr lang="es-ES_tradnl" dirty="0" smtClean="0"/>
              <a:t> (and </a:t>
            </a:r>
            <a:r>
              <a:rPr lang="es-ES_tradnl" dirty="0" err="1" smtClean="0"/>
              <a:t>some</a:t>
            </a:r>
            <a:r>
              <a:rPr lang="es-ES_tradnl" dirty="0" smtClean="0"/>
              <a:t> </a:t>
            </a:r>
            <a:r>
              <a:rPr lang="es-ES_tradnl" dirty="0" err="1" smtClean="0"/>
              <a:t>other</a:t>
            </a:r>
            <a:r>
              <a:rPr lang="es-ES_tradnl" dirty="0" smtClean="0"/>
              <a:t> </a:t>
            </a:r>
            <a:r>
              <a:rPr lang="es-ES_tradnl" dirty="0" err="1" smtClean="0"/>
              <a:t>planets</a:t>
            </a:r>
            <a:r>
              <a:rPr lang="es-ES_tradnl" dirty="0" smtClean="0"/>
              <a:t>) </a:t>
            </a:r>
            <a:r>
              <a:rPr lang="es-ES_tradnl" dirty="0" err="1" smtClean="0"/>
              <a:t>have</a:t>
            </a:r>
            <a:r>
              <a:rPr lang="es-ES_tradnl" dirty="0" smtClean="0"/>
              <a:t> </a:t>
            </a:r>
            <a:r>
              <a:rPr lang="es-ES_tradnl" dirty="0" err="1" smtClean="0"/>
              <a:t>an</a:t>
            </a:r>
            <a:r>
              <a:rPr lang="es-ES_tradnl" dirty="0" smtClean="0"/>
              <a:t> </a:t>
            </a:r>
            <a:r>
              <a:rPr lang="es-ES_tradnl" dirty="0" err="1" smtClean="0"/>
              <a:t>important</a:t>
            </a:r>
            <a:r>
              <a:rPr lang="es-ES_tradnl" dirty="0" smtClean="0"/>
              <a:t> </a:t>
            </a:r>
            <a:r>
              <a:rPr lang="es-ES_tradnl" dirty="0" err="1" smtClean="0"/>
              <a:t>magnetic</a:t>
            </a:r>
            <a:r>
              <a:rPr lang="es-ES_tradnl" dirty="0" smtClean="0"/>
              <a:t> </a:t>
            </a:r>
            <a:r>
              <a:rPr lang="es-ES_tradnl" dirty="0" err="1" smtClean="0"/>
              <a:t>field</a:t>
            </a:r>
            <a:r>
              <a:rPr lang="es-ES_tradnl" dirty="0" smtClean="0"/>
              <a:t>.</a:t>
            </a:r>
            <a:endParaRPr lang="es-ES_tradnl" dirty="0"/>
          </a:p>
          <a:p>
            <a:pPr>
              <a:buFontTx/>
              <a:buChar char="•"/>
            </a:pPr>
            <a:r>
              <a:rPr lang="es-ES_tradnl" dirty="0" smtClean="0"/>
              <a:t> </a:t>
            </a:r>
            <a:r>
              <a:rPr lang="es-ES_tradnl" dirty="0" err="1" smtClean="0"/>
              <a:t>M</a:t>
            </a:r>
            <a:r>
              <a:rPr lang="es-ES_tradnl" dirty="0" err="1" smtClean="0"/>
              <a:t>agnetosphere</a:t>
            </a:r>
            <a:r>
              <a:rPr lang="es-ES_tradnl" dirty="0" smtClean="0"/>
              <a:t> </a:t>
            </a:r>
            <a:r>
              <a:rPr lang="es-ES_tradnl" dirty="0" err="1" smtClean="0"/>
              <a:t>protects</a:t>
            </a:r>
            <a:r>
              <a:rPr lang="es-ES_tradnl" dirty="0" smtClean="0"/>
              <a:t> </a:t>
            </a:r>
            <a:r>
              <a:rPr lang="es-ES_tradnl" dirty="0" err="1" smtClean="0"/>
              <a:t>the</a:t>
            </a:r>
            <a:r>
              <a:rPr lang="es-ES_tradnl" dirty="0" smtClean="0"/>
              <a:t> </a:t>
            </a:r>
            <a:r>
              <a:rPr lang="es-ES_tradnl" dirty="0" err="1" smtClean="0"/>
              <a:t>planet</a:t>
            </a:r>
            <a:r>
              <a:rPr lang="es-ES_tradnl" dirty="0" smtClean="0"/>
              <a:t> (</a:t>
            </a:r>
            <a:r>
              <a:rPr lang="es-ES_tradnl" dirty="0" err="1" smtClean="0"/>
              <a:t>us</a:t>
            </a:r>
            <a:r>
              <a:rPr lang="es-ES_tradnl" dirty="0" smtClean="0"/>
              <a:t> !!)  </a:t>
            </a:r>
            <a:r>
              <a:rPr lang="es-ES_tradnl" dirty="0" err="1" smtClean="0"/>
              <a:t>from</a:t>
            </a:r>
            <a:r>
              <a:rPr lang="es-ES_tradnl" dirty="0" smtClean="0"/>
              <a:t> solar </a:t>
            </a:r>
            <a:r>
              <a:rPr lang="es-ES_tradnl" dirty="0" err="1" smtClean="0"/>
              <a:t>wind</a:t>
            </a:r>
            <a:r>
              <a:rPr lang="es-ES_tradnl" dirty="0" smtClean="0"/>
              <a:t> (</a:t>
            </a:r>
            <a:r>
              <a:rPr lang="es-ES_tradnl" dirty="0" err="1" smtClean="0"/>
              <a:t>high</a:t>
            </a:r>
            <a:r>
              <a:rPr lang="es-ES_tradnl" dirty="0" smtClean="0"/>
              <a:t> </a:t>
            </a:r>
            <a:r>
              <a:rPr lang="es-ES_tradnl" dirty="0" err="1" smtClean="0"/>
              <a:t>energy</a:t>
            </a:r>
            <a:r>
              <a:rPr lang="es-ES_tradnl" dirty="0" smtClean="0"/>
              <a:t> </a:t>
            </a:r>
            <a:r>
              <a:rPr lang="es-ES_tradnl" dirty="0" err="1" smtClean="0"/>
              <a:t>charged</a:t>
            </a:r>
            <a:r>
              <a:rPr lang="es-ES_tradnl" dirty="0" smtClean="0"/>
              <a:t> </a:t>
            </a:r>
            <a:r>
              <a:rPr lang="es-ES_tradnl" dirty="0" err="1" smtClean="0"/>
              <a:t>particles</a:t>
            </a:r>
            <a:r>
              <a:rPr lang="es-ES_tradnl" dirty="0" smtClean="0"/>
              <a:t> </a:t>
            </a:r>
            <a:r>
              <a:rPr lang="es-ES_tradnl" dirty="0" err="1" smtClean="0"/>
              <a:t>coming</a:t>
            </a:r>
            <a:r>
              <a:rPr lang="es-ES_tradnl" dirty="0" smtClean="0"/>
              <a:t> </a:t>
            </a:r>
            <a:r>
              <a:rPr lang="es-ES_tradnl" dirty="0" err="1" smtClean="0"/>
              <a:t>from</a:t>
            </a:r>
            <a:r>
              <a:rPr lang="es-ES_tradnl" dirty="0" smtClean="0"/>
              <a:t> </a:t>
            </a:r>
            <a:r>
              <a:rPr lang="es-ES_tradnl" dirty="0" err="1" smtClean="0"/>
              <a:t>the</a:t>
            </a:r>
            <a:r>
              <a:rPr lang="es-ES_tradnl" dirty="0" smtClean="0"/>
              <a:t> </a:t>
            </a:r>
            <a:r>
              <a:rPr lang="es-ES_tradnl" dirty="0" err="1" smtClean="0"/>
              <a:t>sun</a:t>
            </a:r>
            <a:r>
              <a:rPr lang="es-ES_tradnl" altLang="ja-JP" dirty="0" smtClean="0">
                <a:ea typeface="ＭＳ Ｐゴシック" pitchFamily="1" charset="-128"/>
              </a:rPr>
              <a:t>)</a:t>
            </a:r>
            <a:endParaRPr lang="en-US" dirty="0"/>
          </a:p>
        </p:txBody>
      </p:sp>
      <p:sp>
        <p:nvSpPr>
          <p:cNvPr id="47109" name="Text Box 5"/>
          <p:cNvSpPr txBox="1">
            <a:spLocks noChangeArrowheads="1"/>
          </p:cNvSpPr>
          <p:nvPr/>
        </p:nvSpPr>
        <p:spPr bwMode="auto">
          <a:xfrm>
            <a:off x="3903663" y="6329363"/>
            <a:ext cx="1710725" cy="369332"/>
          </a:xfrm>
          <a:prstGeom prst="rect">
            <a:avLst/>
          </a:prstGeom>
          <a:noFill/>
          <a:ln w="9525">
            <a:noFill/>
            <a:miter lim="800000"/>
            <a:headEnd/>
            <a:tailEnd/>
          </a:ln>
        </p:spPr>
        <p:txBody>
          <a:bodyPr wrap="none">
            <a:spAutoFit/>
          </a:bodyPr>
          <a:lstStyle/>
          <a:p>
            <a:r>
              <a:rPr lang="es-ES_tradnl" dirty="0" err="1" smtClean="0"/>
              <a:t>Magnetopause</a:t>
            </a:r>
            <a:endParaRPr lang="en-US" dirty="0"/>
          </a:p>
        </p:txBody>
      </p:sp>
      <p:sp>
        <p:nvSpPr>
          <p:cNvPr id="47110" name="Line 6"/>
          <p:cNvSpPr>
            <a:spLocks noChangeShapeType="1"/>
          </p:cNvSpPr>
          <p:nvPr/>
        </p:nvSpPr>
        <p:spPr bwMode="auto">
          <a:xfrm flipV="1">
            <a:off x="5292725" y="5445125"/>
            <a:ext cx="431800" cy="863600"/>
          </a:xfrm>
          <a:prstGeom prst="line">
            <a:avLst/>
          </a:prstGeom>
          <a:noFill/>
          <a:ln w="9525">
            <a:solidFill>
              <a:schemeClr val="tx1"/>
            </a:solidFill>
            <a:round/>
            <a:headEnd/>
            <a:tailEnd type="triangle" w="med" len="med"/>
          </a:ln>
        </p:spPr>
        <p:txBody>
          <a:bodyPr/>
          <a:lstStyle/>
          <a:p>
            <a:endParaRPr lang="es-ES"/>
          </a:p>
        </p:txBody>
      </p:sp>
      <p:sp>
        <p:nvSpPr>
          <p:cNvPr id="47111" name="6 Marcador de fecha"/>
          <p:cNvSpPr>
            <a:spLocks noGrp="1"/>
          </p:cNvSpPr>
          <p:nvPr>
            <p:ph type="dt" sz="quarter" idx="10"/>
          </p:nvPr>
        </p:nvSpPr>
        <p:spPr>
          <a:noFill/>
        </p:spPr>
        <p:txBody>
          <a:bodyPr/>
          <a:lstStyle/>
          <a:p>
            <a:fld id="{8E1DA482-8033-4292-900F-D03D15A2AEEF}" type="datetime8">
              <a:rPr lang="es-ES">
                <a:latin typeface="Arial" pitchFamily="34" charset="0"/>
              </a:rPr>
              <a:pPr/>
              <a:t>22/01/2015 18:09</a:t>
            </a:fld>
            <a:endParaRPr lang="es-ES">
              <a:latin typeface="Arial" pitchFamily="34" charset="0"/>
            </a:endParaRPr>
          </a:p>
        </p:txBody>
      </p:sp>
      <p:sp>
        <p:nvSpPr>
          <p:cNvPr id="47112" name="7 Marcador de número de diapositiva"/>
          <p:cNvSpPr>
            <a:spLocks noGrp="1"/>
          </p:cNvSpPr>
          <p:nvPr>
            <p:ph type="sldNum" sz="quarter" idx="12"/>
          </p:nvPr>
        </p:nvSpPr>
        <p:spPr>
          <a:noFill/>
        </p:spPr>
        <p:txBody>
          <a:bodyPr/>
          <a:lstStyle/>
          <a:p>
            <a:fld id="{95031DE3-4916-4D0C-AA9D-AE087C6B98AC}" type="slidenum">
              <a:rPr lang="es-ES" smtClean="0">
                <a:latin typeface="Arial" pitchFamily="34" charset="0"/>
              </a:rPr>
              <a:pPr/>
              <a:t>72</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2" descr="Mercury"/>
          <p:cNvPicPr>
            <a:picLocks noGrp="1" noChangeAspect="1" noChangeArrowheads="1"/>
          </p:cNvPicPr>
          <p:nvPr>
            <p:ph idx="4294967295"/>
          </p:nvPr>
        </p:nvPicPr>
        <p:blipFill>
          <a:blip r:embed="rId3" cstate="print"/>
          <a:srcRect/>
          <a:stretch>
            <a:fillRect/>
          </a:stretch>
        </p:blipFill>
        <p:spPr>
          <a:xfrm>
            <a:off x="5665788" y="0"/>
            <a:ext cx="3478212" cy="6858000"/>
          </a:xfrm>
          <a:noFill/>
        </p:spPr>
      </p:pic>
      <p:sp>
        <p:nvSpPr>
          <p:cNvPr id="48131" name="Rectangle 3"/>
          <p:cNvSpPr>
            <a:spLocks noGrp="1" noChangeArrowheads="1"/>
          </p:cNvSpPr>
          <p:nvPr>
            <p:ph type="title"/>
          </p:nvPr>
        </p:nvSpPr>
        <p:spPr>
          <a:xfrm>
            <a:off x="468313" y="0"/>
            <a:ext cx="4679950" cy="908050"/>
          </a:xfrm>
        </p:spPr>
        <p:txBody>
          <a:bodyPr/>
          <a:lstStyle/>
          <a:p>
            <a:r>
              <a:rPr lang="es-ES_tradnl" dirty="0" smtClean="0">
                <a:solidFill>
                  <a:schemeClr val="tx1"/>
                </a:solidFill>
              </a:rPr>
              <a:t>Mercury</a:t>
            </a:r>
            <a:endParaRPr lang="es-ES" dirty="0" smtClean="0">
              <a:solidFill>
                <a:schemeClr val="tx1"/>
              </a:solidFill>
            </a:endParaRPr>
          </a:p>
        </p:txBody>
      </p:sp>
      <p:sp>
        <p:nvSpPr>
          <p:cNvPr id="48132" name="Rectangle 4"/>
          <p:cNvSpPr>
            <a:spLocks noGrp="1" noChangeArrowheads="1"/>
          </p:cNvSpPr>
          <p:nvPr>
            <p:ph type="body" idx="1"/>
          </p:nvPr>
        </p:nvSpPr>
        <p:spPr>
          <a:xfrm>
            <a:off x="395288" y="908050"/>
            <a:ext cx="5014912" cy="5689600"/>
          </a:xfrm>
        </p:spPr>
        <p:txBody>
          <a:bodyPr/>
          <a:lstStyle/>
          <a:p>
            <a:pPr>
              <a:lnSpc>
                <a:spcPct val="80000"/>
              </a:lnSpc>
            </a:pPr>
            <a:r>
              <a:rPr lang="es-ES_tradnl" sz="1600" dirty="0" err="1" smtClean="0"/>
              <a:t>Very</a:t>
            </a:r>
            <a:r>
              <a:rPr lang="es-ES_tradnl" sz="1600" dirty="0" smtClean="0"/>
              <a:t> </a:t>
            </a:r>
            <a:r>
              <a:rPr lang="es-ES_tradnl" sz="1600" dirty="0" err="1" smtClean="0"/>
              <a:t>eccentric</a:t>
            </a:r>
            <a:r>
              <a:rPr lang="es-ES_tradnl" sz="1600" dirty="0" smtClean="0"/>
              <a:t> </a:t>
            </a:r>
            <a:r>
              <a:rPr lang="es-ES_tradnl" sz="1600" dirty="0" err="1" smtClean="0"/>
              <a:t>orbit</a:t>
            </a:r>
            <a:r>
              <a:rPr lang="es-ES_tradnl" sz="1600" dirty="0" smtClean="0"/>
              <a:t> (e = 0.21). </a:t>
            </a:r>
            <a:r>
              <a:rPr lang="es-ES_tradnl" sz="1600" dirty="0" err="1" smtClean="0"/>
              <a:t>Perihelion</a:t>
            </a:r>
            <a:r>
              <a:rPr lang="es-ES_tradnl" sz="1600" dirty="0" smtClean="0"/>
              <a:t> </a:t>
            </a:r>
            <a:r>
              <a:rPr lang="es-ES_tradnl" sz="1600" dirty="0" err="1" smtClean="0"/>
              <a:t>is</a:t>
            </a:r>
            <a:r>
              <a:rPr lang="es-ES_tradnl" sz="1600" dirty="0" smtClean="0"/>
              <a:t> at 46 </a:t>
            </a:r>
            <a:r>
              <a:rPr lang="es-ES_tradnl" sz="1600" dirty="0" err="1" smtClean="0"/>
              <a:t>mill</a:t>
            </a:r>
            <a:r>
              <a:rPr lang="es-ES_tradnl" sz="1600" dirty="0" smtClean="0"/>
              <a:t> km and </a:t>
            </a:r>
            <a:r>
              <a:rPr lang="es-ES_tradnl" sz="1600" dirty="0" err="1" smtClean="0"/>
              <a:t>aphelion</a:t>
            </a:r>
            <a:r>
              <a:rPr lang="es-ES_tradnl" sz="1600" dirty="0" smtClean="0"/>
              <a:t> at 70 </a:t>
            </a:r>
            <a:r>
              <a:rPr lang="es-ES_tradnl" sz="1600" dirty="0" err="1" smtClean="0"/>
              <a:t>mill</a:t>
            </a:r>
            <a:r>
              <a:rPr lang="es-ES_tradnl" sz="1600" dirty="0" smtClean="0"/>
              <a:t> km </a:t>
            </a:r>
            <a:r>
              <a:rPr lang="es-ES_tradnl" sz="1600" dirty="0" smtClean="0">
                <a:sym typeface="Wingdings" pitchFamily="2" charset="2"/>
              </a:rPr>
              <a:t> </a:t>
            </a:r>
            <a:r>
              <a:rPr lang="es-ES_tradnl" sz="1600" dirty="0" err="1" smtClean="0">
                <a:sym typeface="Wingdings" pitchFamily="2" charset="2"/>
              </a:rPr>
              <a:t>huge</a:t>
            </a:r>
            <a:r>
              <a:rPr lang="es-ES_tradnl" sz="1600" dirty="0" smtClean="0">
                <a:sym typeface="Wingdings" pitchFamily="2" charset="2"/>
              </a:rPr>
              <a:t> </a:t>
            </a:r>
            <a:r>
              <a:rPr lang="es-ES_tradnl" sz="1600" dirty="0" err="1" smtClean="0">
                <a:sym typeface="Wingdings" pitchFamily="2" charset="2"/>
              </a:rPr>
              <a:t>temperature</a:t>
            </a:r>
            <a:r>
              <a:rPr lang="es-ES_tradnl" sz="1600" dirty="0" smtClean="0">
                <a:sym typeface="Wingdings" pitchFamily="2" charset="2"/>
              </a:rPr>
              <a:t> </a:t>
            </a:r>
            <a:r>
              <a:rPr lang="es-ES_tradnl" sz="1600" dirty="0" err="1" smtClean="0">
                <a:sym typeface="Wingdings" pitchFamily="2" charset="2"/>
              </a:rPr>
              <a:t>variations</a:t>
            </a:r>
            <a:r>
              <a:rPr lang="es-ES_tradnl" sz="1600" dirty="0" smtClean="0">
                <a:sym typeface="Wingdings" pitchFamily="2" charset="2"/>
              </a:rPr>
              <a:t> (100K).</a:t>
            </a:r>
          </a:p>
          <a:p>
            <a:pPr>
              <a:lnSpc>
                <a:spcPct val="20000"/>
              </a:lnSpc>
            </a:pPr>
            <a:endParaRPr lang="es-ES_tradnl" sz="1600" dirty="0" smtClean="0">
              <a:sym typeface="Wingdings" pitchFamily="2" charset="2"/>
            </a:endParaRPr>
          </a:p>
          <a:p>
            <a:pPr>
              <a:lnSpc>
                <a:spcPct val="80000"/>
              </a:lnSpc>
            </a:pPr>
            <a:r>
              <a:rPr lang="es-ES_tradnl" sz="1600" dirty="0" err="1" smtClean="0">
                <a:sym typeface="Wingdings" pitchFamily="2" charset="2"/>
              </a:rPr>
              <a:t>R</a:t>
            </a:r>
            <a:r>
              <a:rPr lang="es-ES_tradnl" sz="1600" dirty="0" err="1" smtClean="0">
                <a:sym typeface="Wingdings" pitchFamily="2" charset="2"/>
              </a:rPr>
              <a:t>otation</a:t>
            </a:r>
            <a:r>
              <a:rPr lang="es-ES_tradnl" sz="1600" dirty="0" smtClean="0">
                <a:sym typeface="Wingdings" pitchFamily="2" charset="2"/>
              </a:rPr>
              <a:t> </a:t>
            </a:r>
            <a:r>
              <a:rPr lang="es-ES_tradnl" sz="1600" dirty="0" err="1" smtClean="0">
                <a:sym typeface="Wingdings" pitchFamily="2" charset="2"/>
              </a:rPr>
              <a:t>period</a:t>
            </a:r>
            <a:r>
              <a:rPr lang="es-ES_tradnl" sz="1600" dirty="0" smtClean="0">
                <a:sym typeface="Wingdings" pitchFamily="2" charset="2"/>
              </a:rPr>
              <a:t> of 59 </a:t>
            </a:r>
            <a:r>
              <a:rPr lang="es-ES_tradnl" sz="1600" dirty="0" err="1" smtClean="0">
                <a:sym typeface="Wingdings" pitchFamily="2" charset="2"/>
              </a:rPr>
              <a:t>days</a:t>
            </a:r>
            <a:r>
              <a:rPr lang="es-ES_tradnl" sz="1600" dirty="0" smtClean="0">
                <a:sym typeface="Wingdings" pitchFamily="2" charset="2"/>
              </a:rPr>
              <a:t> and </a:t>
            </a:r>
            <a:r>
              <a:rPr lang="es-ES_tradnl" sz="1600" dirty="0" err="1" smtClean="0">
                <a:sym typeface="Wingdings" pitchFamily="2" charset="2"/>
              </a:rPr>
              <a:t>revolution</a:t>
            </a:r>
            <a:r>
              <a:rPr lang="es-ES_tradnl" sz="1600" dirty="0" smtClean="0">
                <a:sym typeface="Wingdings" pitchFamily="2" charset="2"/>
              </a:rPr>
              <a:t> </a:t>
            </a:r>
            <a:r>
              <a:rPr lang="es-ES_tradnl" sz="1600" dirty="0" err="1" smtClean="0">
                <a:sym typeface="Wingdings" pitchFamily="2" charset="2"/>
              </a:rPr>
              <a:t>period</a:t>
            </a:r>
            <a:r>
              <a:rPr lang="es-ES_tradnl" sz="1600" dirty="0" smtClean="0">
                <a:sym typeface="Wingdings" pitchFamily="2" charset="2"/>
              </a:rPr>
              <a:t> of 88 días (ratio 2:3)  A  </a:t>
            </a:r>
            <a:r>
              <a:rPr lang="es-ES_tradnl" sz="1600" dirty="0" err="1" smtClean="0">
                <a:sym typeface="Wingdings" pitchFamily="2" charset="2"/>
              </a:rPr>
              <a:t>d</a:t>
            </a:r>
            <a:r>
              <a:rPr lang="es-ES_tradnl" altLang="ja-JP" sz="1600" dirty="0" err="1" smtClean="0">
                <a:ea typeface="ＭＳ Ｐゴシック" pitchFamily="1" charset="-128"/>
                <a:sym typeface="Wingdings" pitchFamily="2" charset="2"/>
              </a:rPr>
              <a:t>ay</a:t>
            </a:r>
            <a:r>
              <a:rPr lang="es-ES_tradnl" altLang="ja-JP" sz="1600" dirty="0" smtClean="0">
                <a:ea typeface="ＭＳ Ｐゴシック" pitchFamily="1" charset="-128"/>
                <a:sym typeface="Wingdings" pitchFamily="2" charset="2"/>
              </a:rPr>
              <a:t> </a:t>
            </a:r>
            <a:r>
              <a:rPr lang="es-ES_tradnl" altLang="ja-JP" sz="1600" dirty="0" smtClean="0">
                <a:ea typeface="ＭＳ Ｐゴシック" pitchFamily="1" charset="-128"/>
                <a:sym typeface="Wingdings" pitchFamily="2" charset="2"/>
              </a:rPr>
              <a:t>i</a:t>
            </a:r>
            <a:r>
              <a:rPr lang="es-ES_tradnl" altLang="ja-JP" sz="1600" dirty="0" smtClean="0">
                <a:ea typeface="ＭＳ Ｐゴシック" pitchFamily="1" charset="-128"/>
                <a:sym typeface="Wingdings" pitchFamily="2" charset="2"/>
              </a:rPr>
              <a:t>n </a:t>
            </a:r>
            <a:r>
              <a:rPr lang="es-ES_tradnl" altLang="ja-JP" sz="1600" dirty="0" err="1" smtClean="0">
                <a:ea typeface="ＭＳ Ｐゴシック" pitchFamily="1" charset="-128"/>
                <a:sym typeface="Wingdings" pitchFamily="2" charset="2"/>
              </a:rPr>
              <a:t>Mercuriy</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is</a:t>
            </a:r>
            <a:r>
              <a:rPr lang="es-ES_tradnl" altLang="ja-JP" sz="1600" dirty="0" smtClean="0">
                <a:ea typeface="ＭＳ Ｐゴシック" pitchFamily="1" charset="-128"/>
                <a:sym typeface="Wingdings" pitchFamily="2" charset="2"/>
              </a:rPr>
              <a:t> 2 </a:t>
            </a:r>
            <a:r>
              <a:rPr lang="es-ES_tradnl" altLang="ja-JP" sz="1600" dirty="0" err="1" smtClean="0">
                <a:ea typeface="ＭＳ Ｐゴシック" pitchFamily="1" charset="-128"/>
                <a:sym typeface="Wingdings" pitchFamily="2" charset="2"/>
              </a:rPr>
              <a:t>years</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or</a:t>
            </a:r>
            <a:r>
              <a:rPr lang="es-ES_tradnl" altLang="ja-JP" sz="1600" dirty="0" smtClean="0">
                <a:ea typeface="ＭＳ Ｐゴシック" pitchFamily="1" charset="-128"/>
                <a:sym typeface="Wingdings" pitchFamily="2" charset="2"/>
              </a:rPr>
              <a:t> 176 </a:t>
            </a:r>
            <a:r>
              <a:rPr lang="es-ES_tradnl" altLang="ja-JP" sz="1600" dirty="0" err="1" smtClean="0">
                <a:ea typeface="ＭＳ Ｐゴシック" pitchFamily="1" charset="-128"/>
                <a:sym typeface="Wingdings" pitchFamily="2" charset="2"/>
              </a:rPr>
              <a:t>or</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earth</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days</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This</a:t>
            </a:r>
            <a:r>
              <a:rPr lang="es-ES_tradnl" altLang="ja-JP" sz="1600" dirty="0" smtClean="0">
                <a:ea typeface="ＭＳ Ｐゴシック" pitchFamily="1" charset="-128"/>
                <a:sym typeface="Wingdings" pitchFamily="2" charset="2"/>
              </a:rPr>
              <a:t> spin-</a:t>
            </a:r>
            <a:r>
              <a:rPr lang="es-ES_tradnl" altLang="ja-JP" sz="1600" dirty="0" err="1" smtClean="0">
                <a:ea typeface="ＭＳ Ｐゴシック" pitchFamily="1" charset="-128"/>
                <a:sym typeface="Wingdings" pitchFamily="2" charset="2"/>
              </a:rPr>
              <a:t>orbit</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resonance</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is</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due</a:t>
            </a:r>
            <a:r>
              <a:rPr lang="es-ES_tradnl" altLang="ja-JP" sz="1600" dirty="0" smtClean="0">
                <a:ea typeface="ＭＳ Ｐゴシック" pitchFamily="1" charset="-128"/>
                <a:sym typeface="Wingdings" pitchFamily="2" charset="2"/>
              </a:rPr>
              <a:t> to </a:t>
            </a:r>
            <a:r>
              <a:rPr lang="es-ES_tradnl" altLang="ja-JP" sz="1600" dirty="0" err="1" smtClean="0">
                <a:ea typeface="ＭＳ Ｐゴシック" pitchFamily="1" charset="-128"/>
                <a:sym typeface="Wingdings" pitchFamily="2" charset="2"/>
              </a:rPr>
              <a:t>tidal</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forces</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early</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on</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similarly</a:t>
            </a:r>
            <a:r>
              <a:rPr lang="es-ES_tradnl" altLang="ja-JP" sz="1600" dirty="0" smtClean="0">
                <a:ea typeface="ＭＳ Ｐゴシック" pitchFamily="1" charset="-128"/>
                <a:sym typeface="Wingdings" pitchFamily="2" charset="2"/>
              </a:rPr>
              <a:t> to </a:t>
            </a:r>
            <a:r>
              <a:rPr lang="es-ES_tradnl" altLang="ja-JP" sz="1600" dirty="0" err="1" smtClean="0">
                <a:ea typeface="ＭＳ Ｐゴシック" pitchFamily="1" charset="-128"/>
                <a:sym typeface="Wingdings" pitchFamily="2" charset="2"/>
              </a:rPr>
              <a:t>what</a:t>
            </a:r>
            <a:r>
              <a:rPr lang="es-ES_tradnl" altLang="ja-JP" sz="1600" dirty="0" smtClean="0">
                <a:ea typeface="ＭＳ Ｐゴシック" pitchFamily="1" charset="-128"/>
                <a:sym typeface="Wingdings" pitchFamily="2" charset="2"/>
              </a:rPr>
              <a:t> </a:t>
            </a:r>
            <a:r>
              <a:rPr lang="es-ES_tradnl" altLang="ja-JP" sz="1600" dirty="0" err="1" smtClean="0">
                <a:ea typeface="ＭＳ Ｐゴシック" pitchFamily="1" charset="-128"/>
                <a:sym typeface="Wingdings" pitchFamily="2" charset="2"/>
              </a:rPr>
              <a:t>happened</a:t>
            </a:r>
            <a:r>
              <a:rPr lang="es-ES_tradnl" altLang="ja-JP" sz="1600" dirty="0" smtClean="0">
                <a:ea typeface="ＭＳ Ｐゴシック" pitchFamily="1" charset="-128"/>
                <a:sym typeface="Wingdings" pitchFamily="2" charset="2"/>
              </a:rPr>
              <a:t> to </a:t>
            </a:r>
            <a:r>
              <a:rPr lang="es-ES_tradnl" altLang="ja-JP" sz="1600" dirty="0" err="1" smtClean="0">
                <a:ea typeface="ＭＳ Ｐゴシック" pitchFamily="1" charset="-128"/>
                <a:sym typeface="Wingdings" pitchFamily="2" charset="2"/>
              </a:rPr>
              <a:t>the</a:t>
            </a:r>
            <a:r>
              <a:rPr lang="es-ES_tradnl" altLang="ja-JP" sz="1600" dirty="0" smtClean="0">
                <a:ea typeface="ＭＳ Ｐゴシック" pitchFamily="1" charset="-128"/>
                <a:sym typeface="Wingdings" pitchFamily="2" charset="2"/>
              </a:rPr>
              <a:t> Moon).</a:t>
            </a:r>
            <a:endParaRPr lang="es-ES_tradnl" sz="1600" dirty="0" smtClean="0"/>
          </a:p>
          <a:p>
            <a:pPr>
              <a:lnSpc>
                <a:spcPct val="40000"/>
              </a:lnSpc>
            </a:pPr>
            <a:endParaRPr lang="es-ES_tradnl" sz="1600" dirty="0" smtClean="0"/>
          </a:p>
          <a:p>
            <a:pPr>
              <a:lnSpc>
                <a:spcPct val="80000"/>
              </a:lnSpc>
            </a:pPr>
            <a:r>
              <a:rPr lang="es-ES_tradnl" sz="1600" dirty="0" err="1" smtClean="0"/>
              <a:t>T</a:t>
            </a:r>
            <a:r>
              <a:rPr lang="es-ES_tradnl" sz="1600" dirty="0" err="1" smtClean="0"/>
              <a:t>emperature</a:t>
            </a:r>
            <a:r>
              <a:rPr lang="es-ES_tradnl" sz="1600" dirty="0" smtClean="0"/>
              <a:t> </a:t>
            </a:r>
            <a:r>
              <a:rPr lang="es-ES_tradnl" sz="1600" dirty="0" err="1" smtClean="0"/>
              <a:t>varies</a:t>
            </a:r>
            <a:r>
              <a:rPr lang="es-ES_tradnl" sz="1600" dirty="0" smtClean="0"/>
              <a:t>  </a:t>
            </a:r>
            <a:r>
              <a:rPr lang="es-ES_tradnl" sz="1600" dirty="0" err="1" smtClean="0"/>
              <a:t>from</a:t>
            </a:r>
            <a:r>
              <a:rPr lang="es-ES_tradnl" sz="1600" dirty="0" smtClean="0"/>
              <a:t> 700º C at </a:t>
            </a:r>
            <a:r>
              <a:rPr lang="es-ES_tradnl" sz="1600" dirty="0" err="1" smtClean="0"/>
              <a:t>midday</a:t>
            </a:r>
            <a:r>
              <a:rPr lang="es-ES_tradnl" sz="1600" dirty="0" smtClean="0"/>
              <a:t> to      -100º C at </a:t>
            </a:r>
            <a:r>
              <a:rPr lang="es-ES_tradnl" sz="1600" dirty="0" err="1" smtClean="0"/>
              <a:t>night</a:t>
            </a:r>
            <a:r>
              <a:rPr lang="es-ES_tradnl" sz="1600" dirty="0" smtClean="0"/>
              <a:t>.</a:t>
            </a:r>
            <a:endParaRPr lang="es-ES_tradnl" sz="1600" dirty="0" smtClean="0"/>
          </a:p>
          <a:p>
            <a:pPr>
              <a:lnSpc>
                <a:spcPct val="40000"/>
              </a:lnSpc>
            </a:pPr>
            <a:endParaRPr lang="es-ES_tradnl" sz="1600" dirty="0" smtClean="0"/>
          </a:p>
          <a:p>
            <a:pPr>
              <a:lnSpc>
                <a:spcPct val="80000"/>
              </a:lnSpc>
            </a:pPr>
            <a:r>
              <a:rPr lang="es-ES_tradnl" sz="1600" dirty="0" err="1" smtClean="0"/>
              <a:t>Very</a:t>
            </a:r>
            <a:r>
              <a:rPr lang="es-ES_tradnl" sz="1600" dirty="0" smtClean="0"/>
              <a:t> </a:t>
            </a:r>
            <a:r>
              <a:rPr lang="es-ES_tradnl" sz="1600" dirty="0" err="1" smtClean="0"/>
              <a:t>weak</a:t>
            </a:r>
            <a:r>
              <a:rPr lang="es-ES_tradnl" sz="1600" dirty="0" smtClean="0"/>
              <a:t> </a:t>
            </a:r>
            <a:r>
              <a:rPr lang="es-ES_tradnl" sz="1600" dirty="0" err="1" smtClean="0"/>
              <a:t>magnetic</a:t>
            </a:r>
            <a:r>
              <a:rPr lang="es-ES_tradnl" sz="1600" dirty="0" smtClean="0"/>
              <a:t> </a:t>
            </a:r>
            <a:r>
              <a:rPr lang="es-ES_tradnl" sz="1600" dirty="0" err="1" smtClean="0"/>
              <a:t>field</a:t>
            </a:r>
            <a:r>
              <a:rPr lang="es-ES_tradnl" sz="1600" dirty="0" smtClean="0"/>
              <a:t> </a:t>
            </a:r>
            <a:r>
              <a:rPr lang="es-ES_tradnl" sz="1600" dirty="0" smtClean="0"/>
              <a:t>(1</a:t>
            </a:r>
            <a:r>
              <a:rPr lang="es-ES_tradnl" sz="1600" dirty="0" smtClean="0"/>
              <a:t>% of </a:t>
            </a:r>
            <a:r>
              <a:rPr lang="es-ES_tradnl" sz="1600" dirty="0" err="1" smtClean="0"/>
              <a:t>the</a:t>
            </a:r>
            <a:r>
              <a:rPr lang="es-ES_tradnl" sz="1600" dirty="0" smtClean="0"/>
              <a:t> </a:t>
            </a:r>
            <a:r>
              <a:rPr lang="es-ES_tradnl" sz="1600" dirty="0" err="1" smtClean="0"/>
              <a:t>value</a:t>
            </a:r>
            <a:r>
              <a:rPr lang="es-ES_tradnl" sz="1600" dirty="0" smtClean="0"/>
              <a:t> </a:t>
            </a:r>
            <a:r>
              <a:rPr lang="es-ES_tradnl" sz="1600" dirty="0" err="1" smtClean="0"/>
              <a:t>on</a:t>
            </a:r>
            <a:r>
              <a:rPr lang="es-ES_tradnl" sz="1600" dirty="0" smtClean="0"/>
              <a:t> </a:t>
            </a:r>
            <a:r>
              <a:rPr lang="es-ES_tradnl" sz="1600" dirty="0" err="1" smtClean="0"/>
              <a:t>earth</a:t>
            </a:r>
            <a:r>
              <a:rPr lang="es-ES_tradnl" sz="1600" dirty="0" smtClean="0"/>
              <a:t>).</a:t>
            </a:r>
            <a:endParaRPr lang="es-ES_tradnl" sz="1600" dirty="0" smtClean="0"/>
          </a:p>
          <a:p>
            <a:pPr>
              <a:lnSpc>
                <a:spcPct val="40000"/>
              </a:lnSpc>
            </a:pPr>
            <a:endParaRPr lang="es-ES_tradnl" sz="1600" dirty="0" smtClean="0"/>
          </a:p>
          <a:p>
            <a:pPr>
              <a:lnSpc>
                <a:spcPct val="80000"/>
              </a:lnSpc>
            </a:pPr>
            <a:r>
              <a:rPr lang="es-ES_tradnl" sz="1600" dirty="0" err="1" smtClean="0"/>
              <a:t>It</a:t>
            </a:r>
            <a:r>
              <a:rPr lang="es-ES_tradnl" sz="1600" dirty="0" smtClean="0"/>
              <a:t> </a:t>
            </a:r>
            <a:r>
              <a:rPr lang="es-ES_tradnl" sz="1600" dirty="0" err="1" smtClean="0"/>
              <a:t>is</a:t>
            </a:r>
            <a:r>
              <a:rPr lang="es-ES_tradnl" sz="1600" dirty="0" smtClean="0"/>
              <a:t> </a:t>
            </a:r>
            <a:r>
              <a:rPr lang="es-ES_tradnl" sz="1600" dirty="0" err="1" smtClean="0"/>
              <a:t>smal</a:t>
            </a:r>
            <a:r>
              <a:rPr lang="es-ES_tradnl" sz="1600" dirty="0" err="1" smtClean="0"/>
              <a:t>l</a:t>
            </a:r>
            <a:r>
              <a:rPr lang="es-ES_tradnl" sz="1600" dirty="0" smtClean="0"/>
              <a:t> and has no </a:t>
            </a:r>
            <a:r>
              <a:rPr lang="es-ES_tradnl" sz="1600" dirty="0" err="1" smtClean="0"/>
              <a:t>atm</a:t>
            </a:r>
            <a:r>
              <a:rPr lang="es-ES_tradnl" sz="1600" dirty="0" err="1" smtClean="0">
                <a:ea typeface="ＭＳ Ｐゴシック" pitchFamily="1" charset="-128"/>
              </a:rPr>
              <a:t>o</a:t>
            </a:r>
            <a:r>
              <a:rPr lang="es-ES_tradnl" altLang="ja-JP" sz="1600" dirty="0" err="1" smtClean="0">
                <a:ea typeface="ＭＳ Ｐゴシック" pitchFamily="1" charset="-128"/>
              </a:rPr>
              <a:t>shere</a:t>
            </a:r>
            <a:r>
              <a:rPr lang="es-ES_tradnl" sz="1600" dirty="0" smtClean="0"/>
              <a:t>. </a:t>
            </a:r>
            <a:r>
              <a:rPr lang="es-ES_tradnl" sz="1600" dirty="0" err="1" smtClean="0"/>
              <a:t>His</a:t>
            </a:r>
            <a:r>
              <a:rPr lang="es-ES_tradnl" sz="1600" dirty="0" smtClean="0"/>
              <a:t> </a:t>
            </a:r>
            <a:r>
              <a:rPr lang="es-ES_tradnl" sz="1600" dirty="0" err="1" smtClean="0"/>
              <a:t>surface</a:t>
            </a:r>
            <a:r>
              <a:rPr lang="es-ES_tradnl" sz="1600" dirty="0" smtClean="0"/>
              <a:t> </a:t>
            </a:r>
            <a:r>
              <a:rPr lang="es-ES_tradnl" sz="1600" dirty="0" err="1" smtClean="0"/>
              <a:t>is</a:t>
            </a:r>
            <a:r>
              <a:rPr lang="es-ES_tradnl" sz="1600" dirty="0" smtClean="0"/>
              <a:t> </a:t>
            </a:r>
            <a:r>
              <a:rPr lang="es-ES_tradnl" sz="1600" dirty="0" err="1" smtClean="0"/>
              <a:t>covered</a:t>
            </a:r>
            <a:r>
              <a:rPr lang="es-ES_tradnl" sz="1600" dirty="0" smtClean="0"/>
              <a:t> </a:t>
            </a:r>
            <a:r>
              <a:rPr lang="es-ES_tradnl" sz="1600" dirty="0" err="1" smtClean="0"/>
              <a:t>with</a:t>
            </a:r>
            <a:r>
              <a:rPr lang="es-ES_tradnl" sz="1600" dirty="0" smtClean="0"/>
              <a:t> </a:t>
            </a:r>
            <a:r>
              <a:rPr lang="es-ES_tradnl" sz="1600" dirty="0" err="1" smtClean="0"/>
              <a:t>craters</a:t>
            </a:r>
            <a:r>
              <a:rPr lang="es-ES_tradnl" sz="1600" dirty="0" smtClean="0"/>
              <a:t> as in </a:t>
            </a:r>
            <a:r>
              <a:rPr lang="es-ES_tradnl" sz="1600" dirty="0" err="1" smtClean="0"/>
              <a:t>the</a:t>
            </a:r>
            <a:r>
              <a:rPr lang="es-ES_tradnl" sz="1600" dirty="0" smtClean="0"/>
              <a:t> </a:t>
            </a:r>
            <a:r>
              <a:rPr lang="es-ES_tradnl" sz="1600" dirty="0" err="1" smtClean="0"/>
              <a:t>Moon’s</a:t>
            </a:r>
            <a:r>
              <a:rPr lang="es-ES_tradnl" sz="1600" dirty="0" smtClean="0"/>
              <a:t> </a:t>
            </a:r>
            <a:r>
              <a:rPr lang="es-ES_tradnl" sz="1600" dirty="0" err="1" smtClean="0"/>
              <a:t>surface</a:t>
            </a:r>
            <a:endParaRPr lang="es-ES_tradnl" sz="1600" dirty="0" smtClean="0"/>
          </a:p>
          <a:p>
            <a:pPr>
              <a:lnSpc>
                <a:spcPct val="80000"/>
              </a:lnSpc>
            </a:pPr>
            <a:endParaRPr lang="es-ES_tradnl" sz="1600" dirty="0" smtClean="0"/>
          </a:p>
          <a:p>
            <a:pPr>
              <a:lnSpc>
                <a:spcPct val="80000"/>
              </a:lnSpc>
            </a:pPr>
            <a:r>
              <a:rPr lang="es-ES_tradnl" sz="1600" dirty="0" err="1" smtClean="0"/>
              <a:t>It</a:t>
            </a:r>
            <a:r>
              <a:rPr lang="es-ES_tradnl" sz="1600" dirty="0" smtClean="0"/>
              <a:t> </a:t>
            </a:r>
            <a:r>
              <a:rPr lang="es-ES_tradnl" sz="1600" dirty="0" err="1" smtClean="0"/>
              <a:t>wa</a:t>
            </a:r>
            <a:r>
              <a:rPr lang="es-ES_tradnl" sz="1600" dirty="0" err="1" smtClean="0"/>
              <a:t>s</a:t>
            </a:r>
            <a:r>
              <a:rPr lang="es-ES_tradnl" sz="1600" dirty="0" smtClean="0"/>
              <a:t> </a:t>
            </a:r>
            <a:r>
              <a:rPr lang="es-ES_tradnl" sz="1600" dirty="0" err="1" smtClean="0"/>
              <a:t>the</a:t>
            </a:r>
            <a:r>
              <a:rPr lang="es-ES_tradnl" sz="1600" dirty="0" smtClean="0"/>
              <a:t> </a:t>
            </a:r>
            <a:r>
              <a:rPr lang="es-ES_tradnl" sz="1600" dirty="0" err="1" smtClean="0"/>
              <a:t>least</a:t>
            </a:r>
            <a:r>
              <a:rPr lang="es-ES_tradnl" sz="1600" dirty="0" smtClean="0"/>
              <a:t> </a:t>
            </a:r>
            <a:r>
              <a:rPr lang="es-ES_tradnl" sz="1600" dirty="0" err="1" smtClean="0"/>
              <a:t>known</a:t>
            </a:r>
            <a:r>
              <a:rPr lang="es-ES_tradnl" sz="1600" dirty="0" smtClean="0"/>
              <a:t> </a:t>
            </a:r>
            <a:r>
              <a:rPr lang="es-ES_tradnl" sz="1600" dirty="0" err="1" smtClean="0"/>
              <a:t>planet</a:t>
            </a:r>
            <a:r>
              <a:rPr lang="es-ES_tradnl" sz="1600" dirty="0" smtClean="0"/>
              <a:t>. </a:t>
            </a:r>
            <a:r>
              <a:rPr lang="es-ES_tradnl" sz="1600" dirty="0" err="1" smtClean="0"/>
              <a:t>It</a:t>
            </a:r>
            <a:r>
              <a:rPr lang="es-ES_tradnl" sz="1600" dirty="0" smtClean="0"/>
              <a:t> </a:t>
            </a:r>
            <a:r>
              <a:rPr lang="es-ES_tradnl" sz="1600" dirty="0" err="1" smtClean="0"/>
              <a:t>was</a:t>
            </a:r>
            <a:r>
              <a:rPr lang="es-ES_tradnl" sz="1600" dirty="0" smtClean="0"/>
              <a:t> </a:t>
            </a:r>
            <a:r>
              <a:rPr lang="es-ES_tradnl" sz="1600" dirty="0" err="1" smtClean="0"/>
              <a:t>visited</a:t>
            </a:r>
            <a:r>
              <a:rPr lang="es-ES_tradnl" sz="1600" dirty="0" smtClean="0"/>
              <a:t> </a:t>
            </a:r>
            <a:r>
              <a:rPr lang="es-ES_tradnl" sz="1600" dirty="0" err="1" smtClean="0"/>
              <a:t>by</a:t>
            </a:r>
            <a:r>
              <a:rPr lang="es-ES_tradnl" sz="1600" dirty="0" smtClean="0"/>
              <a:t> </a:t>
            </a:r>
            <a:r>
              <a:rPr lang="es-ES_tradnl" sz="1600" dirty="0" err="1" smtClean="0"/>
              <a:t>Mariner</a:t>
            </a:r>
            <a:r>
              <a:rPr lang="es-ES_tradnl" sz="1600" dirty="0" smtClean="0"/>
              <a:t> </a:t>
            </a:r>
            <a:r>
              <a:rPr lang="es-ES_tradnl" sz="1600" dirty="0" smtClean="0"/>
              <a:t>10 </a:t>
            </a:r>
            <a:r>
              <a:rPr lang="es-ES_tradnl" sz="1600" dirty="0" smtClean="0"/>
              <a:t>in </a:t>
            </a:r>
            <a:r>
              <a:rPr lang="es-ES_tradnl" sz="1600" dirty="0" err="1" smtClean="0"/>
              <a:t>the</a:t>
            </a:r>
            <a:r>
              <a:rPr lang="es-ES_tradnl" sz="1600" dirty="0" smtClean="0"/>
              <a:t> 70’s and </a:t>
            </a:r>
            <a:r>
              <a:rPr lang="es-ES_tradnl" sz="1600" dirty="0" err="1" smtClean="0"/>
              <a:t>by</a:t>
            </a:r>
            <a:r>
              <a:rPr lang="es-ES_tradnl" sz="1600" dirty="0" smtClean="0"/>
              <a:t> MESSENGER in </a:t>
            </a:r>
            <a:r>
              <a:rPr lang="es-ES_tradnl" sz="1600" dirty="0" smtClean="0"/>
              <a:t>2011.</a:t>
            </a:r>
            <a:endParaRPr lang="es-ES" sz="1600" dirty="0" smtClean="0"/>
          </a:p>
          <a:p>
            <a:pPr>
              <a:lnSpc>
                <a:spcPct val="80000"/>
              </a:lnSpc>
            </a:pPr>
            <a:endParaRPr lang="es-ES_tradnl" sz="1600" dirty="0" smtClean="0"/>
          </a:p>
          <a:p>
            <a:pPr>
              <a:lnSpc>
                <a:spcPct val="80000"/>
              </a:lnSpc>
            </a:pPr>
            <a:endParaRPr lang="es-ES_tradnl" sz="1600" dirty="0" smtClean="0"/>
          </a:p>
        </p:txBody>
      </p:sp>
      <p:sp>
        <p:nvSpPr>
          <p:cNvPr id="48133" name="4 Marcador de fecha"/>
          <p:cNvSpPr>
            <a:spLocks noGrp="1"/>
          </p:cNvSpPr>
          <p:nvPr>
            <p:ph type="dt" sz="quarter" idx="10"/>
          </p:nvPr>
        </p:nvSpPr>
        <p:spPr>
          <a:noFill/>
        </p:spPr>
        <p:txBody>
          <a:bodyPr/>
          <a:lstStyle/>
          <a:p>
            <a:fld id="{E557C460-7E42-45CA-9ADA-77B0385AF347}" type="datetime8">
              <a:rPr lang="es-ES">
                <a:latin typeface="Arial" pitchFamily="34" charset="0"/>
              </a:rPr>
              <a:pPr/>
              <a:t>22/01/2015 18:09</a:t>
            </a:fld>
            <a:endParaRPr lang="es-ES">
              <a:latin typeface="Arial" pitchFamily="34" charset="0"/>
            </a:endParaRPr>
          </a:p>
        </p:txBody>
      </p:sp>
      <p:sp>
        <p:nvSpPr>
          <p:cNvPr id="48134" name="5 Marcador de número de diapositiva"/>
          <p:cNvSpPr>
            <a:spLocks noGrp="1"/>
          </p:cNvSpPr>
          <p:nvPr>
            <p:ph type="sldNum" sz="quarter" idx="12"/>
          </p:nvPr>
        </p:nvSpPr>
        <p:spPr>
          <a:noFill/>
        </p:spPr>
        <p:txBody>
          <a:bodyPr/>
          <a:lstStyle/>
          <a:p>
            <a:fld id="{11252B4E-6971-4B20-ADDA-C323F6401584}" type="slidenum">
              <a:rPr lang="es-ES" smtClean="0">
                <a:latin typeface="Arial" pitchFamily="34" charset="0"/>
              </a:rPr>
              <a:pPr/>
              <a:t>73</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2" descr="venusmar"/>
          <p:cNvPicPr>
            <a:picLocks noGrp="1" noChangeAspect="1" noChangeArrowheads="1"/>
          </p:cNvPicPr>
          <p:nvPr>
            <p:ph idx="4294967295"/>
          </p:nvPr>
        </p:nvPicPr>
        <p:blipFill>
          <a:blip r:embed="rId3" cstate="print"/>
          <a:srcRect/>
          <a:stretch>
            <a:fillRect/>
          </a:stretch>
        </p:blipFill>
        <p:spPr>
          <a:xfrm>
            <a:off x="3455988" y="0"/>
            <a:ext cx="5688012" cy="6669088"/>
          </a:xfrm>
          <a:noFill/>
        </p:spPr>
      </p:pic>
      <p:sp>
        <p:nvSpPr>
          <p:cNvPr id="49155" name="Rectangle 3"/>
          <p:cNvSpPr>
            <a:spLocks noGrp="1" noChangeArrowheads="1"/>
          </p:cNvSpPr>
          <p:nvPr>
            <p:ph type="title"/>
          </p:nvPr>
        </p:nvSpPr>
        <p:spPr>
          <a:xfrm>
            <a:off x="468313" y="0"/>
            <a:ext cx="2447925" cy="1125538"/>
          </a:xfrm>
        </p:spPr>
        <p:txBody>
          <a:bodyPr/>
          <a:lstStyle/>
          <a:p>
            <a:r>
              <a:rPr lang="es-ES_tradnl" smtClean="0">
                <a:solidFill>
                  <a:schemeClr val="tx1"/>
                </a:solidFill>
              </a:rPr>
              <a:t>Venus</a:t>
            </a:r>
            <a:endParaRPr lang="es-ES" smtClean="0">
              <a:solidFill>
                <a:schemeClr val="tx1"/>
              </a:solidFill>
            </a:endParaRPr>
          </a:p>
        </p:txBody>
      </p:sp>
      <p:sp>
        <p:nvSpPr>
          <p:cNvPr id="49156" name="Rectangle 4"/>
          <p:cNvSpPr>
            <a:spLocks noGrp="1" noChangeArrowheads="1"/>
          </p:cNvSpPr>
          <p:nvPr>
            <p:ph type="body" idx="1"/>
          </p:nvPr>
        </p:nvSpPr>
        <p:spPr>
          <a:xfrm>
            <a:off x="107950" y="1196975"/>
            <a:ext cx="3311525" cy="5111750"/>
          </a:xfrm>
        </p:spPr>
        <p:txBody>
          <a:bodyPr/>
          <a:lstStyle/>
          <a:p>
            <a:pPr>
              <a:lnSpc>
                <a:spcPct val="90000"/>
              </a:lnSpc>
            </a:pPr>
            <a:r>
              <a:rPr lang="es-ES_tradnl" sz="1800" dirty="0" err="1" smtClean="0"/>
              <a:t>Is</a:t>
            </a:r>
            <a:r>
              <a:rPr lang="es-ES_tradnl" sz="1800" dirty="0" smtClean="0"/>
              <a:t> </a:t>
            </a:r>
            <a:r>
              <a:rPr lang="es-ES_tradnl" sz="1800" dirty="0" err="1" smtClean="0"/>
              <a:t>the</a:t>
            </a:r>
            <a:r>
              <a:rPr lang="es-ES_tradnl" sz="1800" dirty="0" smtClean="0"/>
              <a:t> </a:t>
            </a:r>
            <a:r>
              <a:rPr lang="es-ES_tradnl" sz="1800" dirty="0" err="1" smtClean="0"/>
              <a:t>most</a:t>
            </a:r>
            <a:r>
              <a:rPr lang="es-ES_tradnl" sz="1800" dirty="0" smtClean="0"/>
              <a:t> similar </a:t>
            </a:r>
            <a:r>
              <a:rPr lang="es-ES_tradnl" sz="1800" dirty="0" err="1" smtClean="0"/>
              <a:t>planet</a:t>
            </a:r>
            <a:r>
              <a:rPr lang="es-ES_tradnl" sz="1800" dirty="0" smtClean="0"/>
              <a:t> to </a:t>
            </a:r>
            <a:r>
              <a:rPr lang="es-ES_tradnl" sz="1800" dirty="0" err="1" smtClean="0"/>
              <a:t>Earth</a:t>
            </a:r>
            <a:r>
              <a:rPr lang="es-ES_tradnl" sz="1800" dirty="0" smtClean="0"/>
              <a:t> in </a:t>
            </a:r>
            <a:r>
              <a:rPr lang="es-ES_tradnl" sz="1800" dirty="0" err="1" smtClean="0"/>
              <a:t>size</a:t>
            </a:r>
            <a:r>
              <a:rPr lang="es-ES_tradnl" sz="1800" dirty="0" smtClean="0"/>
              <a:t>, </a:t>
            </a:r>
            <a:r>
              <a:rPr lang="es-ES_tradnl" sz="1800" dirty="0" err="1" smtClean="0"/>
              <a:t>but</a:t>
            </a:r>
            <a:r>
              <a:rPr lang="es-ES_tradnl" sz="1800" dirty="0" smtClean="0"/>
              <a:t> </a:t>
            </a:r>
            <a:r>
              <a:rPr lang="es-ES_tradnl" sz="1800" dirty="0" err="1" smtClean="0"/>
              <a:t>still</a:t>
            </a:r>
            <a:r>
              <a:rPr lang="es-ES_tradnl" sz="1800" dirty="0" smtClean="0"/>
              <a:t>, </a:t>
            </a:r>
            <a:r>
              <a:rPr lang="es-ES_tradnl" sz="1800" dirty="0" err="1" smtClean="0"/>
              <a:t>very</a:t>
            </a:r>
            <a:r>
              <a:rPr lang="es-ES_tradnl" sz="1800" dirty="0" smtClean="0"/>
              <a:t> </a:t>
            </a:r>
            <a:r>
              <a:rPr lang="es-ES_tradnl" sz="1800" dirty="0" err="1" smtClean="0"/>
              <a:t>different</a:t>
            </a:r>
            <a:r>
              <a:rPr lang="es-ES_tradnl" sz="1800" dirty="0" smtClean="0"/>
              <a:t>!!.</a:t>
            </a:r>
            <a:endParaRPr lang="es-ES_tradnl" sz="1800" dirty="0" smtClean="0"/>
          </a:p>
          <a:p>
            <a:pPr>
              <a:lnSpc>
                <a:spcPct val="90000"/>
              </a:lnSpc>
            </a:pPr>
            <a:r>
              <a:rPr lang="es-ES_tradnl" sz="1800" dirty="0" err="1" smtClean="0"/>
              <a:t>It</a:t>
            </a:r>
            <a:r>
              <a:rPr lang="es-ES_tradnl" sz="1800" dirty="0" smtClean="0"/>
              <a:t> has no </a:t>
            </a:r>
            <a:r>
              <a:rPr lang="es-ES_tradnl" sz="1800" dirty="0" err="1" smtClean="0"/>
              <a:t>satellites</a:t>
            </a:r>
            <a:r>
              <a:rPr lang="es-ES_tradnl" sz="1800" dirty="0" smtClean="0"/>
              <a:t> </a:t>
            </a:r>
            <a:r>
              <a:rPr lang="es-ES_tradnl" sz="1800" dirty="0" err="1" smtClean="0"/>
              <a:t>or</a:t>
            </a:r>
            <a:r>
              <a:rPr lang="es-ES_tradnl" sz="1800" dirty="0" smtClean="0"/>
              <a:t> </a:t>
            </a:r>
            <a:r>
              <a:rPr lang="es-ES_tradnl" sz="1800" dirty="0" err="1" smtClean="0"/>
              <a:t>magnetic</a:t>
            </a:r>
            <a:r>
              <a:rPr lang="es-ES_tradnl" sz="1800" dirty="0" smtClean="0"/>
              <a:t> </a:t>
            </a:r>
            <a:r>
              <a:rPr lang="es-ES_tradnl" sz="1800" dirty="0" err="1" smtClean="0"/>
              <a:t>field</a:t>
            </a:r>
            <a:r>
              <a:rPr lang="es-ES_tradnl" sz="1800" dirty="0" smtClean="0"/>
              <a:t>.</a:t>
            </a:r>
            <a:endParaRPr lang="es-ES_tradnl" sz="1800" dirty="0" smtClean="0"/>
          </a:p>
          <a:p>
            <a:pPr>
              <a:lnSpc>
                <a:spcPct val="90000"/>
              </a:lnSpc>
            </a:pPr>
            <a:r>
              <a:rPr lang="es-ES_tradnl" sz="1800" dirty="0" err="1" smtClean="0"/>
              <a:t>Atmosphere</a:t>
            </a:r>
            <a:r>
              <a:rPr lang="es-ES_tradnl" sz="1800" dirty="0" smtClean="0"/>
              <a:t>: </a:t>
            </a:r>
            <a:r>
              <a:rPr lang="es-ES_tradnl" sz="1800" dirty="0" smtClean="0"/>
              <a:t>CO</a:t>
            </a:r>
            <a:r>
              <a:rPr lang="es-ES_tradnl" sz="1800" baseline="-25000" dirty="0" smtClean="0"/>
              <a:t>2</a:t>
            </a:r>
            <a:r>
              <a:rPr lang="es-ES_tradnl" sz="1800" dirty="0" smtClean="0"/>
              <a:t> (96.5%), N</a:t>
            </a:r>
            <a:r>
              <a:rPr lang="es-ES_tradnl" sz="1800" baseline="-25000" dirty="0" smtClean="0"/>
              <a:t>2</a:t>
            </a:r>
            <a:r>
              <a:rPr lang="es-ES_tradnl" sz="1800" dirty="0" smtClean="0"/>
              <a:t> (3.5%). </a:t>
            </a:r>
            <a:r>
              <a:rPr lang="es-ES_tradnl" sz="1800" dirty="0" err="1" smtClean="0"/>
              <a:t>A</a:t>
            </a:r>
            <a:r>
              <a:rPr lang="es-ES_tradnl" sz="1800" dirty="0" err="1" smtClean="0"/>
              <a:t>tmospheric</a:t>
            </a:r>
            <a:r>
              <a:rPr lang="es-ES_tradnl" sz="1800" dirty="0" smtClean="0"/>
              <a:t> </a:t>
            </a:r>
            <a:r>
              <a:rPr lang="es-ES_tradnl" sz="1800" dirty="0" err="1" smtClean="0"/>
              <a:t>pressure</a:t>
            </a:r>
            <a:r>
              <a:rPr lang="es-ES_tradnl" sz="1800" dirty="0" smtClean="0"/>
              <a:t> </a:t>
            </a:r>
            <a:r>
              <a:rPr lang="es-ES_tradnl" sz="1800" dirty="0" err="1"/>
              <a:t>i</a:t>
            </a:r>
            <a:r>
              <a:rPr lang="es-ES_tradnl" sz="1800" dirty="0" err="1" smtClean="0"/>
              <a:t>s</a:t>
            </a:r>
            <a:r>
              <a:rPr lang="es-ES_tradnl" sz="1800" dirty="0" smtClean="0"/>
              <a:t> 92 times </a:t>
            </a:r>
            <a:r>
              <a:rPr lang="es-ES_tradnl" sz="1800" dirty="0" err="1" smtClean="0"/>
              <a:t>higher</a:t>
            </a:r>
            <a:r>
              <a:rPr lang="es-ES_tradnl" sz="1800" dirty="0" smtClean="0"/>
              <a:t> </a:t>
            </a:r>
            <a:r>
              <a:rPr lang="es-ES_tradnl" sz="1800" dirty="0" err="1" smtClean="0"/>
              <a:t>than</a:t>
            </a:r>
            <a:r>
              <a:rPr lang="es-ES_tradnl" sz="1800" dirty="0" smtClean="0"/>
              <a:t> </a:t>
            </a:r>
            <a:r>
              <a:rPr lang="es-ES_tradnl" sz="1800" dirty="0" err="1" smtClean="0"/>
              <a:t>on</a:t>
            </a:r>
            <a:r>
              <a:rPr lang="es-ES_tradnl" sz="1800" dirty="0" smtClean="0"/>
              <a:t> </a:t>
            </a:r>
            <a:r>
              <a:rPr lang="es-ES_tradnl" sz="1800" dirty="0" err="1" smtClean="0"/>
              <a:t>Earth</a:t>
            </a:r>
            <a:r>
              <a:rPr lang="es-ES_tradnl" sz="1800" dirty="0" smtClean="0"/>
              <a:t>!!.</a:t>
            </a:r>
            <a:endParaRPr lang="es-ES_tradnl" sz="1800" dirty="0" smtClean="0"/>
          </a:p>
          <a:p>
            <a:pPr>
              <a:lnSpc>
                <a:spcPct val="90000"/>
              </a:lnSpc>
            </a:pPr>
            <a:r>
              <a:rPr lang="es-ES_tradnl" sz="1800" dirty="0" err="1" smtClean="0"/>
              <a:t>Just</a:t>
            </a:r>
            <a:r>
              <a:rPr lang="es-ES_tradnl" sz="1800" dirty="0" smtClean="0"/>
              <a:t> </a:t>
            </a:r>
            <a:r>
              <a:rPr lang="es-ES_tradnl" sz="1800" dirty="0" smtClean="0"/>
              <a:t>3% </a:t>
            </a:r>
            <a:r>
              <a:rPr lang="es-ES_tradnl" sz="1800" dirty="0" smtClean="0"/>
              <a:t>of solar </a:t>
            </a:r>
            <a:r>
              <a:rPr lang="es-ES_tradnl" sz="1800" dirty="0" err="1" smtClean="0"/>
              <a:t>radiation</a:t>
            </a:r>
            <a:r>
              <a:rPr lang="es-ES_tradnl" sz="1800" dirty="0" smtClean="0"/>
              <a:t> </a:t>
            </a:r>
            <a:r>
              <a:rPr lang="es-ES_tradnl" sz="1800" dirty="0" err="1" smtClean="0"/>
              <a:t>reaches</a:t>
            </a:r>
            <a:r>
              <a:rPr lang="es-ES_tradnl" sz="1800" dirty="0" smtClean="0"/>
              <a:t> </a:t>
            </a:r>
            <a:r>
              <a:rPr lang="es-ES_tradnl" sz="1800" dirty="0" err="1" smtClean="0"/>
              <a:t>its</a:t>
            </a:r>
            <a:r>
              <a:rPr lang="es-ES_tradnl" sz="1800" dirty="0" smtClean="0"/>
              <a:t> </a:t>
            </a:r>
            <a:r>
              <a:rPr lang="es-ES_tradnl" sz="1800" dirty="0" err="1" smtClean="0"/>
              <a:t>surface</a:t>
            </a:r>
            <a:r>
              <a:rPr lang="es-ES_tradnl" sz="1800" dirty="0" smtClean="0"/>
              <a:t>. </a:t>
            </a:r>
            <a:r>
              <a:rPr lang="es-ES_tradnl" sz="1800" dirty="0" err="1" smtClean="0"/>
              <a:t>Infrared</a:t>
            </a:r>
            <a:r>
              <a:rPr lang="es-ES_tradnl" sz="1800" dirty="0" smtClean="0"/>
              <a:t> </a:t>
            </a:r>
            <a:r>
              <a:rPr lang="es-ES_tradnl" sz="1800" dirty="0" err="1" smtClean="0"/>
              <a:t>radiation</a:t>
            </a:r>
            <a:r>
              <a:rPr lang="es-ES_tradnl" sz="1800" dirty="0" smtClean="0"/>
              <a:t> </a:t>
            </a:r>
            <a:r>
              <a:rPr lang="es-ES_tradnl" sz="1800" dirty="0" err="1" smtClean="0"/>
              <a:t>cannot</a:t>
            </a:r>
            <a:r>
              <a:rPr lang="es-ES_tradnl" sz="1800" dirty="0" smtClean="0"/>
              <a:t> escape </a:t>
            </a:r>
            <a:r>
              <a:rPr lang="es-ES_tradnl" sz="1800" dirty="0" err="1" smtClean="0"/>
              <a:t>due</a:t>
            </a:r>
            <a:r>
              <a:rPr lang="es-ES_tradnl" sz="1800" dirty="0" smtClean="0"/>
              <a:t> to </a:t>
            </a:r>
            <a:r>
              <a:rPr lang="es-ES_tradnl" sz="1800" dirty="0" err="1" smtClean="0"/>
              <a:t>absorption</a:t>
            </a:r>
            <a:r>
              <a:rPr lang="es-ES_tradnl" sz="1800" dirty="0" smtClean="0"/>
              <a:t> </a:t>
            </a:r>
            <a:r>
              <a:rPr lang="es-ES_tradnl" sz="1800" dirty="0" err="1" smtClean="0"/>
              <a:t>by</a:t>
            </a:r>
            <a:r>
              <a:rPr lang="es-ES_tradnl" sz="1800" dirty="0" smtClean="0"/>
              <a:t> </a:t>
            </a:r>
            <a:r>
              <a:rPr lang="es-ES_tradnl" sz="1800" dirty="0" smtClean="0"/>
              <a:t>CO</a:t>
            </a:r>
            <a:r>
              <a:rPr lang="es-ES_tradnl" sz="1800" baseline="-25000" dirty="0" smtClean="0"/>
              <a:t>2</a:t>
            </a:r>
            <a:r>
              <a:rPr lang="es-ES_tradnl" sz="1800" dirty="0" smtClean="0"/>
              <a:t> </a:t>
            </a:r>
            <a:r>
              <a:rPr lang="es-ES_tradnl" sz="1800" dirty="0" smtClean="0">
                <a:sym typeface="Wingdings" pitchFamily="2" charset="2"/>
              </a:rPr>
              <a:t> </a:t>
            </a:r>
            <a:r>
              <a:rPr lang="es-ES_tradnl" sz="1800" dirty="0" err="1" smtClean="0">
                <a:sym typeface="Wingdings" pitchFamily="2" charset="2"/>
              </a:rPr>
              <a:t>greenhouse</a:t>
            </a:r>
            <a:r>
              <a:rPr lang="es-ES_tradnl" sz="1800" dirty="0" smtClean="0">
                <a:sym typeface="Wingdings" pitchFamily="2" charset="2"/>
              </a:rPr>
              <a:t> </a:t>
            </a:r>
            <a:r>
              <a:rPr lang="es-ES_tradnl" sz="1800" dirty="0" err="1" smtClean="0">
                <a:sym typeface="Wingdings" pitchFamily="2" charset="2"/>
              </a:rPr>
              <a:t>effect</a:t>
            </a:r>
            <a:r>
              <a:rPr lang="es-ES_tradnl" sz="1800" dirty="0" smtClean="0">
                <a:sym typeface="Wingdings" pitchFamily="2" charset="2"/>
              </a:rPr>
              <a:t> -&gt; </a:t>
            </a:r>
            <a:r>
              <a:rPr lang="es-ES_tradnl" sz="1800" dirty="0" err="1" smtClean="0">
                <a:sym typeface="Wingdings" pitchFamily="2" charset="2"/>
              </a:rPr>
              <a:t>surface</a:t>
            </a:r>
            <a:r>
              <a:rPr lang="es-ES_tradnl" sz="1800" dirty="0" smtClean="0">
                <a:sym typeface="Wingdings" pitchFamily="2" charset="2"/>
              </a:rPr>
              <a:t> </a:t>
            </a:r>
            <a:r>
              <a:rPr lang="es-ES_tradnl" sz="1800" dirty="0" err="1" smtClean="0">
                <a:sym typeface="Wingdings" pitchFamily="2" charset="2"/>
              </a:rPr>
              <a:t>temperature</a:t>
            </a:r>
            <a:r>
              <a:rPr lang="es-ES_tradnl" sz="1800" dirty="0" smtClean="0">
                <a:sym typeface="Wingdings" pitchFamily="2" charset="2"/>
              </a:rPr>
              <a:t> of 750 </a:t>
            </a:r>
            <a:r>
              <a:rPr lang="es-ES_tradnl" sz="1800" dirty="0" smtClean="0">
                <a:sym typeface="Wingdings" pitchFamily="2" charset="2"/>
              </a:rPr>
              <a:t>K!! </a:t>
            </a:r>
            <a:endParaRPr lang="es-ES" sz="1800" dirty="0" smtClean="0"/>
          </a:p>
        </p:txBody>
      </p:sp>
      <p:sp>
        <p:nvSpPr>
          <p:cNvPr id="49157" name="4 Marcador de fecha"/>
          <p:cNvSpPr>
            <a:spLocks noGrp="1"/>
          </p:cNvSpPr>
          <p:nvPr>
            <p:ph type="dt" sz="quarter" idx="10"/>
          </p:nvPr>
        </p:nvSpPr>
        <p:spPr>
          <a:noFill/>
        </p:spPr>
        <p:txBody>
          <a:bodyPr/>
          <a:lstStyle/>
          <a:p>
            <a:fld id="{21B4F55C-3E0A-4547-B49E-9E6CE3656FBB}" type="datetime8">
              <a:rPr lang="es-ES">
                <a:latin typeface="Arial" pitchFamily="34" charset="0"/>
              </a:rPr>
              <a:pPr/>
              <a:t>22/01/2015 18:09</a:t>
            </a:fld>
            <a:endParaRPr lang="es-ES">
              <a:latin typeface="Arial" pitchFamily="34" charset="0"/>
            </a:endParaRPr>
          </a:p>
        </p:txBody>
      </p:sp>
      <p:sp>
        <p:nvSpPr>
          <p:cNvPr id="49158" name="5 Marcador de número de diapositiva"/>
          <p:cNvSpPr>
            <a:spLocks noGrp="1"/>
          </p:cNvSpPr>
          <p:nvPr>
            <p:ph type="sldNum" sz="quarter" idx="12"/>
          </p:nvPr>
        </p:nvSpPr>
        <p:spPr>
          <a:noFill/>
        </p:spPr>
        <p:txBody>
          <a:bodyPr/>
          <a:lstStyle/>
          <a:p>
            <a:fld id="{7390B271-44DB-47D3-A416-98286F1EA68A}" type="slidenum">
              <a:rPr lang="es-ES" smtClean="0">
                <a:latin typeface="Arial" pitchFamily="34" charset="0"/>
              </a:rPr>
              <a:pPr/>
              <a:t>74</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2" descr="venus1"/>
          <p:cNvPicPr>
            <a:picLocks noGrp="1" noChangeAspect="1" noChangeArrowheads="1"/>
          </p:cNvPicPr>
          <p:nvPr>
            <p:ph sz="half" idx="2"/>
          </p:nvPr>
        </p:nvPicPr>
        <p:blipFill>
          <a:blip r:embed="rId3" cstate="print"/>
          <a:srcRect/>
          <a:stretch>
            <a:fillRect/>
          </a:stretch>
        </p:blipFill>
        <p:spPr>
          <a:xfrm>
            <a:off x="2555875" y="0"/>
            <a:ext cx="6588125" cy="6588125"/>
          </a:xfrm>
          <a:noFill/>
        </p:spPr>
      </p:pic>
      <p:sp>
        <p:nvSpPr>
          <p:cNvPr id="50179" name="Rectangle 3"/>
          <p:cNvSpPr>
            <a:spLocks noGrp="1" noChangeArrowheads="1"/>
          </p:cNvSpPr>
          <p:nvPr>
            <p:ph type="title"/>
          </p:nvPr>
        </p:nvSpPr>
        <p:spPr>
          <a:xfrm>
            <a:off x="395288" y="0"/>
            <a:ext cx="1811337" cy="1143000"/>
          </a:xfrm>
        </p:spPr>
        <p:txBody>
          <a:bodyPr/>
          <a:lstStyle/>
          <a:p>
            <a:r>
              <a:rPr lang="es-ES_tradnl" smtClean="0">
                <a:solidFill>
                  <a:schemeClr val="tx1"/>
                </a:solidFill>
              </a:rPr>
              <a:t>Venus</a:t>
            </a:r>
            <a:r>
              <a:rPr lang="es-ES_tradnl" smtClean="0">
                <a:solidFill>
                  <a:srgbClr val="FF6600"/>
                </a:solidFill>
              </a:rPr>
              <a:t> </a:t>
            </a:r>
            <a:endParaRPr lang="es-ES" smtClean="0">
              <a:solidFill>
                <a:srgbClr val="FF6600"/>
              </a:solidFill>
            </a:endParaRPr>
          </a:p>
        </p:txBody>
      </p:sp>
      <p:sp>
        <p:nvSpPr>
          <p:cNvPr id="50180" name="Rectangle 4"/>
          <p:cNvSpPr>
            <a:spLocks noGrp="1" noChangeArrowheads="1"/>
          </p:cNvSpPr>
          <p:nvPr>
            <p:ph type="body" sz="half" idx="1"/>
          </p:nvPr>
        </p:nvSpPr>
        <p:spPr>
          <a:xfrm>
            <a:off x="0" y="1052513"/>
            <a:ext cx="2484438" cy="5400675"/>
          </a:xfrm>
        </p:spPr>
        <p:txBody>
          <a:bodyPr/>
          <a:lstStyle/>
          <a:p>
            <a:pPr>
              <a:lnSpc>
                <a:spcPct val="90000"/>
              </a:lnSpc>
            </a:pPr>
            <a:r>
              <a:rPr lang="es-ES_tradnl" sz="1600" dirty="0" smtClean="0"/>
              <a:t>Retrograde </a:t>
            </a:r>
            <a:r>
              <a:rPr lang="es-ES_tradnl" sz="1600" dirty="0" err="1" smtClean="0"/>
              <a:t>rotation</a:t>
            </a:r>
            <a:r>
              <a:rPr lang="es-ES_tradnl" sz="1600" dirty="0" smtClean="0"/>
              <a:t> </a:t>
            </a:r>
            <a:r>
              <a:rPr lang="es-ES_tradnl" sz="1600" dirty="0" err="1" smtClean="0"/>
              <a:t>with</a:t>
            </a:r>
            <a:r>
              <a:rPr lang="es-ES_tradnl" sz="1600" dirty="0" smtClean="0"/>
              <a:t> a </a:t>
            </a:r>
            <a:r>
              <a:rPr lang="es-ES_tradnl" sz="1600" dirty="0" err="1" smtClean="0"/>
              <a:t>period</a:t>
            </a:r>
            <a:r>
              <a:rPr lang="es-ES_tradnl" sz="1600" dirty="0" smtClean="0"/>
              <a:t> of 243 </a:t>
            </a:r>
            <a:r>
              <a:rPr lang="es-ES_tradnl" sz="1600" dirty="0" err="1" smtClean="0"/>
              <a:t>days</a:t>
            </a:r>
            <a:r>
              <a:rPr lang="es-ES_tradnl" sz="1600" dirty="0" smtClean="0"/>
              <a:t> </a:t>
            </a:r>
            <a:r>
              <a:rPr lang="es-ES_tradnl" sz="1600" dirty="0" smtClean="0"/>
              <a:t>(</a:t>
            </a:r>
            <a:r>
              <a:rPr lang="es-ES_tradnl" sz="1600" dirty="0" err="1" smtClean="0"/>
              <a:t>measured</a:t>
            </a:r>
            <a:r>
              <a:rPr lang="es-ES_tradnl" sz="1600" dirty="0" smtClean="0"/>
              <a:t> </a:t>
            </a:r>
            <a:r>
              <a:rPr lang="es-ES_tradnl" sz="1600" dirty="0" err="1" smtClean="0"/>
              <a:t>by</a:t>
            </a:r>
            <a:r>
              <a:rPr lang="es-ES_tradnl" sz="1600" dirty="0" smtClean="0"/>
              <a:t> radar</a:t>
            </a:r>
            <a:r>
              <a:rPr lang="es-ES_tradnl" sz="1600" dirty="0" smtClean="0"/>
              <a:t>) </a:t>
            </a:r>
          </a:p>
          <a:p>
            <a:pPr>
              <a:lnSpc>
                <a:spcPct val="90000"/>
              </a:lnSpc>
            </a:pPr>
            <a:r>
              <a:rPr lang="es-ES_tradnl" sz="1600" dirty="0" err="1" smtClean="0"/>
              <a:t>Despite</a:t>
            </a:r>
            <a:r>
              <a:rPr lang="es-ES_tradnl" sz="1600" dirty="0" smtClean="0"/>
              <a:t> a </a:t>
            </a:r>
            <a:r>
              <a:rPr lang="es-ES_tradnl" sz="1600" dirty="0" err="1" smtClean="0"/>
              <a:t>chemical</a:t>
            </a:r>
            <a:r>
              <a:rPr lang="es-ES_tradnl" sz="1600" dirty="0" smtClean="0"/>
              <a:t> </a:t>
            </a:r>
            <a:r>
              <a:rPr lang="es-ES_tradnl" sz="1600" dirty="0" err="1" smtClean="0"/>
              <a:t>composition</a:t>
            </a:r>
            <a:r>
              <a:rPr lang="es-ES_tradnl" sz="1600" dirty="0" smtClean="0"/>
              <a:t> similar </a:t>
            </a:r>
            <a:r>
              <a:rPr lang="es-ES_tradnl" sz="1600" dirty="0" smtClean="0"/>
              <a:t>to </a:t>
            </a:r>
            <a:r>
              <a:rPr lang="es-ES_tradnl" sz="1600" dirty="0" err="1"/>
              <a:t>E</a:t>
            </a:r>
            <a:r>
              <a:rPr lang="es-ES_tradnl" sz="1600" dirty="0" err="1" smtClean="0"/>
              <a:t>arth</a:t>
            </a:r>
            <a:r>
              <a:rPr lang="es-ES_tradnl" sz="1600" dirty="0" smtClean="0"/>
              <a:t>, </a:t>
            </a:r>
            <a:r>
              <a:rPr lang="es-ES_tradnl" sz="1600" dirty="0" err="1" smtClean="0"/>
              <a:t>it</a:t>
            </a:r>
            <a:r>
              <a:rPr lang="es-ES_tradnl" sz="1600" dirty="0" smtClean="0"/>
              <a:t> has </a:t>
            </a:r>
            <a:r>
              <a:rPr lang="es-ES_tradnl" sz="1600" dirty="0" err="1" smtClean="0"/>
              <a:t>lost</a:t>
            </a:r>
            <a:r>
              <a:rPr lang="es-ES_tradnl" sz="1600" dirty="0" smtClean="0"/>
              <a:t> </a:t>
            </a:r>
            <a:r>
              <a:rPr lang="es-ES_tradnl" sz="1600" dirty="0" err="1" smtClean="0"/>
              <a:t>all</a:t>
            </a:r>
            <a:r>
              <a:rPr lang="es-ES_tradnl" sz="1600" dirty="0" smtClean="0"/>
              <a:t> </a:t>
            </a:r>
            <a:r>
              <a:rPr lang="es-ES_tradnl" sz="1600" dirty="0" err="1" smtClean="0"/>
              <a:t>water</a:t>
            </a:r>
            <a:r>
              <a:rPr lang="es-ES_tradnl" sz="1600" dirty="0" smtClean="0"/>
              <a:t> and </a:t>
            </a:r>
            <a:r>
              <a:rPr lang="es-ES_tradnl" sz="1600" dirty="0" err="1" smtClean="0"/>
              <a:t>its</a:t>
            </a:r>
            <a:r>
              <a:rPr lang="es-ES_tradnl" sz="1600" dirty="0" smtClean="0"/>
              <a:t> </a:t>
            </a:r>
            <a:r>
              <a:rPr lang="es-ES_tradnl" sz="1600" dirty="0" err="1" smtClean="0"/>
              <a:t>surface</a:t>
            </a:r>
            <a:r>
              <a:rPr lang="es-ES_tradnl" sz="1600" dirty="0" smtClean="0"/>
              <a:t> </a:t>
            </a:r>
            <a:r>
              <a:rPr lang="es-ES_tradnl" sz="1600" dirty="0" err="1" smtClean="0"/>
              <a:t>is</a:t>
            </a:r>
            <a:r>
              <a:rPr lang="es-ES_tradnl" sz="1600" dirty="0" smtClean="0"/>
              <a:t> </a:t>
            </a:r>
            <a:r>
              <a:rPr lang="es-ES_tradnl" sz="1600" dirty="0" err="1" smtClean="0"/>
              <a:t>extremelly</a:t>
            </a:r>
            <a:r>
              <a:rPr lang="es-ES_tradnl" sz="1600" dirty="0" smtClean="0"/>
              <a:t> </a:t>
            </a:r>
            <a:r>
              <a:rPr lang="es-ES_tradnl" sz="1600" dirty="0" err="1" smtClean="0"/>
              <a:t>dry</a:t>
            </a:r>
            <a:r>
              <a:rPr lang="es-ES_tradnl" sz="1600" dirty="0" smtClean="0"/>
              <a:t>.</a:t>
            </a:r>
            <a:endParaRPr lang="es-ES_tradnl" sz="1600" dirty="0" smtClean="0"/>
          </a:p>
          <a:p>
            <a:pPr>
              <a:lnSpc>
                <a:spcPct val="90000"/>
              </a:lnSpc>
            </a:pPr>
            <a:endParaRPr lang="es-ES_tradnl" sz="1600" dirty="0" smtClean="0"/>
          </a:p>
          <a:p>
            <a:pPr>
              <a:lnSpc>
                <a:spcPct val="90000"/>
              </a:lnSpc>
            </a:pPr>
            <a:r>
              <a:rPr lang="es-ES_tradnl" sz="1600" dirty="0" err="1" smtClean="0"/>
              <a:t>Highest</a:t>
            </a:r>
            <a:r>
              <a:rPr lang="es-ES_tradnl" sz="1600" dirty="0" smtClean="0"/>
              <a:t> </a:t>
            </a:r>
            <a:r>
              <a:rPr lang="es-ES_tradnl" sz="1600" dirty="0" err="1" smtClean="0"/>
              <a:t>mountain</a:t>
            </a:r>
            <a:r>
              <a:rPr lang="es-ES_tradnl" sz="1600" dirty="0" smtClean="0"/>
              <a:t>: </a:t>
            </a:r>
            <a:r>
              <a:rPr lang="es-ES_tradnl" sz="1600" dirty="0" smtClean="0"/>
              <a:t>11km.</a:t>
            </a:r>
          </a:p>
          <a:p>
            <a:pPr>
              <a:lnSpc>
                <a:spcPct val="90000"/>
              </a:lnSpc>
            </a:pPr>
            <a:endParaRPr lang="es-ES_tradnl" sz="1600" dirty="0" smtClean="0"/>
          </a:p>
          <a:p>
            <a:pPr>
              <a:lnSpc>
                <a:spcPct val="90000"/>
              </a:lnSpc>
            </a:pPr>
            <a:r>
              <a:rPr lang="es-ES_tradnl" sz="1600" dirty="0" err="1" smtClean="0"/>
              <a:t>There</a:t>
            </a:r>
            <a:r>
              <a:rPr lang="es-ES_tradnl" sz="1600" dirty="0" smtClean="0"/>
              <a:t> are </a:t>
            </a:r>
            <a:r>
              <a:rPr lang="es-ES_tradnl" sz="1600" dirty="0" err="1" smtClean="0"/>
              <a:t>volcanic</a:t>
            </a:r>
            <a:r>
              <a:rPr lang="es-ES_tradnl" sz="1600" dirty="0" smtClean="0"/>
              <a:t> </a:t>
            </a:r>
            <a:r>
              <a:rPr lang="es-ES_tradnl" sz="1600" dirty="0" err="1" smtClean="0"/>
              <a:t>structures</a:t>
            </a:r>
            <a:endParaRPr lang="es-ES_tradnl" sz="1600" dirty="0" smtClean="0"/>
          </a:p>
          <a:p>
            <a:pPr>
              <a:lnSpc>
                <a:spcPct val="90000"/>
              </a:lnSpc>
            </a:pPr>
            <a:r>
              <a:rPr lang="es-ES_tradnl" sz="1600" dirty="0" err="1" smtClean="0"/>
              <a:t>C</a:t>
            </a:r>
            <a:r>
              <a:rPr lang="es-ES_tradnl" sz="1600" dirty="0" err="1" smtClean="0"/>
              <a:t>raters</a:t>
            </a:r>
            <a:r>
              <a:rPr lang="es-ES_tradnl" sz="1600" dirty="0" smtClean="0"/>
              <a:t>  </a:t>
            </a:r>
            <a:r>
              <a:rPr lang="es-ES_tradnl" sz="1600" dirty="0" err="1" smtClean="0"/>
              <a:t>by</a:t>
            </a:r>
            <a:r>
              <a:rPr lang="es-ES_tradnl" sz="1600" dirty="0" smtClean="0"/>
              <a:t> </a:t>
            </a:r>
            <a:r>
              <a:rPr lang="es-ES_tradnl" sz="1600" dirty="0" err="1" smtClean="0"/>
              <a:t>meteorite</a:t>
            </a:r>
            <a:r>
              <a:rPr lang="es-ES_tradnl" sz="1600" dirty="0" smtClean="0"/>
              <a:t> hits, </a:t>
            </a:r>
            <a:r>
              <a:rPr lang="es-ES_tradnl" sz="1600" dirty="0" err="1" smtClean="0"/>
              <a:t>but</a:t>
            </a:r>
            <a:r>
              <a:rPr lang="es-ES_tradnl" sz="1600" dirty="0" smtClean="0"/>
              <a:t> </a:t>
            </a:r>
            <a:r>
              <a:rPr lang="es-ES_tradnl" sz="1600" dirty="0" err="1" smtClean="0"/>
              <a:t>less</a:t>
            </a:r>
            <a:r>
              <a:rPr lang="es-ES_tradnl" sz="1600" dirty="0" smtClean="0"/>
              <a:t> </a:t>
            </a:r>
            <a:r>
              <a:rPr lang="es-ES_tradnl" sz="1600" dirty="0" err="1" smtClean="0"/>
              <a:t>than</a:t>
            </a:r>
            <a:r>
              <a:rPr lang="es-ES_tradnl" sz="1600" dirty="0" smtClean="0"/>
              <a:t> in Mercury </a:t>
            </a:r>
            <a:r>
              <a:rPr lang="es-ES_tradnl" sz="1600" dirty="0" smtClean="0">
                <a:sym typeface="Wingdings" pitchFamily="2" charset="2"/>
              </a:rPr>
              <a:t> </a:t>
            </a:r>
            <a:r>
              <a:rPr lang="es-ES_tradnl" sz="1600" dirty="0" err="1" smtClean="0">
                <a:sym typeface="Wingdings" pitchFamily="2" charset="2"/>
              </a:rPr>
              <a:t>Its</a:t>
            </a:r>
            <a:r>
              <a:rPr lang="es-ES_tradnl" sz="1600" dirty="0" smtClean="0">
                <a:sym typeface="Wingdings" pitchFamily="2" charset="2"/>
              </a:rPr>
              <a:t> </a:t>
            </a:r>
            <a:r>
              <a:rPr lang="es-ES_tradnl" sz="1600" dirty="0" err="1" smtClean="0">
                <a:sym typeface="Wingdings" pitchFamily="2" charset="2"/>
              </a:rPr>
              <a:t>surface</a:t>
            </a:r>
            <a:r>
              <a:rPr lang="es-ES_tradnl" sz="1600" dirty="0" smtClean="0">
                <a:sym typeface="Wingdings" pitchFamily="2" charset="2"/>
              </a:rPr>
              <a:t> </a:t>
            </a:r>
            <a:r>
              <a:rPr lang="es-ES_tradnl" sz="1600" dirty="0" err="1" smtClean="0">
                <a:sym typeface="Wingdings" pitchFamily="2" charset="2"/>
              </a:rPr>
              <a:t>is</a:t>
            </a:r>
            <a:r>
              <a:rPr lang="es-ES_tradnl" sz="1600" dirty="0" smtClean="0">
                <a:sym typeface="Wingdings" pitchFamily="2" charset="2"/>
              </a:rPr>
              <a:t> </a:t>
            </a:r>
            <a:r>
              <a:rPr lang="es-ES_tradnl" sz="1600" dirty="0" err="1" smtClean="0">
                <a:sym typeface="Wingdings" pitchFamily="2" charset="2"/>
              </a:rPr>
              <a:t>younger</a:t>
            </a:r>
            <a:r>
              <a:rPr lang="es-ES_tradnl" sz="1600" dirty="0" smtClean="0">
                <a:sym typeface="Wingdings" pitchFamily="2" charset="2"/>
              </a:rPr>
              <a:t> </a:t>
            </a:r>
            <a:r>
              <a:rPr lang="es-ES_tradnl" sz="1600" dirty="0" err="1" smtClean="0">
                <a:sym typeface="Wingdings" pitchFamily="2" charset="2"/>
              </a:rPr>
              <a:t>because</a:t>
            </a:r>
            <a:r>
              <a:rPr lang="es-ES_tradnl" sz="1600" dirty="0" smtClean="0">
                <a:sym typeface="Wingdings" pitchFamily="2" charset="2"/>
              </a:rPr>
              <a:t> of </a:t>
            </a:r>
            <a:r>
              <a:rPr lang="es-ES_tradnl" sz="1600" dirty="0" err="1" smtClean="0">
                <a:sym typeface="Wingdings" pitchFamily="2" charset="2"/>
              </a:rPr>
              <a:t>volcanic</a:t>
            </a:r>
            <a:r>
              <a:rPr lang="es-ES_tradnl" sz="1600" dirty="0" smtClean="0">
                <a:sym typeface="Wingdings" pitchFamily="2" charset="2"/>
              </a:rPr>
              <a:t> </a:t>
            </a:r>
            <a:r>
              <a:rPr lang="es-ES_tradnl" sz="1600" dirty="0" err="1" smtClean="0">
                <a:sym typeface="Wingdings" pitchFamily="2" charset="2"/>
              </a:rPr>
              <a:t>activity</a:t>
            </a:r>
            <a:endParaRPr lang="es-ES_tradnl" sz="1600" dirty="0" smtClean="0">
              <a:sym typeface="Wingdings" pitchFamily="2" charset="2"/>
            </a:endParaRPr>
          </a:p>
        </p:txBody>
      </p:sp>
      <p:sp>
        <p:nvSpPr>
          <p:cNvPr id="50181" name="Text Box 5"/>
          <p:cNvSpPr txBox="1">
            <a:spLocks noChangeArrowheads="1"/>
          </p:cNvSpPr>
          <p:nvPr/>
        </p:nvSpPr>
        <p:spPr bwMode="auto">
          <a:xfrm>
            <a:off x="2555875" y="6165850"/>
            <a:ext cx="1938338" cy="366713"/>
          </a:xfrm>
          <a:prstGeom prst="rect">
            <a:avLst/>
          </a:prstGeom>
          <a:noFill/>
          <a:ln w="9525">
            <a:noFill/>
            <a:miter lim="800000"/>
            <a:headEnd/>
            <a:tailEnd/>
          </a:ln>
        </p:spPr>
        <p:txBody>
          <a:bodyPr wrap="none">
            <a:spAutoFit/>
          </a:bodyPr>
          <a:lstStyle/>
          <a:p>
            <a:r>
              <a:rPr lang="es-ES_tradnl">
                <a:solidFill>
                  <a:schemeClr val="bg1"/>
                </a:solidFill>
              </a:rPr>
              <a:t>Imagen por radar</a:t>
            </a:r>
            <a:endParaRPr lang="en-US">
              <a:solidFill>
                <a:schemeClr val="bg1"/>
              </a:solidFill>
            </a:endParaRPr>
          </a:p>
        </p:txBody>
      </p:sp>
      <p:sp>
        <p:nvSpPr>
          <p:cNvPr id="50182" name="5 Marcador de fecha"/>
          <p:cNvSpPr>
            <a:spLocks noGrp="1"/>
          </p:cNvSpPr>
          <p:nvPr>
            <p:ph type="dt" sz="quarter" idx="10"/>
          </p:nvPr>
        </p:nvSpPr>
        <p:spPr>
          <a:noFill/>
        </p:spPr>
        <p:txBody>
          <a:bodyPr/>
          <a:lstStyle/>
          <a:p>
            <a:fld id="{BF56F136-90DD-434F-91D0-0F8F8CC2B2D8}" type="datetime8">
              <a:rPr lang="es-ES">
                <a:latin typeface="Arial" pitchFamily="34" charset="0"/>
              </a:rPr>
              <a:pPr/>
              <a:t>22/01/2015 18:09</a:t>
            </a:fld>
            <a:endParaRPr lang="es-ES">
              <a:latin typeface="Arial" pitchFamily="34" charset="0"/>
            </a:endParaRPr>
          </a:p>
        </p:txBody>
      </p:sp>
      <p:sp>
        <p:nvSpPr>
          <p:cNvPr id="50183" name="6 Marcador de número de diapositiva"/>
          <p:cNvSpPr>
            <a:spLocks noGrp="1"/>
          </p:cNvSpPr>
          <p:nvPr>
            <p:ph type="sldNum" sz="quarter" idx="12"/>
          </p:nvPr>
        </p:nvSpPr>
        <p:spPr>
          <a:noFill/>
        </p:spPr>
        <p:txBody>
          <a:bodyPr/>
          <a:lstStyle/>
          <a:p>
            <a:fld id="{919F7BDF-7E8A-4E3D-939C-DB6162841BC8}" type="slidenum">
              <a:rPr lang="es-ES" smtClean="0">
                <a:latin typeface="Arial" pitchFamily="34" charset="0"/>
              </a:rPr>
              <a:pPr/>
              <a:t>75</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3"/>
          <p:cNvSpPr>
            <a:spLocks noGrp="1" noChangeArrowheads="1"/>
          </p:cNvSpPr>
          <p:nvPr>
            <p:ph type="title"/>
          </p:nvPr>
        </p:nvSpPr>
        <p:spPr>
          <a:xfrm>
            <a:off x="457200" y="274638"/>
            <a:ext cx="2386013" cy="1143000"/>
          </a:xfrm>
        </p:spPr>
        <p:txBody>
          <a:bodyPr/>
          <a:lstStyle/>
          <a:p>
            <a:r>
              <a:rPr lang="es-ES" sz="3200" dirty="0" err="1" smtClean="0">
                <a:solidFill>
                  <a:srgbClr val="FF6600"/>
                </a:solidFill>
              </a:rPr>
              <a:t>Earth</a:t>
            </a:r>
            <a:endParaRPr lang="es-ES" sz="3200" dirty="0" smtClean="0">
              <a:solidFill>
                <a:srgbClr val="FF6600"/>
              </a:solidFill>
            </a:endParaRPr>
          </a:p>
        </p:txBody>
      </p:sp>
      <p:sp>
        <p:nvSpPr>
          <p:cNvPr id="51203" name="Rectangle 4"/>
          <p:cNvSpPr>
            <a:spLocks noGrp="1" noChangeArrowheads="1"/>
          </p:cNvSpPr>
          <p:nvPr>
            <p:ph type="body" sz="half" idx="1"/>
          </p:nvPr>
        </p:nvSpPr>
        <p:spPr>
          <a:xfrm>
            <a:off x="0" y="1557338"/>
            <a:ext cx="2771775" cy="4525962"/>
          </a:xfrm>
        </p:spPr>
        <p:txBody>
          <a:bodyPr/>
          <a:lstStyle/>
          <a:p>
            <a:pPr marL="174625" indent="-174625">
              <a:lnSpc>
                <a:spcPct val="90000"/>
              </a:lnSpc>
            </a:pPr>
            <a:r>
              <a:rPr lang="es-ES_tradnl" sz="1800" dirty="0" err="1" smtClean="0"/>
              <a:t>Densest</a:t>
            </a:r>
            <a:r>
              <a:rPr lang="es-ES_tradnl" sz="1800" dirty="0" smtClean="0"/>
              <a:t> </a:t>
            </a:r>
            <a:r>
              <a:rPr lang="es-ES_tradnl" sz="1800" dirty="0" err="1" smtClean="0"/>
              <a:t>planet</a:t>
            </a:r>
            <a:r>
              <a:rPr lang="es-ES_tradnl" sz="1800" dirty="0" smtClean="0"/>
              <a:t> in </a:t>
            </a:r>
            <a:r>
              <a:rPr lang="es-ES_tradnl" sz="1800" dirty="0" err="1" smtClean="0"/>
              <a:t>the</a:t>
            </a:r>
            <a:r>
              <a:rPr lang="es-ES_tradnl" sz="1800" dirty="0" smtClean="0"/>
              <a:t> solar </a:t>
            </a:r>
            <a:r>
              <a:rPr lang="es-ES_tradnl" sz="1800" dirty="0" err="1" smtClean="0"/>
              <a:t>sysmtem</a:t>
            </a:r>
            <a:r>
              <a:rPr lang="es-ES_tradnl" sz="1800" dirty="0" smtClean="0"/>
              <a:t> </a:t>
            </a:r>
            <a:r>
              <a:rPr lang="es-ES_tradnl" sz="1800" dirty="0" err="1" smtClean="0"/>
              <a:t>with</a:t>
            </a:r>
            <a:r>
              <a:rPr lang="es-ES_tradnl" sz="1800" dirty="0" smtClean="0"/>
              <a:t> </a:t>
            </a:r>
            <a:r>
              <a:rPr lang="es-ES_tradnl" sz="1800" dirty="0" smtClean="0"/>
              <a:t>5.52 gr/cm</a:t>
            </a:r>
            <a:r>
              <a:rPr lang="es-ES_tradnl" sz="1800" baseline="30000" dirty="0" smtClean="0"/>
              <a:t>3.</a:t>
            </a:r>
          </a:p>
          <a:p>
            <a:pPr marL="174625" indent="-174625">
              <a:lnSpc>
                <a:spcPct val="90000"/>
              </a:lnSpc>
            </a:pPr>
            <a:r>
              <a:rPr lang="es-ES_tradnl" sz="1800" dirty="0" err="1" smtClean="0"/>
              <a:t>A</a:t>
            </a:r>
            <a:r>
              <a:rPr lang="es-ES_tradnl" sz="1800" dirty="0" err="1" smtClean="0"/>
              <a:t>tmosphere</a:t>
            </a:r>
            <a:r>
              <a:rPr lang="es-ES_tradnl" sz="1800" dirty="0" smtClean="0"/>
              <a:t> </a:t>
            </a:r>
            <a:r>
              <a:rPr lang="es-ES_tradnl" sz="1800" dirty="0" err="1" smtClean="0"/>
              <a:t>composed</a:t>
            </a:r>
            <a:r>
              <a:rPr lang="es-ES_tradnl" sz="1800" dirty="0" smtClean="0"/>
              <a:t> </a:t>
            </a:r>
            <a:r>
              <a:rPr lang="es-ES_tradnl" sz="1800" dirty="0" err="1" smtClean="0"/>
              <a:t>by</a:t>
            </a:r>
            <a:r>
              <a:rPr lang="es-ES_tradnl" sz="1800" dirty="0" smtClean="0"/>
              <a:t> 78</a:t>
            </a:r>
            <a:r>
              <a:rPr lang="es-ES_tradnl" sz="1800" dirty="0" smtClean="0"/>
              <a:t>% </a:t>
            </a:r>
            <a:r>
              <a:rPr lang="es-ES_tradnl" sz="1800" dirty="0" smtClean="0"/>
              <a:t>N and 21</a:t>
            </a:r>
            <a:r>
              <a:rPr lang="es-ES_tradnl" sz="1800" dirty="0" smtClean="0"/>
              <a:t>% </a:t>
            </a:r>
            <a:r>
              <a:rPr lang="es-ES_tradnl" sz="1800" dirty="0" smtClean="0"/>
              <a:t>O</a:t>
            </a:r>
            <a:r>
              <a:rPr lang="es-ES_tradnl" sz="1800" dirty="0" smtClean="0"/>
              <a:t>.</a:t>
            </a:r>
          </a:p>
          <a:p>
            <a:pPr marL="174625" indent="-174625">
              <a:lnSpc>
                <a:spcPct val="90000"/>
              </a:lnSpc>
            </a:pPr>
            <a:r>
              <a:rPr lang="es-ES_tradnl" sz="1800" dirty="0" err="1" smtClean="0"/>
              <a:t>Earth</a:t>
            </a:r>
            <a:r>
              <a:rPr lang="es-ES_tradnl" sz="1800" dirty="0" smtClean="0"/>
              <a:t>-Moon </a:t>
            </a:r>
            <a:r>
              <a:rPr lang="es-ES_tradnl" sz="1800" dirty="0" err="1" smtClean="0"/>
              <a:t>system</a:t>
            </a:r>
            <a:r>
              <a:rPr lang="es-ES_tradnl" sz="1800" dirty="0" smtClean="0"/>
              <a:t> </a:t>
            </a:r>
            <a:r>
              <a:rPr lang="es-ES_tradnl" sz="1800" dirty="0" err="1" smtClean="0"/>
              <a:t>is</a:t>
            </a:r>
            <a:r>
              <a:rPr lang="es-ES_tradnl" sz="1800" dirty="0" smtClean="0"/>
              <a:t> </a:t>
            </a:r>
            <a:r>
              <a:rPr lang="es-ES_tradnl" sz="1800" dirty="0" err="1" smtClean="0"/>
              <a:t>somewhat</a:t>
            </a:r>
            <a:r>
              <a:rPr lang="es-ES_tradnl" sz="1800" dirty="0" smtClean="0"/>
              <a:t> peculiar: Moon </a:t>
            </a:r>
            <a:r>
              <a:rPr lang="es-ES_tradnl" sz="1800" dirty="0" err="1" smtClean="0"/>
              <a:t>is</a:t>
            </a:r>
            <a:r>
              <a:rPr lang="es-ES_tradnl" sz="1800" dirty="0" smtClean="0"/>
              <a:t> quite </a:t>
            </a:r>
            <a:r>
              <a:rPr lang="es-ES_tradnl" sz="1800" dirty="0" err="1" smtClean="0"/>
              <a:t>big</a:t>
            </a:r>
            <a:r>
              <a:rPr lang="es-ES_tradnl" sz="1800" dirty="0" smtClean="0"/>
              <a:t> </a:t>
            </a:r>
            <a:r>
              <a:rPr lang="es-ES_tradnl" sz="1800" dirty="0" err="1" smtClean="0"/>
              <a:t>compared</a:t>
            </a:r>
            <a:r>
              <a:rPr lang="es-ES_tradnl" sz="1800" dirty="0" smtClean="0"/>
              <a:t> to </a:t>
            </a:r>
            <a:r>
              <a:rPr lang="es-ES_tradnl" sz="1800" dirty="0" err="1" smtClean="0"/>
              <a:t>Earth</a:t>
            </a:r>
            <a:r>
              <a:rPr lang="es-ES_tradnl" sz="1800" dirty="0" smtClean="0"/>
              <a:t> (1/3.7).</a:t>
            </a:r>
            <a:endParaRPr lang="es-ES_tradnl" sz="1800" dirty="0" smtClean="0"/>
          </a:p>
          <a:p>
            <a:pPr marL="174625" indent="-174625">
              <a:lnSpc>
                <a:spcPct val="90000"/>
              </a:lnSpc>
            </a:pPr>
            <a:r>
              <a:rPr lang="es-ES_tradnl" sz="1800" dirty="0" err="1" smtClean="0"/>
              <a:t>Outer</a:t>
            </a:r>
            <a:r>
              <a:rPr lang="es-ES_tradnl" sz="1800" dirty="0" smtClean="0"/>
              <a:t> </a:t>
            </a:r>
            <a:r>
              <a:rPr lang="es-ES_tradnl" sz="1800" dirty="0" err="1" smtClean="0"/>
              <a:t>nucleus</a:t>
            </a:r>
            <a:r>
              <a:rPr lang="es-ES_tradnl" sz="1800" dirty="0" smtClean="0"/>
              <a:t> and </a:t>
            </a:r>
            <a:r>
              <a:rPr lang="es-ES_tradnl" sz="1800" dirty="0" err="1" smtClean="0"/>
              <a:t>mantle</a:t>
            </a:r>
            <a:r>
              <a:rPr lang="es-ES_tradnl" sz="1800" dirty="0" smtClean="0"/>
              <a:t> are fluid.</a:t>
            </a:r>
            <a:endParaRPr lang="es-ES_tradnl" sz="1800" dirty="0" smtClean="0"/>
          </a:p>
          <a:p>
            <a:pPr marL="174625" indent="-174625">
              <a:lnSpc>
                <a:spcPct val="90000"/>
              </a:lnSpc>
            </a:pPr>
            <a:r>
              <a:rPr lang="es-ES_tradnl" sz="1800" dirty="0" err="1" smtClean="0"/>
              <a:t>The</a:t>
            </a:r>
            <a:r>
              <a:rPr lang="es-ES_tradnl" sz="1800" dirty="0" smtClean="0"/>
              <a:t> </a:t>
            </a:r>
            <a:r>
              <a:rPr lang="es-ES_tradnl" sz="1800" dirty="0" err="1" smtClean="0"/>
              <a:t>outer</a:t>
            </a:r>
            <a:r>
              <a:rPr lang="es-ES_tradnl" sz="1800" dirty="0" smtClean="0"/>
              <a:t> </a:t>
            </a:r>
            <a:r>
              <a:rPr lang="es-ES_tradnl" sz="1800" dirty="0" err="1" smtClean="0"/>
              <a:t>nucleus</a:t>
            </a:r>
            <a:r>
              <a:rPr lang="es-ES_tradnl" sz="1800" dirty="0" smtClean="0"/>
              <a:t> </a:t>
            </a:r>
            <a:r>
              <a:rPr lang="es-ES_tradnl" sz="1800" dirty="0" err="1" smtClean="0"/>
              <a:t>is</a:t>
            </a:r>
            <a:r>
              <a:rPr lang="es-ES_tradnl" sz="1800" dirty="0" smtClean="0"/>
              <a:t> </a:t>
            </a:r>
            <a:r>
              <a:rPr lang="es-ES_tradnl" sz="1800" dirty="0" err="1" smtClean="0"/>
              <a:t>indeed</a:t>
            </a:r>
            <a:r>
              <a:rPr lang="es-ES_tradnl" sz="1800" dirty="0" smtClean="0"/>
              <a:t> </a:t>
            </a:r>
            <a:r>
              <a:rPr lang="es-ES_tradnl" sz="1800" dirty="0" err="1" smtClean="0"/>
              <a:t>responsible</a:t>
            </a:r>
            <a:r>
              <a:rPr lang="es-ES_tradnl" sz="1800" dirty="0" smtClean="0"/>
              <a:t> </a:t>
            </a:r>
            <a:r>
              <a:rPr lang="es-ES_tradnl" sz="1800" dirty="0" err="1" smtClean="0"/>
              <a:t>for</a:t>
            </a:r>
            <a:r>
              <a:rPr lang="es-ES_tradnl" sz="1800" dirty="0" smtClean="0"/>
              <a:t> </a:t>
            </a:r>
            <a:r>
              <a:rPr lang="es-ES_tradnl" sz="1800" dirty="0" err="1" smtClean="0"/>
              <a:t>the</a:t>
            </a:r>
            <a:r>
              <a:rPr lang="es-ES_tradnl" sz="1800" dirty="0" smtClean="0"/>
              <a:t> </a:t>
            </a:r>
            <a:r>
              <a:rPr lang="es-ES_tradnl" sz="1800" dirty="0" err="1" smtClean="0"/>
              <a:t>earth</a:t>
            </a:r>
            <a:r>
              <a:rPr lang="es-ES_tradnl" sz="1800" dirty="0" smtClean="0"/>
              <a:t> </a:t>
            </a:r>
            <a:r>
              <a:rPr lang="es-ES_tradnl" sz="1800" dirty="0" err="1" smtClean="0"/>
              <a:t>magnetic</a:t>
            </a:r>
            <a:r>
              <a:rPr lang="es-ES_tradnl" sz="1800" dirty="0" smtClean="0"/>
              <a:t> </a:t>
            </a:r>
            <a:r>
              <a:rPr lang="es-ES_tradnl" sz="1800" dirty="0" err="1" smtClean="0"/>
              <a:t>field</a:t>
            </a:r>
            <a:r>
              <a:rPr lang="es-ES_tradnl" sz="1800" dirty="0" smtClean="0"/>
              <a:t>.</a:t>
            </a:r>
            <a:endParaRPr lang="es-ES" sz="1800" dirty="0" smtClean="0"/>
          </a:p>
        </p:txBody>
      </p:sp>
      <p:pic>
        <p:nvPicPr>
          <p:cNvPr id="51204" name="Picture 2" descr="earthafr"/>
          <p:cNvPicPr>
            <a:picLocks noGrp="1" noChangeAspect="1" noChangeArrowheads="1"/>
          </p:cNvPicPr>
          <p:nvPr>
            <p:ph idx="4294967295"/>
          </p:nvPr>
        </p:nvPicPr>
        <p:blipFill>
          <a:blip r:embed="rId3" cstate="print"/>
          <a:srcRect/>
          <a:stretch>
            <a:fillRect/>
          </a:stretch>
        </p:blipFill>
        <p:spPr>
          <a:xfrm>
            <a:off x="2752725" y="404813"/>
            <a:ext cx="6391275" cy="6453187"/>
          </a:xfrm>
          <a:noFill/>
        </p:spPr>
      </p:pic>
      <p:sp>
        <p:nvSpPr>
          <p:cNvPr id="51205" name="4 Marcador de fecha"/>
          <p:cNvSpPr>
            <a:spLocks noGrp="1"/>
          </p:cNvSpPr>
          <p:nvPr>
            <p:ph type="dt" sz="quarter" idx="10"/>
          </p:nvPr>
        </p:nvSpPr>
        <p:spPr>
          <a:noFill/>
        </p:spPr>
        <p:txBody>
          <a:bodyPr/>
          <a:lstStyle/>
          <a:p>
            <a:fld id="{702BFEB8-EB80-461F-AC4D-BDD2FBFF13D7}" type="datetime8">
              <a:rPr lang="es-ES">
                <a:latin typeface="Arial" pitchFamily="34" charset="0"/>
              </a:rPr>
              <a:pPr/>
              <a:t>22/01/2015 18:09</a:t>
            </a:fld>
            <a:endParaRPr lang="es-ES">
              <a:latin typeface="Arial" pitchFamily="34" charset="0"/>
            </a:endParaRPr>
          </a:p>
        </p:txBody>
      </p:sp>
      <p:sp>
        <p:nvSpPr>
          <p:cNvPr id="51206" name="5 Marcador de número de diapositiva"/>
          <p:cNvSpPr>
            <a:spLocks noGrp="1"/>
          </p:cNvSpPr>
          <p:nvPr>
            <p:ph type="sldNum" sz="quarter" idx="12"/>
          </p:nvPr>
        </p:nvSpPr>
        <p:spPr>
          <a:noFill/>
        </p:spPr>
        <p:txBody>
          <a:bodyPr/>
          <a:lstStyle/>
          <a:p>
            <a:fld id="{0A92CDC4-E8CA-4978-9573-54E7DB02439D}" type="slidenum">
              <a:rPr lang="es-ES" smtClean="0">
                <a:latin typeface="Arial" pitchFamily="34" charset="0"/>
              </a:rPr>
              <a:pPr/>
              <a:t>76</a:t>
            </a:fld>
            <a:endParaRPr lang="es-ES" smtClean="0">
              <a:latin typeface="Arial"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2" descr="me07s078"/>
          <p:cNvPicPr>
            <a:picLocks noGrp="1" noChangeAspect="1" noChangeArrowheads="1"/>
          </p:cNvPicPr>
          <p:nvPr>
            <p:ph idx="4294967295"/>
          </p:nvPr>
        </p:nvPicPr>
        <p:blipFill>
          <a:blip r:embed="rId3" cstate="print"/>
          <a:srcRect/>
          <a:stretch>
            <a:fillRect/>
          </a:stretch>
        </p:blipFill>
        <p:spPr>
          <a:xfrm>
            <a:off x="2700338" y="469900"/>
            <a:ext cx="6443662" cy="6443663"/>
          </a:xfrm>
          <a:noFill/>
        </p:spPr>
      </p:pic>
      <p:sp>
        <p:nvSpPr>
          <p:cNvPr id="52227" name="Rectangle 3"/>
          <p:cNvSpPr>
            <a:spLocks noGrp="1" noChangeArrowheads="1"/>
          </p:cNvSpPr>
          <p:nvPr>
            <p:ph type="title"/>
          </p:nvPr>
        </p:nvSpPr>
        <p:spPr>
          <a:xfrm>
            <a:off x="323850" y="0"/>
            <a:ext cx="1800225" cy="836613"/>
          </a:xfrm>
        </p:spPr>
        <p:txBody>
          <a:bodyPr/>
          <a:lstStyle/>
          <a:p>
            <a:r>
              <a:rPr lang="es-ES_tradnl" dirty="0" err="1" smtClean="0">
                <a:solidFill>
                  <a:schemeClr val="tx1"/>
                </a:solidFill>
              </a:rPr>
              <a:t>Mars</a:t>
            </a:r>
            <a:endParaRPr lang="es-ES" dirty="0" smtClean="0">
              <a:solidFill>
                <a:schemeClr val="tx1"/>
              </a:solidFill>
            </a:endParaRPr>
          </a:p>
        </p:txBody>
      </p:sp>
      <p:sp>
        <p:nvSpPr>
          <p:cNvPr id="52228" name="Rectangle 4"/>
          <p:cNvSpPr>
            <a:spLocks noGrp="1" noChangeArrowheads="1"/>
          </p:cNvSpPr>
          <p:nvPr>
            <p:ph type="body" idx="1"/>
          </p:nvPr>
        </p:nvSpPr>
        <p:spPr>
          <a:xfrm>
            <a:off x="0" y="836613"/>
            <a:ext cx="2771775" cy="6165850"/>
          </a:xfrm>
        </p:spPr>
        <p:txBody>
          <a:bodyPr/>
          <a:lstStyle/>
          <a:p>
            <a:r>
              <a:rPr lang="es-ES_tradnl" sz="1600" dirty="0" err="1" smtClean="0"/>
              <a:t>Highly</a:t>
            </a:r>
            <a:r>
              <a:rPr lang="es-ES_tradnl" sz="1600" dirty="0" smtClean="0"/>
              <a:t> </a:t>
            </a:r>
            <a:r>
              <a:rPr lang="es-ES_tradnl" sz="1600" dirty="0" err="1" smtClean="0"/>
              <a:t>eccentric</a:t>
            </a:r>
            <a:r>
              <a:rPr lang="es-ES_tradnl" sz="1600" dirty="0" smtClean="0"/>
              <a:t> </a:t>
            </a:r>
            <a:r>
              <a:rPr lang="es-ES_tradnl" sz="1600" dirty="0" err="1" smtClean="0"/>
              <a:t>orbit</a:t>
            </a:r>
            <a:r>
              <a:rPr lang="es-ES_tradnl" sz="1600" dirty="0" smtClean="0"/>
              <a:t>  </a:t>
            </a:r>
            <a:r>
              <a:rPr lang="es-ES_tradnl" sz="1600" dirty="0" smtClean="0"/>
              <a:t>0.093 (&gt; </a:t>
            </a:r>
            <a:r>
              <a:rPr lang="es-ES_tradnl" sz="1600" dirty="0" smtClean="0"/>
              <a:t>5 times </a:t>
            </a:r>
            <a:r>
              <a:rPr lang="es-ES_tradnl" sz="1600" dirty="0" err="1" smtClean="0"/>
              <a:t>larger</a:t>
            </a:r>
            <a:r>
              <a:rPr lang="es-ES_tradnl" sz="1600" dirty="0" smtClean="0"/>
              <a:t> </a:t>
            </a:r>
            <a:r>
              <a:rPr lang="es-ES_tradnl" sz="1600" dirty="0" err="1" smtClean="0"/>
              <a:t>than</a:t>
            </a:r>
            <a:r>
              <a:rPr lang="es-ES_tradnl" sz="1600" dirty="0" smtClean="0"/>
              <a:t> </a:t>
            </a:r>
            <a:r>
              <a:rPr lang="es-ES_tradnl" sz="1600" dirty="0" err="1" smtClean="0"/>
              <a:t>Earth’s</a:t>
            </a:r>
            <a:r>
              <a:rPr lang="es-ES_tradnl" altLang="ja-JP" sz="1600" dirty="0" smtClean="0">
                <a:ea typeface="ＭＳ Ｐゴシック" pitchFamily="1" charset="-128"/>
              </a:rPr>
              <a:t>) </a:t>
            </a:r>
            <a:r>
              <a:rPr lang="es-ES_tradnl" sz="1600" dirty="0" smtClean="0"/>
              <a:t>produces </a:t>
            </a:r>
            <a:r>
              <a:rPr lang="es-ES_tradnl" sz="1600" dirty="0" err="1" smtClean="0"/>
              <a:t>strong</a:t>
            </a:r>
            <a:r>
              <a:rPr lang="es-ES_tradnl" sz="1600" dirty="0" smtClean="0"/>
              <a:t> </a:t>
            </a:r>
            <a:r>
              <a:rPr lang="es-ES_tradnl" sz="1600" dirty="0" err="1" smtClean="0"/>
              <a:t>temperature</a:t>
            </a:r>
            <a:r>
              <a:rPr lang="es-ES_tradnl" sz="1600" dirty="0" smtClean="0"/>
              <a:t> </a:t>
            </a:r>
            <a:r>
              <a:rPr lang="es-ES_tradnl" sz="1600" dirty="0" err="1" smtClean="0"/>
              <a:t>variations</a:t>
            </a:r>
            <a:r>
              <a:rPr lang="es-ES_tradnl" sz="1600" dirty="0" smtClean="0"/>
              <a:t> </a:t>
            </a:r>
            <a:r>
              <a:rPr lang="es-ES_tradnl" sz="1600" dirty="0" err="1" smtClean="0"/>
              <a:t>from</a:t>
            </a:r>
            <a:r>
              <a:rPr lang="es-ES_tradnl" sz="1600" dirty="0" smtClean="0"/>
              <a:t> </a:t>
            </a:r>
            <a:r>
              <a:rPr lang="es-ES_tradnl" sz="1600" dirty="0" smtClean="0"/>
              <a:t>-170º C </a:t>
            </a:r>
            <a:r>
              <a:rPr lang="es-ES_tradnl" sz="1600" dirty="0" smtClean="0"/>
              <a:t>at </a:t>
            </a:r>
            <a:r>
              <a:rPr lang="es-ES_tradnl" sz="1600" dirty="0" err="1" smtClean="0"/>
              <a:t>sunset</a:t>
            </a:r>
            <a:r>
              <a:rPr lang="es-ES_tradnl" sz="1600" dirty="0" smtClean="0"/>
              <a:t> in </a:t>
            </a:r>
            <a:r>
              <a:rPr lang="es-ES_tradnl" sz="1600" dirty="0" err="1" smtClean="0"/>
              <a:t>winter</a:t>
            </a:r>
            <a:r>
              <a:rPr lang="es-ES_tradnl" sz="1600" dirty="0" smtClean="0"/>
              <a:t> to 20º </a:t>
            </a:r>
            <a:r>
              <a:rPr lang="es-ES_tradnl" sz="1600" dirty="0" smtClean="0"/>
              <a:t>C </a:t>
            </a:r>
            <a:r>
              <a:rPr lang="es-ES_tradnl" sz="1600" dirty="0" smtClean="0"/>
              <a:t>at </a:t>
            </a:r>
            <a:r>
              <a:rPr lang="es-ES_tradnl" sz="1600" dirty="0" err="1" smtClean="0"/>
              <a:t>midday</a:t>
            </a:r>
            <a:r>
              <a:rPr lang="es-ES_tradnl" sz="1600" dirty="0" smtClean="0"/>
              <a:t> in </a:t>
            </a:r>
            <a:r>
              <a:rPr lang="es-ES_tradnl" sz="1600" dirty="0" err="1" smtClean="0"/>
              <a:t>summer</a:t>
            </a:r>
            <a:r>
              <a:rPr lang="es-ES_tradnl" sz="1600" dirty="0" smtClean="0"/>
              <a:t>. </a:t>
            </a:r>
            <a:r>
              <a:rPr lang="es-ES_tradnl" sz="1600" dirty="0" err="1" smtClean="0"/>
              <a:t>Average</a:t>
            </a:r>
            <a:r>
              <a:rPr lang="es-ES_tradnl" sz="1600" dirty="0" smtClean="0"/>
              <a:t> </a:t>
            </a:r>
            <a:r>
              <a:rPr lang="es-ES_tradnl" sz="1600" dirty="0" err="1" smtClean="0"/>
              <a:t>t</a:t>
            </a:r>
            <a:r>
              <a:rPr lang="es-ES_tradnl" sz="1600" dirty="0" err="1" smtClean="0"/>
              <a:t>emperature</a:t>
            </a:r>
            <a:r>
              <a:rPr lang="es-ES_tradnl" sz="1600" dirty="0" smtClean="0"/>
              <a:t> </a:t>
            </a:r>
            <a:r>
              <a:rPr lang="es-ES_tradnl" sz="1600" dirty="0" err="1" smtClean="0"/>
              <a:t>is</a:t>
            </a:r>
            <a:r>
              <a:rPr lang="es-ES_tradnl" sz="1600" dirty="0" smtClean="0"/>
              <a:t> </a:t>
            </a:r>
            <a:r>
              <a:rPr lang="es-ES_tradnl" sz="1600" dirty="0" err="1" smtClean="0"/>
              <a:t>some</a:t>
            </a:r>
            <a:r>
              <a:rPr lang="es-ES_tradnl" sz="1600" dirty="0" smtClean="0"/>
              <a:t> -60ºC</a:t>
            </a:r>
            <a:r>
              <a:rPr lang="es-ES_tradnl" sz="1600" dirty="0" smtClean="0"/>
              <a:t>.</a:t>
            </a:r>
          </a:p>
          <a:p>
            <a:r>
              <a:rPr lang="es-ES_tradnl" sz="1600" dirty="0" err="1" smtClean="0"/>
              <a:t>Its</a:t>
            </a:r>
            <a:r>
              <a:rPr lang="es-ES_tradnl" sz="1600" dirty="0" smtClean="0"/>
              <a:t> </a:t>
            </a:r>
            <a:r>
              <a:rPr lang="es-ES_tradnl" sz="1600" dirty="0" err="1" smtClean="0"/>
              <a:t>characteristic</a:t>
            </a:r>
            <a:r>
              <a:rPr lang="es-ES_tradnl" sz="1600" dirty="0" smtClean="0"/>
              <a:t> red </a:t>
            </a:r>
            <a:r>
              <a:rPr lang="es-ES_tradnl" sz="1600" dirty="0" err="1" smtClean="0"/>
              <a:t>colour</a:t>
            </a:r>
            <a:r>
              <a:rPr lang="es-ES_tradnl" sz="1600" dirty="0" smtClean="0"/>
              <a:t> </a:t>
            </a:r>
            <a:r>
              <a:rPr lang="es-ES_tradnl" sz="1600" dirty="0" err="1" smtClean="0"/>
              <a:t>is</a:t>
            </a:r>
            <a:r>
              <a:rPr lang="es-ES_tradnl" sz="1600" dirty="0" smtClean="0"/>
              <a:t> </a:t>
            </a:r>
            <a:r>
              <a:rPr lang="es-ES_tradnl" sz="1600" dirty="0" err="1" smtClean="0"/>
              <a:t>due</a:t>
            </a:r>
            <a:r>
              <a:rPr lang="es-ES_tradnl" sz="1600" dirty="0" smtClean="0"/>
              <a:t> to </a:t>
            </a:r>
            <a:r>
              <a:rPr lang="es-ES_tradnl" sz="1600" dirty="0" err="1" smtClean="0"/>
              <a:t>rusty</a:t>
            </a:r>
            <a:r>
              <a:rPr lang="es-ES_tradnl" sz="1600" dirty="0" smtClean="0"/>
              <a:t> </a:t>
            </a:r>
            <a:r>
              <a:rPr lang="es-ES_tradnl" sz="1600" dirty="0" err="1" smtClean="0"/>
              <a:t>irion</a:t>
            </a:r>
            <a:r>
              <a:rPr lang="es-ES_tradnl" sz="1600" dirty="0" smtClean="0"/>
              <a:t> </a:t>
            </a:r>
            <a:r>
              <a:rPr lang="es-ES_tradnl" sz="1600" dirty="0" err="1" smtClean="0"/>
              <a:t>dust</a:t>
            </a:r>
            <a:r>
              <a:rPr lang="es-ES_tradnl" sz="1600" dirty="0" smtClean="0"/>
              <a:t> </a:t>
            </a:r>
            <a:r>
              <a:rPr lang="es-ES_tradnl" sz="1600" dirty="0" err="1" smtClean="0"/>
              <a:t>kicked</a:t>
            </a:r>
            <a:r>
              <a:rPr lang="es-ES_tradnl" sz="1600" dirty="0" smtClean="0"/>
              <a:t> up in </a:t>
            </a:r>
            <a:r>
              <a:rPr lang="es-ES_tradnl" sz="1600" dirty="0" err="1" smtClean="0"/>
              <a:t>the</a:t>
            </a:r>
            <a:r>
              <a:rPr lang="es-ES_tradnl" sz="1600" dirty="0" smtClean="0"/>
              <a:t> </a:t>
            </a:r>
            <a:r>
              <a:rPr lang="es-ES_tradnl" sz="1600" dirty="0" err="1" smtClean="0"/>
              <a:t>atmosphere</a:t>
            </a:r>
            <a:r>
              <a:rPr lang="es-ES_tradnl" sz="1600" dirty="0" smtClean="0"/>
              <a:t>.</a:t>
            </a:r>
            <a:endParaRPr lang="es-ES" sz="1600" dirty="0" smtClean="0"/>
          </a:p>
        </p:txBody>
      </p:sp>
      <p:sp>
        <p:nvSpPr>
          <p:cNvPr id="52229" name="Text Box 6"/>
          <p:cNvSpPr txBox="1">
            <a:spLocks noChangeArrowheads="1"/>
          </p:cNvSpPr>
          <p:nvPr/>
        </p:nvSpPr>
        <p:spPr bwMode="auto">
          <a:xfrm>
            <a:off x="533400" y="5410200"/>
            <a:ext cx="1981200" cy="954107"/>
          </a:xfrm>
          <a:prstGeom prst="rect">
            <a:avLst/>
          </a:prstGeom>
          <a:noFill/>
          <a:ln w="9525">
            <a:solidFill>
              <a:schemeClr val="tx1"/>
            </a:solidFill>
            <a:miter lim="800000"/>
            <a:headEnd/>
            <a:tailEnd/>
          </a:ln>
        </p:spPr>
        <p:txBody>
          <a:bodyPr>
            <a:spAutoFit/>
          </a:bodyPr>
          <a:lstStyle/>
          <a:p>
            <a:r>
              <a:rPr lang="es-ES_tradnl" sz="1400" dirty="0" err="1" smtClean="0"/>
              <a:t>Vallis</a:t>
            </a:r>
            <a:r>
              <a:rPr lang="es-ES_tradnl" sz="1400" dirty="0" smtClean="0"/>
              <a:t> </a:t>
            </a:r>
            <a:r>
              <a:rPr lang="es-ES_tradnl" sz="1400" dirty="0" err="1" smtClean="0"/>
              <a:t>Marineris,is</a:t>
            </a:r>
            <a:r>
              <a:rPr lang="es-ES_tradnl" sz="1400" dirty="0" smtClean="0"/>
              <a:t> a </a:t>
            </a:r>
            <a:r>
              <a:rPr lang="es-ES_tradnl" sz="1400" dirty="0"/>
              <a:t>5000 km </a:t>
            </a:r>
            <a:r>
              <a:rPr lang="es-ES_tradnl" sz="1400" dirty="0" err="1" smtClean="0"/>
              <a:t>long</a:t>
            </a:r>
            <a:r>
              <a:rPr lang="es-ES_tradnl" sz="1400" dirty="0" smtClean="0"/>
              <a:t> </a:t>
            </a:r>
            <a:r>
              <a:rPr lang="es-ES_tradnl" sz="1400" dirty="0" err="1" smtClean="0"/>
              <a:t>cannon</a:t>
            </a:r>
            <a:r>
              <a:rPr lang="es-ES_tradnl" sz="1400" dirty="0" smtClean="0"/>
              <a:t>.</a:t>
            </a:r>
          </a:p>
          <a:p>
            <a:r>
              <a:rPr lang="es-ES_tradnl" sz="1400" dirty="0" smtClean="0"/>
              <a:t>Mount </a:t>
            </a:r>
            <a:r>
              <a:rPr lang="es-ES_tradnl" sz="1400" dirty="0" err="1" smtClean="0"/>
              <a:t>Olympus</a:t>
            </a:r>
            <a:r>
              <a:rPr lang="es-ES_tradnl" sz="1400" dirty="0" smtClean="0"/>
              <a:t> </a:t>
            </a:r>
            <a:r>
              <a:rPr lang="es-ES_tradnl" sz="1400" dirty="0" err="1" smtClean="0"/>
              <a:t>is</a:t>
            </a:r>
            <a:r>
              <a:rPr lang="es-ES_tradnl" sz="1400" dirty="0" smtClean="0"/>
              <a:t> a 24 km </a:t>
            </a:r>
            <a:r>
              <a:rPr lang="es-ES_tradnl" sz="1400" dirty="0" err="1" smtClean="0"/>
              <a:t>high</a:t>
            </a:r>
            <a:r>
              <a:rPr lang="es-ES_tradnl" sz="1400" dirty="0" smtClean="0"/>
              <a:t> </a:t>
            </a:r>
            <a:r>
              <a:rPr lang="es-ES_tradnl" sz="1400" dirty="0" err="1" smtClean="0"/>
              <a:t>moutain</a:t>
            </a:r>
            <a:endParaRPr lang="es-ES_tradnl" sz="1400" dirty="0"/>
          </a:p>
        </p:txBody>
      </p:sp>
      <p:sp>
        <p:nvSpPr>
          <p:cNvPr id="52230" name="5 Marcador de fecha"/>
          <p:cNvSpPr>
            <a:spLocks noGrp="1"/>
          </p:cNvSpPr>
          <p:nvPr>
            <p:ph type="dt" sz="quarter" idx="10"/>
          </p:nvPr>
        </p:nvSpPr>
        <p:spPr>
          <a:noFill/>
        </p:spPr>
        <p:txBody>
          <a:bodyPr/>
          <a:lstStyle/>
          <a:p>
            <a:fld id="{19241E41-D12D-4857-A627-9D0F9C18967B}" type="datetime8">
              <a:rPr lang="es-ES">
                <a:latin typeface="Arial" pitchFamily="34" charset="0"/>
              </a:rPr>
              <a:pPr/>
              <a:t>22/01/2015 18:09</a:t>
            </a:fld>
            <a:endParaRPr lang="es-ES">
              <a:latin typeface="Arial" pitchFamily="34" charset="0"/>
            </a:endParaRPr>
          </a:p>
        </p:txBody>
      </p:sp>
      <p:sp>
        <p:nvSpPr>
          <p:cNvPr id="52231" name="6 Marcador de número de diapositiva"/>
          <p:cNvSpPr>
            <a:spLocks noGrp="1"/>
          </p:cNvSpPr>
          <p:nvPr>
            <p:ph type="sldNum" sz="quarter" idx="12"/>
          </p:nvPr>
        </p:nvSpPr>
        <p:spPr>
          <a:noFill/>
        </p:spPr>
        <p:txBody>
          <a:bodyPr/>
          <a:lstStyle/>
          <a:p>
            <a:fld id="{C70152DF-278B-4E2C-BA9A-A1803AB145A5}" type="slidenum">
              <a:rPr lang="es-ES" smtClean="0">
                <a:latin typeface="Arial" pitchFamily="34" charset="0"/>
              </a:rPr>
              <a:pPr/>
              <a:t>77</a:t>
            </a:fld>
            <a:endParaRPr lang="es-ES" smtClean="0">
              <a:latin typeface="Arial"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1029" descr="0815"/>
          <p:cNvPicPr>
            <a:picLocks noChangeAspect="1" noChangeArrowheads="1"/>
          </p:cNvPicPr>
          <p:nvPr/>
        </p:nvPicPr>
        <p:blipFill>
          <a:blip r:embed="rId3" cstate="print"/>
          <a:srcRect l="23872" t="17973" r="28358" b="21117"/>
          <a:stretch>
            <a:fillRect/>
          </a:stretch>
        </p:blipFill>
        <p:spPr bwMode="auto">
          <a:xfrm>
            <a:off x="0" y="0"/>
            <a:ext cx="5638800" cy="5391150"/>
          </a:xfrm>
          <a:prstGeom prst="rect">
            <a:avLst/>
          </a:prstGeom>
          <a:noFill/>
          <a:ln w="9525">
            <a:noFill/>
            <a:miter lim="800000"/>
            <a:headEnd/>
            <a:tailEnd/>
          </a:ln>
        </p:spPr>
      </p:pic>
      <p:sp>
        <p:nvSpPr>
          <p:cNvPr id="53251" name="Text Box 1030"/>
          <p:cNvSpPr txBox="1">
            <a:spLocks noChangeArrowheads="1"/>
          </p:cNvSpPr>
          <p:nvPr/>
        </p:nvSpPr>
        <p:spPr bwMode="auto">
          <a:xfrm>
            <a:off x="304800" y="5486400"/>
            <a:ext cx="4464050" cy="861774"/>
          </a:xfrm>
          <a:prstGeom prst="rect">
            <a:avLst/>
          </a:prstGeom>
          <a:noFill/>
          <a:ln w="9525">
            <a:noFill/>
            <a:miter lim="800000"/>
            <a:headEnd/>
            <a:tailEnd/>
          </a:ln>
        </p:spPr>
        <p:txBody>
          <a:bodyPr>
            <a:spAutoFit/>
          </a:bodyPr>
          <a:lstStyle/>
          <a:p>
            <a:r>
              <a:rPr lang="es-ES_tradnl" sz="1600" dirty="0" smtClean="0"/>
              <a:t>Hubble </a:t>
            </a:r>
            <a:r>
              <a:rPr lang="es-ES_tradnl" sz="1600" dirty="0" err="1" smtClean="0"/>
              <a:t>Space</a:t>
            </a:r>
            <a:r>
              <a:rPr lang="es-ES_tradnl" sz="1600" dirty="0" smtClean="0"/>
              <a:t> </a:t>
            </a:r>
            <a:r>
              <a:rPr lang="es-ES_tradnl" sz="1600" dirty="0" err="1" smtClean="0"/>
              <a:t>Telescope</a:t>
            </a:r>
            <a:r>
              <a:rPr lang="es-ES_tradnl" sz="1600" dirty="0" smtClean="0"/>
              <a:t> </a:t>
            </a:r>
            <a:r>
              <a:rPr lang="es-ES_tradnl" sz="1600" dirty="0" err="1"/>
              <a:t>i</a:t>
            </a:r>
            <a:r>
              <a:rPr lang="es-ES_tradnl" sz="1600" dirty="0" err="1" smtClean="0"/>
              <a:t>mage</a:t>
            </a:r>
            <a:r>
              <a:rPr lang="es-ES_tradnl" sz="1600" dirty="0" smtClean="0"/>
              <a:t> of </a:t>
            </a:r>
            <a:r>
              <a:rPr lang="es-ES_tradnl" sz="1600" dirty="0" err="1" smtClean="0"/>
              <a:t>Mars</a:t>
            </a:r>
            <a:r>
              <a:rPr lang="es-ES_tradnl" sz="1600" dirty="0" smtClean="0"/>
              <a:t> </a:t>
            </a:r>
            <a:r>
              <a:rPr lang="es-ES_tradnl" sz="1600" dirty="0" err="1" smtClean="0"/>
              <a:t>taken</a:t>
            </a:r>
            <a:r>
              <a:rPr lang="es-ES_tradnl" sz="1600" dirty="0" smtClean="0"/>
              <a:t> in </a:t>
            </a:r>
            <a:r>
              <a:rPr lang="es-ES_tradnl" sz="1600" dirty="0"/>
              <a:t>1995 (</a:t>
            </a:r>
            <a:r>
              <a:rPr lang="es-ES_tradnl" sz="1600" dirty="0" err="1" smtClean="0"/>
              <a:t>opocition</a:t>
            </a:r>
            <a:r>
              <a:rPr lang="es-ES_tradnl" sz="1600" dirty="0" smtClean="0"/>
              <a:t>). Polar </a:t>
            </a:r>
            <a:r>
              <a:rPr lang="es-ES_tradnl" sz="1600" dirty="0" err="1" smtClean="0"/>
              <a:t>caps</a:t>
            </a:r>
            <a:r>
              <a:rPr lang="es-ES_tradnl" sz="1600" dirty="0" smtClean="0"/>
              <a:t> can be </a:t>
            </a:r>
            <a:r>
              <a:rPr lang="es-ES_tradnl" sz="1600" dirty="0" err="1" smtClean="0"/>
              <a:t>seen</a:t>
            </a:r>
            <a:r>
              <a:rPr lang="es-ES_tradnl" sz="1600" dirty="0" smtClean="0"/>
              <a:t>.</a:t>
            </a:r>
            <a:endParaRPr lang="es-ES_tradnl" sz="1600" dirty="0"/>
          </a:p>
          <a:p>
            <a:endParaRPr lang="en-US" dirty="0"/>
          </a:p>
        </p:txBody>
      </p:sp>
      <p:sp>
        <p:nvSpPr>
          <p:cNvPr id="53252" name="Rectangle 1031"/>
          <p:cNvSpPr>
            <a:spLocks noGrp="1" noChangeArrowheads="1"/>
          </p:cNvSpPr>
          <p:nvPr>
            <p:ph type="body" sz="half" idx="1"/>
          </p:nvPr>
        </p:nvSpPr>
        <p:spPr>
          <a:xfrm>
            <a:off x="5410200" y="0"/>
            <a:ext cx="3733800" cy="3200400"/>
          </a:xfrm>
          <a:solidFill>
            <a:schemeClr val="bg1"/>
          </a:solidFill>
        </p:spPr>
        <p:txBody>
          <a:bodyPr/>
          <a:lstStyle/>
          <a:p>
            <a:r>
              <a:rPr lang="es-ES_tradnl" sz="1600" dirty="0" err="1" smtClean="0"/>
              <a:t>Mars</a:t>
            </a:r>
            <a:r>
              <a:rPr lang="es-ES_tradnl" sz="1600" dirty="0" smtClean="0"/>
              <a:t> has a </a:t>
            </a:r>
            <a:r>
              <a:rPr lang="es-ES_tradnl" sz="1600" dirty="0" err="1" smtClean="0"/>
              <a:t>thin</a:t>
            </a:r>
            <a:r>
              <a:rPr lang="es-ES_tradnl" sz="1600" dirty="0" smtClean="0"/>
              <a:t> </a:t>
            </a:r>
            <a:r>
              <a:rPr lang="es-ES_tradnl" sz="1600" dirty="0" err="1" smtClean="0"/>
              <a:t>atmosphere</a:t>
            </a:r>
            <a:r>
              <a:rPr lang="es-ES_tradnl" sz="1600" dirty="0" smtClean="0"/>
              <a:t> (</a:t>
            </a:r>
            <a:r>
              <a:rPr lang="es-ES_tradnl" sz="1600" dirty="0" err="1" smtClean="0"/>
              <a:t>compared</a:t>
            </a:r>
            <a:r>
              <a:rPr lang="es-ES_tradnl" sz="1600" dirty="0" smtClean="0"/>
              <a:t> to </a:t>
            </a:r>
            <a:r>
              <a:rPr lang="es-ES_tradnl" sz="1600" dirty="0" err="1" smtClean="0"/>
              <a:t>Earth</a:t>
            </a:r>
            <a:r>
              <a:rPr lang="es-ES_tradnl" sz="1600" dirty="0" smtClean="0"/>
              <a:t>) </a:t>
            </a:r>
            <a:r>
              <a:rPr lang="es-ES_tradnl" sz="1600" dirty="0" err="1" smtClean="0"/>
              <a:t>composed</a:t>
            </a:r>
            <a:r>
              <a:rPr lang="es-ES_tradnl" sz="1600" dirty="0" smtClean="0"/>
              <a:t> </a:t>
            </a:r>
            <a:r>
              <a:rPr lang="es-ES_tradnl" sz="1600" dirty="0" err="1" smtClean="0"/>
              <a:t>by</a:t>
            </a:r>
            <a:r>
              <a:rPr lang="es-ES_tradnl" sz="1600" dirty="0" smtClean="0"/>
              <a:t> 95 % </a:t>
            </a:r>
            <a:r>
              <a:rPr lang="es-ES_tradnl" sz="1600" dirty="0" smtClean="0"/>
              <a:t>CO</a:t>
            </a:r>
            <a:r>
              <a:rPr lang="es-ES_tradnl" sz="1600" baseline="-25000" dirty="0" smtClean="0"/>
              <a:t>2</a:t>
            </a:r>
            <a:r>
              <a:rPr lang="es-ES_tradnl" sz="1600" dirty="0" smtClean="0"/>
              <a:t>, 2% </a:t>
            </a:r>
            <a:r>
              <a:rPr lang="es-ES_tradnl" sz="1600" dirty="0" smtClean="0"/>
              <a:t>N</a:t>
            </a:r>
            <a:r>
              <a:rPr lang="es-ES_tradnl" sz="1600" baseline="-25000" dirty="0" smtClean="0"/>
              <a:t>2 </a:t>
            </a:r>
            <a:r>
              <a:rPr lang="es-ES_tradnl" sz="1600" dirty="0" smtClean="0"/>
              <a:t>and</a:t>
            </a:r>
            <a:r>
              <a:rPr lang="es-ES_tradnl" sz="1600" dirty="0" smtClean="0"/>
              <a:t> </a:t>
            </a:r>
            <a:r>
              <a:rPr lang="es-ES_tradnl" sz="1600" dirty="0" smtClean="0"/>
              <a:t>0.1-0.4</a:t>
            </a:r>
            <a:r>
              <a:rPr lang="es-ES_tradnl" sz="1600" dirty="0" smtClean="0"/>
              <a:t>% </a:t>
            </a:r>
            <a:r>
              <a:rPr lang="es-ES_tradnl" sz="1600" dirty="0" smtClean="0"/>
              <a:t>O</a:t>
            </a:r>
            <a:r>
              <a:rPr lang="es-ES_tradnl" sz="1600" baseline="-25000" dirty="0" smtClean="0"/>
              <a:t>2.</a:t>
            </a:r>
          </a:p>
          <a:p>
            <a:endParaRPr lang="es-ES_tradnl" sz="1600" dirty="0" smtClean="0"/>
          </a:p>
          <a:p>
            <a:r>
              <a:rPr lang="es-ES_tradnl" sz="1600" dirty="0" err="1" smtClean="0"/>
              <a:t>Due</a:t>
            </a:r>
            <a:r>
              <a:rPr lang="es-ES_tradnl" sz="1600" dirty="0" smtClean="0"/>
              <a:t> to </a:t>
            </a:r>
            <a:r>
              <a:rPr lang="es-ES_tradnl" sz="1600" dirty="0" err="1" smtClean="0"/>
              <a:t>seasonal</a:t>
            </a:r>
            <a:r>
              <a:rPr lang="es-ES_tradnl" sz="1600" dirty="0" smtClean="0"/>
              <a:t> </a:t>
            </a:r>
            <a:r>
              <a:rPr lang="es-ES_tradnl" sz="1600" dirty="0" err="1" smtClean="0"/>
              <a:t>changes</a:t>
            </a:r>
            <a:r>
              <a:rPr lang="es-ES_tradnl" sz="1600" dirty="0" smtClean="0"/>
              <a:t>, </a:t>
            </a:r>
            <a:r>
              <a:rPr lang="es-ES_tradnl" sz="1600" dirty="0" err="1" smtClean="0"/>
              <a:t>one</a:t>
            </a:r>
            <a:r>
              <a:rPr lang="es-ES_tradnl" sz="1600" dirty="0" smtClean="0"/>
              <a:t> </a:t>
            </a:r>
            <a:r>
              <a:rPr lang="es-ES_tradnl" sz="1600" dirty="0" err="1" smtClean="0"/>
              <a:t>fourth</a:t>
            </a:r>
            <a:r>
              <a:rPr lang="es-ES_tradnl" sz="1600" dirty="0" smtClean="0"/>
              <a:t> of </a:t>
            </a:r>
            <a:r>
              <a:rPr lang="es-ES_tradnl" sz="1600" dirty="0" err="1" smtClean="0"/>
              <a:t>the</a:t>
            </a:r>
            <a:r>
              <a:rPr lang="es-ES_tradnl" sz="1600" dirty="0" smtClean="0"/>
              <a:t> </a:t>
            </a:r>
            <a:r>
              <a:rPr lang="es-ES_tradnl" sz="1600" dirty="0" err="1" smtClean="0"/>
              <a:t>atmosphere</a:t>
            </a:r>
            <a:r>
              <a:rPr lang="es-ES_tradnl" sz="1600" dirty="0" smtClean="0"/>
              <a:t> </a:t>
            </a:r>
            <a:r>
              <a:rPr lang="es-ES_tradnl" sz="1600" dirty="0" err="1" smtClean="0"/>
              <a:t>freezed</a:t>
            </a:r>
            <a:r>
              <a:rPr lang="es-ES_tradnl" sz="1600" dirty="0" smtClean="0"/>
              <a:t> </a:t>
            </a:r>
            <a:r>
              <a:rPr lang="es-ES_tradnl" sz="1600" dirty="0" err="1" smtClean="0"/>
              <a:t>during</a:t>
            </a:r>
            <a:r>
              <a:rPr lang="es-ES_tradnl" sz="1600" dirty="0" smtClean="0"/>
              <a:t> </a:t>
            </a:r>
            <a:r>
              <a:rPr lang="es-ES_tradnl" sz="1600" dirty="0" err="1" smtClean="0"/>
              <a:t>winter</a:t>
            </a:r>
            <a:r>
              <a:rPr lang="es-ES_tradnl" sz="1600" dirty="0" smtClean="0"/>
              <a:t> in </a:t>
            </a:r>
            <a:r>
              <a:rPr lang="es-ES_tradnl" sz="1600" dirty="0" err="1" smtClean="0"/>
              <a:t>the</a:t>
            </a:r>
            <a:r>
              <a:rPr lang="es-ES_tradnl" sz="1600" dirty="0" smtClean="0"/>
              <a:t> polar </a:t>
            </a:r>
            <a:r>
              <a:rPr lang="es-ES_tradnl" sz="1600" dirty="0" err="1" smtClean="0"/>
              <a:t>caps</a:t>
            </a:r>
            <a:r>
              <a:rPr lang="es-ES_tradnl" sz="1600" dirty="0" smtClean="0"/>
              <a:t> (</a:t>
            </a:r>
            <a:r>
              <a:rPr lang="es-ES_tradnl" sz="1600" dirty="0" err="1" smtClean="0"/>
              <a:t>water</a:t>
            </a:r>
            <a:r>
              <a:rPr lang="es-ES_tradnl" sz="1600" dirty="0" smtClean="0"/>
              <a:t> and CO</a:t>
            </a:r>
            <a:r>
              <a:rPr lang="es-ES_tradnl" sz="1600" baseline="-25000" dirty="0" smtClean="0"/>
              <a:t>2 </a:t>
            </a:r>
            <a:r>
              <a:rPr lang="es-ES_tradnl" sz="1600" dirty="0" smtClean="0"/>
              <a:t>ice)</a:t>
            </a:r>
            <a:endParaRPr lang="es-ES_tradnl" sz="1600" dirty="0" smtClean="0"/>
          </a:p>
          <a:p>
            <a:r>
              <a:rPr lang="es-ES_tradnl" sz="1600" dirty="0" err="1" smtClean="0"/>
              <a:t>There</a:t>
            </a:r>
            <a:r>
              <a:rPr lang="es-ES_tradnl" sz="1600" dirty="0" smtClean="0"/>
              <a:t> are </a:t>
            </a:r>
            <a:r>
              <a:rPr lang="es-ES_tradnl" sz="1600" dirty="0" err="1" smtClean="0"/>
              <a:t>evidences</a:t>
            </a:r>
            <a:r>
              <a:rPr lang="es-ES_tradnl" sz="1600" dirty="0" smtClean="0"/>
              <a:t> of </a:t>
            </a:r>
            <a:r>
              <a:rPr lang="es-ES_tradnl" sz="1600" dirty="0" err="1" smtClean="0"/>
              <a:t>the</a:t>
            </a:r>
            <a:r>
              <a:rPr lang="es-ES_tradnl" sz="1600" dirty="0" smtClean="0"/>
              <a:t> </a:t>
            </a:r>
            <a:r>
              <a:rPr lang="es-ES_tradnl" sz="1600" dirty="0" err="1"/>
              <a:t>p</a:t>
            </a:r>
            <a:r>
              <a:rPr lang="es-ES_tradnl" sz="1600" dirty="0" err="1" smtClean="0"/>
              <a:t>ast</a:t>
            </a:r>
            <a:r>
              <a:rPr lang="es-ES_tradnl" sz="1600" dirty="0" smtClean="0"/>
              <a:t> </a:t>
            </a:r>
            <a:r>
              <a:rPr lang="es-ES_tradnl" sz="1600" dirty="0" err="1" smtClean="0"/>
              <a:t>existence</a:t>
            </a:r>
            <a:r>
              <a:rPr lang="es-ES_tradnl" sz="1600" dirty="0" smtClean="0"/>
              <a:t> of fluid </a:t>
            </a:r>
            <a:r>
              <a:rPr lang="es-ES_tradnl" sz="1600" dirty="0" err="1" smtClean="0"/>
              <a:t>water</a:t>
            </a:r>
            <a:r>
              <a:rPr lang="es-ES_tradnl" sz="1600" dirty="0" smtClean="0"/>
              <a:t> </a:t>
            </a:r>
            <a:r>
              <a:rPr lang="es-ES_tradnl" sz="1600" dirty="0" err="1" smtClean="0"/>
              <a:t>on</a:t>
            </a:r>
            <a:r>
              <a:rPr lang="es-ES_tradnl" sz="1600" dirty="0" smtClean="0"/>
              <a:t> </a:t>
            </a:r>
            <a:r>
              <a:rPr lang="es-ES_tradnl" sz="1600" dirty="0" err="1" smtClean="0"/>
              <a:t>the</a:t>
            </a:r>
            <a:r>
              <a:rPr lang="es-ES_tradnl" sz="1600" dirty="0" smtClean="0"/>
              <a:t> </a:t>
            </a:r>
            <a:r>
              <a:rPr lang="es-ES_tradnl" sz="1600" dirty="0" err="1" smtClean="0"/>
              <a:t>surface</a:t>
            </a:r>
            <a:r>
              <a:rPr lang="es-ES_tradnl" sz="1600" dirty="0" smtClean="0"/>
              <a:t>.</a:t>
            </a:r>
            <a:endParaRPr lang="es-ES" sz="1600" dirty="0" smtClean="0"/>
          </a:p>
        </p:txBody>
      </p:sp>
      <p:pic>
        <p:nvPicPr>
          <p:cNvPr id="53253" name="Picture 1032" descr="a"/>
          <p:cNvPicPr>
            <a:picLocks noChangeAspect="1" noChangeArrowheads="1"/>
          </p:cNvPicPr>
          <p:nvPr/>
        </p:nvPicPr>
        <p:blipFill>
          <a:blip r:embed="rId4" cstate="print"/>
          <a:srcRect/>
          <a:stretch>
            <a:fillRect/>
          </a:stretch>
        </p:blipFill>
        <p:spPr bwMode="auto">
          <a:xfrm rot="-15482">
            <a:off x="5875338" y="3276600"/>
            <a:ext cx="3268662" cy="4102100"/>
          </a:xfrm>
          <a:prstGeom prst="rect">
            <a:avLst/>
          </a:prstGeom>
          <a:solidFill>
            <a:schemeClr val="bg1"/>
          </a:solidFill>
          <a:ln w="9525">
            <a:noFill/>
            <a:miter lim="800000"/>
            <a:headEnd/>
            <a:tailEnd/>
          </a:ln>
        </p:spPr>
      </p:pic>
      <p:sp>
        <p:nvSpPr>
          <p:cNvPr id="53254" name="5 Marcador de fecha"/>
          <p:cNvSpPr>
            <a:spLocks noGrp="1"/>
          </p:cNvSpPr>
          <p:nvPr>
            <p:ph type="dt" sz="quarter" idx="10"/>
          </p:nvPr>
        </p:nvSpPr>
        <p:spPr>
          <a:noFill/>
        </p:spPr>
        <p:txBody>
          <a:bodyPr/>
          <a:lstStyle/>
          <a:p>
            <a:fld id="{C71BCFA8-8581-464B-A73D-D3F500DE72AD}" type="datetime8">
              <a:rPr lang="es-ES">
                <a:latin typeface="Arial" pitchFamily="34" charset="0"/>
              </a:rPr>
              <a:pPr/>
              <a:t>22/01/2015 18:09</a:t>
            </a:fld>
            <a:endParaRPr lang="es-ES">
              <a:latin typeface="Arial" pitchFamily="34" charset="0"/>
            </a:endParaRPr>
          </a:p>
        </p:txBody>
      </p:sp>
      <p:sp>
        <p:nvSpPr>
          <p:cNvPr id="53255" name="6 Marcador de número de diapositiva"/>
          <p:cNvSpPr>
            <a:spLocks noGrp="1"/>
          </p:cNvSpPr>
          <p:nvPr>
            <p:ph type="sldNum" sz="quarter" idx="12"/>
          </p:nvPr>
        </p:nvSpPr>
        <p:spPr>
          <a:noFill/>
        </p:spPr>
        <p:txBody>
          <a:bodyPr/>
          <a:lstStyle/>
          <a:p>
            <a:fld id="{35BD3FFE-11F0-4EAD-8C63-D85B16319228}" type="slidenum">
              <a:rPr lang="es-ES" smtClean="0">
                <a:latin typeface="Arial" pitchFamily="34" charset="0"/>
              </a:rPr>
              <a:pPr/>
              <a:t>78</a:t>
            </a:fld>
            <a:endParaRPr lang="es-ES" smtClean="0">
              <a:latin typeface="Arial"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9"/>
          <p:cNvSpPr>
            <a:spLocks noGrp="1" noChangeArrowheads="1"/>
          </p:cNvSpPr>
          <p:nvPr>
            <p:ph type="title"/>
          </p:nvPr>
        </p:nvSpPr>
        <p:spPr/>
        <p:txBody>
          <a:bodyPr/>
          <a:lstStyle/>
          <a:p>
            <a:endParaRPr lang="es-ES_tradnl" smtClean="0"/>
          </a:p>
        </p:txBody>
      </p:sp>
      <p:pic>
        <p:nvPicPr>
          <p:cNvPr id="54275" name="Picture 8" descr="0822b"/>
          <p:cNvPicPr>
            <a:picLocks noGrp="1" noChangeAspect="1" noChangeArrowheads="1"/>
          </p:cNvPicPr>
          <p:nvPr>
            <p:ph sz="half" idx="2"/>
          </p:nvPr>
        </p:nvPicPr>
        <p:blipFill>
          <a:blip r:embed="rId3" cstate="print"/>
          <a:srcRect/>
          <a:stretch>
            <a:fillRect/>
          </a:stretch>
        </p:blipFill>
        <p:spPr>
          <a:xfrm>
            <a:off x="684213" y="225425"/>
            <a:ext cx="7775575" cy="5830888"/>
          </a:xfrm>
          <a:noFill/>
        </p:spPr>
      </p:pic>
      <p:sp>
        <p:nvSpPr>
          <p:cNvPr id="54276" name="Text Box 12"/>
          <p:cNvSpPr txBox="1">
            <a:spLocks noChangeArrowheads="1"/>
          </p:cNvSpPr>
          <p:nvPr/>
        </p:nvSpPr>
        <p:spPr bwMode="auto">
          <a:xfrm>
            <a:off x="592138" y="6184900"/>
            <a:ext cx="5669181" cy="369332"/>
          </a:xfrm>
          <a:prstGeom prst="rect">
            <a:avLst/>
          </a:prstGeom>
          <a:noFill/>
          <a:ln w="9525">
            <a:noFill/>
            <a:miter lim="800000"/>
            <a:headEnd/>
            <a:tailEnd/>
          </a:ln>
        </p:spPr>
        <p:txBody>
          <a:bodyPr wrap="none">
            <a:spAutoFit/>
          </a:bodyPr>
          <a:lstStyle/>
          <a:p>
            <a:r>
              <a:rPr lang="es-ES_tradnl" dirty="0" err="1" smtClean="0"/>
              <a:t>Mars</a:t>
            </a:r>
            <a:r>
              <a:rPr lang="es-ES_tradnl" dirty="0" smtClean="0"/>
              <a:t> </a:t>
            </a:r>
            <a:r>
              <a:rPr lang="es-ES_tradnl" dirty="0" err="1" smtClean="0"/>
              <a:t>surface</a:t>
            </a:r>
            <a:r>
              <a:rPr lang="es-ES_tradnl" dirty="0" smtClean="0"/>
              <a:t> as </a:t>
            </a:r>
            <a:r>
              <a:rPr lang="es-ES_tradnl" dirty="0" err="1" smtClean="0"/>
              <a:t>seen</a:t>
            </a:r>
            <a:r>
              <a:rPr lang="es-ES_tradnl" dirty="0" smtClean="0"/>
              <a:t> </a:t>
            </a:r>
            <a:r>
              <a:rPr lang="es-ES_tradnl" dirty="0" err="1" smtClean="0"/>
              <a:t>by</a:t>
            </a:r>
            <a:r>
              <a:rPr lang="es-ES_tradnl" dirty="0" smtClean="0"/>
              <a:t> </a:t>
            </a:r>
            <a:r>
              <a:rPr lang="es-ES_tradnl" dirty="0" err="1" smtClean="0"/>
              <a:t>Viking</a:t>
            </a:r>
            <a:r>
              <a:rPr lang="es-ES_tradnl" dirty="0" smtClean="0"/>
              <a:t> </a:t>
            </a:r>
            <a:r>
              <a:rPr lang="es-ES_tradnl" dirty="0"/>
              <a:t>Lander (EEUU, 1976)</a:t>
            </a:r>
            <a:endParaRPr lang="en-US" dirty="0"/>
          </a:p>
        </p:txBody>
      </p:sp>
      <p:sp>
        <p:nvSpPr>
          <p:cNvPr id="54277" name="4 Marcador de fecha"/>
          <p:cNvSpPr>
            <a:spLocks noGrp="1"/>
          </p:cNvSpPr>
          <p:nvPr>
            <p:ph type="dt" sz="quarter" idx="10"/>
          </p:nvPr>
        </p:nvSpPr>
        <p:spPr>
          <a:xfrm>
            <a:off x="0" y="6554232"/>
            <a:ext cx="2133600" cy="303768"/>
          </a:xfrm>
          <a:noFill/>
        </p:spPr>
        <p:txBody>
          <a:bodyPr/>
          <a:lstStyle/>
          <a:p>
            <a:fld id="{8D3E7353-B0E4-42E9-89BD-544E597984B1}" type="datetime8">
              <a:rPr lang="es-ES">
                <a:latin typeface="Arial" pitchFamily="34" charset="0"/>
              </a:rPr>
              <a:pPr/>
              <a:t>22/01/2015 18:09</a:t>
            </a:fld>
            <a:endParaRPr lang="es-ES" dirty="0">
              <a:latin typeface="Arial" pitchFamily="34" charset="0"/>
            </a:endParaRPr>
          </a:p>
        </p:txBody>
      </p:sp>
      <p:sp>
        <p:nvSpPr>
          <p:cNvPr id="54278" name="5 Marcador de número de diapositiva"/>
          <p:cNvSpPr>
            <a:spLocks noGrp="1"/>
          </p:cNvSpPr>
          <p:nvPr>
            <p:ph type="sldNum" sz="quarter" idx="12"/>
          </p:nvPr>
        </p:nvSpPr>
        <p:spPr>
          <a:noFill/>
        </p:spPr>
        <p:txBody>
          <a:bodyPr/>
          <a:lstStyle/>
          <a:p>
            <a:fld id="{1E09DDF0-415F-4FC4-AE4F-FC74CC2739D8}" type="slidenum">
              <a:rPr lang="es-ES" smtClean="0">
                <a:latin typeface="Arial" pitchFamily="34" charset="0"/>
              </a:rPr>
              <a:pPr/>
              <a:t>79</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22/01/2015 18:09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8</a:t>
            </a:fld>
            <a:endParaRPr lang="es-ES"/>
          </a:p>
        </p:txBody>
      </p:sp>
      <p:pic>
        <p:nvPicPr>
          <p:cNvPr id="6" name="5 Imagen" descr="retrogrado.gif"/>
          <p:cNvPicPr>
            <a:picLocks noChangeAspect="1"/>
          </p:cNvPicPr>
          <p:nvPr/>
        </p:nvPicPr>
        <p:blipFill>
          <a:blip r:embed="rId2" cstate="print"/>
          <a:srcRect/>
          <a:stretch>
            <a:fillRect/>
          </a:stretch>
        </p:blipFill>
        <p:spPr bwMode="auto">
          <a:xfrm>
            <a:off x="1476375" y="0"/>
            <a:ext cx="6191250" cy="6538913"/>
          </a:xfrm>
          <a:prstGeom prst="rect">
            <a:avLst/>
          </a:prstGeom>
          <a:solidFill>
            <a:schemeClr val="tx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p:txBody>
          <a:bodyPr/>
          <a:lstStyle/>
          <a:p>
            <a:endParaRPr lang="es-ES_tradnl" smtClean="0"/>
          </a:p>
        </p:txBody>
      </p:sp>
      <p:sp>
        <p:nvSpPr>
          <p:cNvPr id="55299" name="Rectangle 1027"/>
          <p:cNvSpPr>
            <a:spLocks noGrp="1" noChangeArrowheads="1"/>
          </p:cNvSpPr>
          <p:nvPr>
            <p:ph type="body" idx="1"/>
          </p:nvPr>
        </p:nvSpPr>
        <p:spPr/>
        <p:txBody>
          <a:bodyPr/>
          <a:lstStyle/>
          <a:p>
            <a:endParaRPr lang="es-ES_tradnl" smtClean="0"/>
          </a:p>
          <a:p>
            <a:endParaRPr lang="en-US" smtClean="0"/>
          </a:p>
        </p:txBody>
      </p:sp>
      <p:pic>
        <p:nvPicPr>
          <p:cNvPr id="55300" name="Picture 1029" descr="0824"/>
          <p:cNvPicPr>
            <a:picLocks noChangeAspect="1" noChangeArrowheads="1"/>
          </p:cNvPicPr>
          <p:nvPr/>
        </p:nvPicPr>
        <p:blipFill>
          <a:blip r:embed="rId3" cstate="print"/>
          <a:srcRect/>
          <a:stretch>
            <a:fillRect/>
          </a:stretch>
        </p:blipFill>
        <p:spPr bwMode="auto">
          <a:xfrm>
            <a:off x="155575" y="46038"/>
            <a:ext cx="8161338" cy="6121400"/>
          </a:xfrm>
          <a:prstGeom prst="rect">
            <a:avLst/>
          </a:prstGeom>
          <a:noFill/>
          <a:ln w="9525">
            <a:noFill/>
            <a:miter lim="800000"/>
            <a:headEnd/>
            <a:tailEnd/>
          </a:ln>
        </p:spPr>
      </p:pic>
      <p:sp>
        <p:nvSpPr>
          <p:cNvPr id="55301" name="Text Box 1030"/>
          <p:cNvSpPr txBox="1">
            <a:spLocks noChangeArrowheads="1"/>
          </p:cNvSpPr>
          <p:nvPr/>
        </p:nvSpPr>
        <p:spPr bwMode="auto">
          <a:xfrm>
            <a:off x="683568" y="6167438"/>
            <a:ext cx="5955541" cy="369332"/>
          </a:xfrm>
          <a:prstGeom prst="rect">
            <a:avLst/>
          </a:prstGeom>
          <a:noFill/>
          <a:ln w="9525">
            <a:noFill/>
            <a:miter lim="800000"/>
            <a:headEnd/>
            <a:tailEnd/>
          </a:ln>
        </p:spPr>
        <p:txBody>
          <a:bodyPr wrap="none">
            <a:spAutoFit/>
          </a:bodyPr>
          <a:lstStyle/>
          <a:p>
            <a:r>
              <a:rPr lang="es-ES_tradnl" dirty="0" err="1" smtClean="0"/>
              <a:t>Mars</a:t>
            </a:r>
            <a:r>
              <a:rPr lang="es-ES_tradnl" dirty="0" smtClean="0"/>
              <a:t> </a:t>
            </a:r>
            <a:r>
              <a:rPr lang="es-ES_tradnl" dirty="0" err="1" smtClean="0"/>
              <a:t>satellites</a:t>
            </a:r>
            <a:r>
              <a:rPr lang="es-ES_tradnl" dirty="0" smtClean="0"/>
              <a:t>: </a:t>
            </a:r>
            <a:r>
              <a:rPr lang="es-ES_tradnl" dirty="0" err="1"/>
              <a:t>Phobos</a:t>
            </a:r>
            <a:r>
              <a:rPr lang="es-ES_tradnl" dirty="0"/>
              <a:t> </a:t>
            </a:r>
            <a:r>
              <a:rPr lang="es-ES_tradnl" dirty="0" smtClean="0"/>
              <a:t>y </a:t>
            </a:r>
            <a:r>
              <a:rPr lang="es-ES_tradnl" dirty="0" err="1" smtClean="0"/>
              <a:t>Deimos</a:t>
            </a:r>
            <a:r>
              <a:rPr lang="es-ES_tradnl" dirty="0" smtClean="0"/>
              <a:t>. </a:t>
            </a:r>
            <a:r>
              <a:rPr lang="es-ES_tradnl" dirty="0" err="1" smtClean="0"/>
              <a:t>Ph</a:t>
            </a:r>
            <a:r>
              <a:rPr lang="es-ES_tradnl" dirty="0" smtClean="0"/>
              <a:t>. </a:t>
            </a:r>
            <a:r>
              <a:rPr lang="es-ES_tradnl" dirty="0" err="1" smtClean="0"/>
              <a:t>O</a:t>
            </a:r>
            <a:r>
              <a:rPr lang="es-ES_tradnl" dirty="0" err="1" smtClean="0"/>
              <a:t>rb</a:t>
            </a:r>
            <a:r>
              <a:rPr lang="es-ES_tradnl" dirty="0" smtClean="0"/>
              <a:t>. Per.: </a:t>
            </a:r>
            <a:r>
              <a:rPr lang="es-ES_tradnl" dirty="0"/>
              <a:t>7h39m.</a:t>
            </a:r>
            <a:endParaRPr lang="en-US" dirty="0"/>
          </a:p>
        </p:txBody>
      </p:sp>
      <p:sp>
        <p:nvSpPr>
          <p:cNvPr id="55302" name="5 Marcador de fecha"/>
          <p:cNvSpPr>
            <a:spLocks noGrp="1"/>
          </p:cNvSpPr>
          <p:nvPr>
            <p:ph type="dt" sz="quarter" idx="10"/>
          </p:nvPr>
        </p:nvSpPr>
        <p:spPr>
          <a:noFill/>
        </p:spPr>
        <p:txBody>
          <a:bodyPr/>
          <a:lstStyle/>
          <a:p>
            <a:fld id="{45EFB5CB-3B3A-4A22-A3DB-7245434D417E}" type="datetime8">
              <a:rPr lang="es-ES">
                <a:latin typeface="Arial" pitchFamily="34" charset="0"/>
              </a:rPr>
              <a:pPr/>
              <a:t>22/01/2015 18:09</a:t>
            </a:fld>
            <a:endParaRPr lang="es-ES">
              <a:latin typeface="Arial" pitchFamily="34" charset="0"/>
            </a:endParaRPr>
          </a:p>
        </p:txBody>
      </p:sp>
      <p:sp>
        <p:nvSpPr>
          <p:cNvPr id="55303" name="6 Marcador de número de diapositiva"/>
          <p:cNvSpPr>
            <a:spLocks noGrp="1"/>
          </p:cNvSpPr>
          <p:nvPr>
            <p:ph type="sldNum" sz="quarter" idx="12"/>
          </p:nvPr>
        </p:nvSpPr>
        <p:spPr>
          <a:noFill/>
        </p:spPr>
        <p:txBody>
          <a:bodyPr/>
          <a:lstStyle/>
          <a:p>
            <a:fld id="{C16F5990-0876-4115-A353-F1486FC25955}" type="slidenum">
              <a:rPr lang="es-ES" smtClean="0">
                <a:latin typeface="Arial" pitchFamily="34" charset="0"/>
              </a:rPr>
              <a:pPr/>
              <a:t>80</a:t>
            </a:fld>
            <a:endParaRPr lang="es-ES" smtClean="0">
              <a:latin typeface="Arial"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descr="jupwsmap"/>
          <p:cNvPicPr>
            <a:picLocks noGrp="1" noChangeAspect="1" noChangeArrowheads="1"/>
          </p:cNvPicPr>
          <p:nvPr>
            <p:ph sz="half" idx="2"/>
          </p:nvPr>
        </p:nvPicPr>
        <p:blipFill>
          <a:blip r:embed="rId3" cstate="print"/>
          <a:srcRect/>
          <a:stretch>
            <a:fillRect/>
          </a:stretch>
        </p:blipFill>
        <p:spPr>
          <a:xfrm>
            <a:off x="3276600" y="152400"/>
            <a:ext cx="5867400" cy="5867400"/>
          </a:xfrm>
          <a:noFill/>
        </p:spPr>
      </p:pic>
      <p:sp>
        <p:nvSpPr>
          <p:cNvPr id="56323" name="Rectangle 3"/>
          <p:cNvSpPr>
            <a:spLocks noGrp="1" noChangeArrowheads="1"/>
          </p:cNvSpPr>
          <p:nvPr>
            <p:ph type="title"/>
          </p:nvPr>
        </p:nvSpPr>
        <p:spPr>
          <a:xfrm>
            <a:off x="0" y="0"/>
            <a:ext cx="3240088" cy="765175"/>
          </a:xfrm>
        </p:spPr>
        <p:txBody>
          <a:bodyPr/>
          <a:lstStyle/>
          <a:p>
            <a:r>
              <a:rPr lang="es-ES_tradnl" dirty="0" err="1" smtClean="0">
                <a:solidFill>
                  <a:schemeClr val="tx1"/>
                </a:solidFill>
              </a:rPr>
              <a:t>Jupiter</a:t>
            </a:r>
            <a:endParaRPr lang="es-ES" dirty="0" smtClean="0">
              <a:solidFill>
                <a:schemeClr val="tx1"/>
              </a:solidFill>
            </a:endParaRPr>
          </a:p>
        </p:txBody>
      </p:sp>
      <p:sp>
        <p:nvSpPr>
          <p:cNvPr id="56324" name="Rectangle 4"/>
          <p:cNvSpPr>
            <a:spLocks noGrp="1" noChangeArrowheads="1"/>
          </p:cNvSpPr>
          <p:nvPr>
            <p:ph type="body" sz="half" idx="1"/>
          </p:nvPr>
        </p:nvSpPr>
        <p:spPr>
          <a:xfrm>
            <a:off x="250825" y="765175"/>
            <a:ext cx="2952750" cy="6092825"/>
          </a:xfrm>
        </p:spPr>
        <p:txBody>
          <a:bodyPr/>
          <a:lstStyle/>
          <a:p>
            <a:r>
              <a:rPr lang="es-ES_tradnl" sz="1600" dirty="0" err="1" smtClean="0"/>
              <a:t>Jupiter</a:t>
            </a:r>
            <a:r>
              <a:rPr lang="es-ES_tradnl" sz="1600" dirty="0" smtClean="0"/>
              <a:t> </a:t>
            </a:r>
            <a:r>
              <a:rPr lang="es-ES_tradnl" sz="1600" dirty="0" err="1"/>
              <a:t>i</a:t>
            </a:r>
            <a:r>
              <a:rPr lang="es-ES_tradnl" sz="1600" dirty="0" err="1" smtClean="0"/>
              <a:t>s</a:t>
            </a:r>
            <a:r>
              <a:rPr lang="es-ES_tradnl" sz="1600" dirty="0" smtClean="0"/>
              <a:t> </a:t>
            </a:r>
            <a:r>
              <a:rPr lang="es-ES_tradnl" sz="1600" dirty="0" err="1" smtClean="0"/>
              <a:t>the</a:t>
            </a:r>
            <a:r>
              <a:rPr lang="es-ES_tradnl" sz="1600" dirty="0" smtClean="0"/>
              <a:t> </a:t>
            </a:r>
            <a:r>
              <a:rPr lang="es-ES_tradnl" sz="1600" dirty="0" err="1" smtClean="0"/>
              <a:t>largest</a:t>
            </a:r>
            <a:r>
              <a:rPr lang="es-ES_tradnl" sz="1600" dirty="0" smtClean="0"/>
              <a:t> </a:t>
            </a:r>
            <a:r>
              <a:rPr lang="es-ES_tradnl" sz="1600" dirty="0" err="1" smtClean="0"/>
              <a:t>planet</a:t>
            </a:r>
            <a:r>
              <a:rPr lang="es-ES_tradnl" sz="1600" dirty="0" smtClean="0"/>
              <a:t> in </a:t>
            </a:r>
            <a:r>
              <a:rPr lang="es-ES_tradnl" sz="1600" dirty="0" err="1" smtClean="0"/>
              <a:t>the</a:t>
            </a:r>
            <a:r>
              <a:rPr lang="es-ES_tradnl" sz="1600" dirty="0" smtClean="0"/>
              <a:t> solar </a:t>
            </a:r>
            <a:r>
              <a:rPr lang="es-ES_tradnl" sz="1600" dirty="0" err="1" smtClean="0"/>
              <a:t>system</a:t>
            </a:r>
            <a:r>
              <a:rPr lang="es-ES_tradnl" sz="1600" dirty="0" smtClean="0"/>
              <a:t>. </a:t>
            </a:r>
            <a:r>
              <a:rPr lang="es-ES_tradnl" sz="1600" dirty="0" err="1" smtClean="0"/>
              <a:t>Its</a:t>
            </a:r>
            <a:r>
              <a:rPr lang="es-ES_tradnl" sz="1600" dirty="0" smtClean="0"/>
              <a:t> </a:t>
            </a:r>
            <a:r>
              <a:rPr lang="es-ES_tradnl" sz="1600" dirty="0" err="1" smtClean="0"/>
              <a:t>mass</a:t>
            </a:r>
            <a:r>
              <a:rPr lang="es-ES_tradnl" sz="1600" dirty="0" smtClean="0"/>
              <a:t> </a:t>
            </a:r>
            <a:r>
              <a:rPr lang="es-ES_tradnl" sz="1600" dirty="0" err="1" smtClean="0"/>
              <a:t>doubles</a:t>
            </a:r>
            <a:r>
              <a:rPr lang="es-ES_tradnl" sz="1600" dirty="0" smtClean="0"/>
              <a:t> </a:t>
            </a:r>
            <a:r>
              <a:rPr lang="es-ES_tradnl" sz="1600" dirty="0" err="1" smtClean="0"/>
              <a:t>the</a:t>
            </a:r>
            <a:r>
              <a:rPr lang="es-ES_tradnl" sz="1600" dirty="0" smtClean="0"/>
              <a:t> sum of </a:t>
            </a:r>
            <a:r>
              <a:rPr lang="es-ES_tradnl" sz="1600" dirty="0" err="1" smtClean="0"/>
              <a:t>the</a:t>
            </a:r>
            <a:r>
              <a:rPr lang="es-ES_tradnl" sz="1600" dirty="0" smtClean="0"/>
              <a:t> </a:t>
            </a:r>
            <a:r>
              <a:rPr lang="es-ES_tradnl" sz="1600" dirty="0" err="1" smtClean="0"/>
              <a:t>mass</a:t>
            </a:r>
            <a:r>
              <a:rPr lang="es-ES_tradnl" sz="1600" dirty="0" smtClean="0"/>
              <a:t> of </a:t>
            </a:r>
            <a:r>
              <a:rPr lang="es-ES_tradnl" sz="1600" dirty="0" err="1" smtClean="0"/>
              <a:t>all</a:t>
            </a:r>
            <a:r>
              <a:rPr lang="es-ES_tradnl" sz="1600" dirty="0" smtClean="0"/>
              <a:t> </a:t>
            </a:r>
            <a:r>
              <a:rPr lang="es-ES_tradnl" sz="1600" dirty="0" err="1" smtClean="0"/>
              <a:t>the</a:t>
            </a:r>
            <a:r>
              <a:rPr lang="es-ES_tradnl" sz="1600" dirty="0" smtClean="0"/>
              <a:t> </a:t>
            </a:r>
            <a:r>
              <a:rPr lang="es-ES_tradnl" sz="1600" dirty="0" err="1" smtClean="0"/>
              <a:t>other</a:t>
            </a:r>
            <a:r>
              <a:rPr lang="es-ES_tradnl" sz="1600" dirty="0" smtClean="0"/>
              <a:t> </a:t>
            </a:r>
            <a:r>
              <a:rPr lang="es-ES_tradnl" sz="1600" dirty="0" err="1" smtClean="0"/>
              <a:t>planets</a:t>
            </a:r>
            <a:r>
              <a:rPr lang="es-ES_tradnl" sz="1600" dirty="0" smtClean="0"/>
              <a:t>. </a:t>
            </a:r>
            <a:endParaRPr lang="es-ES_tradnl" sz="1600" dirty="0" smtClean="0"/>
          </a:p>
          <a:p>
            <a:r>
              <a:rPr lang="es-ES_tradnl" sz="1600" dirty="0" err="1" smtClean="0"/>
              <a:t>If</a:t>
            </a:r>
            <a:r>
              <a:rPr lang="es-ES_tradnl" sz="1600" dirty="0" smtClean="0"/>
              <a:t> </a:t>
            </a:r>
            <a:r>
              <a:rPr lang="es-ES_tradnl" sz="1600" dirty="0" err="1" smtClean="0"/>
              <a:t>Jupiter</a:t>
            </a:r>
            <a:r>
              <a:rPr lang="es-ES_tradnl" sz="1600" dirty="0" smtClean="0"/>
              <a:t>  </a:t>
            </a:r>
            <a:r>
              <a:rPr lang="es-ES_tradnl" sz="1600" dirty="0" err="1" smtClean="0"/>
              <a:t>was</a:t>
            </a:r>
            <a:r>
              <a:rPr lang="es-ES_tradnl" sz="1600" dirty="0" smtClean="0"/>
              <a:t> </a:t>
            </a:r>
            <a:r>
              <a:rPr lang="es-ES_tradnl" altLang="ja-JP" sz="1600" dirty="0" smtClean="0">
                <a:ea typeface="ＭＳ Ｐゴシック" pitchFamily="1" charset="-128"/>
              </a:rPr>
              <a:t>~70-80 times more </a:t>
            </a:r>
            <a:r>
              <a:rPr lang="es-ES_tradnl" altLang="ja-JP" sz="1600" dirty="0" err="1" smtClean="0">
                <a:ea typeface="ＭＳ Ｐゴシック" pitchFamily="1" charset="-128"/>
              </a:rPr>
              <a:t>massive</a:t>
            </a:r>
            <a:r>
              <a:rPr lang="es-ES_tradnl" altLang="ja-JP" sz="1600" dirty="0" smtClean="0">
                <a:ea typeface="ＭＳ Ｐゴシック" pitchFamily="1" charset="-128"/>
              </a:rPr>
              <a:t>, </a:t>
            </a:r>
            <a:r>
              <a:rPr lang="es-ES_tradnl" altLang="ja-JP" sz="1600" dirty="0" err="1" smtClean="0">
                <a:ea typeface="ＭＳ Ｐゴシック" pitchFamily="1" charset="-128"/>
              </a:rPr>
              <a:t>it</a:t>
            </a:r>
            <a:r>
              <a:rPr lang="es-ES_tradnl" altLang="ja-JP" sz="1600" dirty="0" smtClean="0">
                <a:ea typeface="ＭＳ Ｐゴシック" pitchFamily="1" charset="-128"/>
              </a:rPr>
              <a:t> </a:t>
            </a:r>
            <a:r>
              <a:rPr lang="es-ES_tradnl" altLang="ja-JP" sz="1600" dirty="0" err="1" smtClean="0">
                <a:ea typeface="ＭＳ Ｐゴシック" pitchFamily="1" charset="-128"/>
              </a:rPr>
              <a:t>would</a:t>
            </a:r>
            <a:r>
              <a:rPr lang="es-ES_tradnl" altLang="ja-JP" sz="1600" dirty="0" smtClean="0">
                <a:ea typeface="ＭＳ Ｐゴシック" pitchFamily="1" charset="-128"/>
              </a:rPr>
              <a:t> </a:t>
            </a:r>
            <a:r>
              <a:rPr lang="es-ES_tradnl" altLang="ja-JP" sz="1600" dirty="0" err="1" smtClean="0">
                <a:ea typeface="ＭＳ Ｐゴシック" pitchFamily="1" charset="-128"/>
              </a:rPr>
              <a:t>have</a:t>
            </a:r>
            <a:r>
              <a:rPr lang="es-ES_tradnl" altLang="ja-JP" sz="1600" dirty="0" smtClean="0">
                <a:ea typeface="ＭＳ Ｐゴシック" pitchFamily="1" charset="-128"/>
              </a:rPr>
              <a:t> </a:t>
            </a:r>
            <a:r>
              <a:rPr lang="es-ES_tradnl" altLang="ja-JP" sz="1600" dirty="0" err="1" smtClean="0">
                <a:ea typeface="ＭＳ Ｐゴシック" pitchFamily="1" charset="-128"/>
              </a:rPr>
              <a:t>become</a:t>
            </a:r>
            <a:r>
              <a:rPr lang="es-ES_tradnl" altLang="ja-JP" sz="1600" dirty="0" smtClean="0">
                <a:ea typeface="ＭＳ Ｐゴシック" pitchFamily="1" charset="-128"/>
              </a:rPr>
              <a:t> a </a:t>
            </a:r>
            <a:r>
              <a:rPr lang="es-ES_tradnl" altLang="ja-JP" sz="1600" dirty="0" err="1" smtClean="0">
                <a:ea typeface="ＭＳ Ｐゴシック" pitchFamily="1" charset="-128"/>
              </a:rPr>
              <a:t>star</a:t>
            </a:r>
            <a:r>
              <a:rPr lang="es-ES_tradnl" altLang="ja-JP" sz="1600" dirty="0" smtClean="0">
                <a:ea typeface="ＭＳ Ｐゴシック" pitchFamily="1" charset="-128"/>
              </a:rPr>
              <a:t>!!</a:t>
            </a:r>
            <a:r>
              <a:rPr lang="es-ES_tradnl" sz="1600" dirty="0" smtClean="0"/>
              <a:t>.</a:t>
            </a:r>
            <a:endParaRPr lang="es-ES_tradnl" sz="1600" dirty="0" smtClean="0"/>
          </a:p>
          <a:p>
            <a:r>
              <a:rPr lang="es-ES_tradnl" sz="1600" dirty="0" err="1" smtClean="0"/>
              <a:t>It</a:t>
            </a:r>
            <a:r>
              <a:rPr lang="es-ES_tradnl" sz="1600" dirty="0" smtClean="0"/>
              <a:t> </a:t>
            </a:r>
            <a:r>
              <a:rPr lang="es-ES_tradnl" sz="1600" dirty="0" err="1" smtClean="0"/>
              <a:t>i</a:t>
            </a:r>
            <a:r>
              <a:rPr lang="es-ES_tradnl" sz="1600" dirty="0" err="1" smtClean="0"/>
              <a:t>s</a:t>
            </a:r>
            <a:r>
              <a:rPr lang="es-ES_tradnl" sz="1600" dirty="0" smtClean="0"/>
              <a:t> </a:t>
            </a:r>
            <a:r>
              <a:rPr lang="es-ES_tradnl" sz="1600" dirty="0" err="1" smtClean="0"/>
              <a:t>the</a:t>
            </a:r>
            <a:r>
              <a:rPr lang="es-ES_tradnl" sz="1600" dirty="0" smtClean="0"/>
              <a:t> </a:t>
            </a:r>
            <a:r>
              <a:rPr lang="es-ES_tradnl" sz="1600" dirty="0" err="1" smtClean="0"/>
              <a:t>fourth</a:t>
            </a:r>
            <a:r>
              <a:rPr lang="es-ES_tradnl" sz="1600" dirty="0" smtClean="0"/>
              <a:t> </a:t>
            </a:r>
            <a:r>
              <a:rPr lang="es-ES_tradnl" sz="1600" dirty="0" err="1" smtClean="0"/>
              <a:t>brightest</a:t>
            </a:r>
            <a:r>
              <a:rPr lang="es-ES_tradnl" sz="1600" dirty="0" smtClean="0"/>
              <a:t> </a:t>
            </a:r>
            <a:r>
              <a:rPr lang="es-ES_tradnl" sz="1600" dirty="0" err="1" smtClean="0"/>
              <a:t>object</a:t>
            </a:r>
            <a:r>
              <a:rPr lang="es-ES_tradnl" sz="1600" dirty="0" smtClean="0"/>
              <a:t> in </a:t>
            </a:r>
            <a:r>
              <a:rPr lang="es-ES_tradnl" sz="1600" dirty="0" err="1" smtClean="0"/>
              <a:t>the</a:t>
            </a:r>
            <a:r>
              <a:rPr lang="es-ES_tradnl" sz="1600" dirty="0" smtClean="0"/>
              <a:t> </a:t>
            </a:r>
            <a:r>
              <a:rPr lang="es-ES_tradnl" sz="1600" dirty="0" err="1" smtClean="0"/>
              <a:t>sky</a:t>
            </a:r>
            <a:r>
              <a:rPr lang="es-ES_tradnl" sz="1600" dirty="0" smtClean="0"/>
              <a:t> (</a:t>
            </a:r>
            <a:r>
              <a:rPr lang="es-ES_tradnl" sz="1600" dirty="0" err="1" smtClean="0"/>
              <a:t>after</a:t>
            </a:r>
            <a:r>
              <a:rPr lang="es-ES_tradnl" sz="1600" dirty="0" smtClean="0"/>
              <a:t> </a:t>
            </a:r>
            <a:r>
              <a:rPr lang="es-ES_tradnl" sz="1600" dirty="0" err="1" smtClean="0"/>
              <a:t>the</a:t>
            </a:r>
            <a:r>
              <a:rPr lang="es-ES_tradnl" sz="1600" dirty="0" smtClean="0"/>
              <a:t> </a:t>
            </a:r>
            <a:r>
              <a:rPr lang="es-ES_tradnl" sz="1600" dirty="0" err="1" smtClean="0"/>
              <a:t>Sun</a:t>
            </a:r>
            <a:r>
              <a:rPr lang="es-ES_tradnl" sz="1600" dirty="0" smtClean="0"/>
              <a:t>, Moon and Venus) and </a:t>
            </a:r>
            <a:r>
              <a:rPr lang="es-ES_tradnl" sz="1600" dirty="0" err="1" smtClean="0"/>
              <a:t>known</a:t>
            </a:r>
            <a:r>
              <a:rPr lang="es-ES_tradnl" sz="1600" dirty="0" smtClean="0"/>
              <a:t> </a:t>
            </a:r>
            <a:r>
              <a:rPr lang="es-ES_tradnl" sz="1600" dirty="0" err="1" smtClean="0"/>
              <a:t>since</a:t>
            </a:r>
            <a:r>
              <a:rPr lang="es-ES_tradnl" sz="1600" dirty="0" smtClean="0"/>
              <a:t> </a:t>
            </a:r>
            <a:r>
              <a:rPr lang="es-ES_tradnl" sz="1600" dirty="0" err="1" smtClean="0"/>
              <a:t>prehistoric</a:t>
            </a:r>
            <a:r>
              <a:rPr lang="es-ES_tradnl" sz="1600" dirty="0" smtClean="0"/>
              <a:t> times.</a:t>
            </a:r>
            <a:endParaRPr lang="es-ES_tradnl" sz="1600" dirty="0" smtClean="0"/>
          </a:p>
          <a:p>
            <a:r>
              <a:rPr lang="es-ES_tradnl" sz="1600" dirty="0" err="1" smtClean="0"/>
              <a:t>It</a:t>
            </a:r>
            <a:r>
              <a:rPr lang="es-ES_tradnl" sz="1600" dirty="0" smtClean="0"/>
              <a:t> </a:t>
            </a:r>
            <a:r>
              <a:rPr lang="es-ES_tradnl" sz="1600" dirty="0" err="1"/>
              <a:t>e</a:t>
            </a:r>
            <a:r>
              <a:rPr lang="es-ES_tradnl" sz="1600" dirty="0" err="1" smtClean="0"/>
              <a:t>mits</a:t>
            </a:r>
            <a:r>
              <a:rPr lang="es-ES_tradnl" sz="1600" dirty="0" smtClean="0"/>
              <a:t> </a:t>
            </a:r>
            <a:r>
              <a:rPr lang="es-ES_tradnl" sz="1600" dirty="0" smtClean="0"/>
              <a:t>2 times more </a:t>
            </a:r>
            <a:r>
              <a:rPr lang="es-ES_tradnl" sz="1600" dirty="0" err="1" smtClean="0"/>
              <a:t>energy</a:t>
            </a:r>
            <a:r>
              <a:rPr lang="es-ES_tradnl" sz="1600" dirty="0" smtClean="0"/>
              <a:t> </a:t>
            </a:r>
            <a:r>
              <a:rPr lang="es-ES_tradnl" sz="1600" dirty="0" err="1" smtClean="0"/>
              <a:t>that</a:t>
            </a:r>
            <a:r>
              <a:rPr lang="es-ES_tradnl" sz="1600" dirty="0" smtClean="0"/>
              <a:t> </a:t>
            </a:r>
            <a:r>
              <a:rPr lang="es-ES_tradnl" sz="1600" dirty="0" err="1" smtClean="0"/>
              <a:t>what</a:t>
            </a:r>
            <a:r>
              <a:rPr lang="es-ES_tradnl" sz="1600" dirty="0"/>
              <a:t> </a:t>
            </a:r>
            <a:r>
              <a:rPr lang="es-ES_tradnl" sz="1600" dirty="0" err="1" smtClean="0"/>
              <a:t>receives</a:t>
            </a:r>
            <a:r>
              <a:rPr lang="es-ES_tradnl" sz="1600" dirty="0" smtClean="0"/>
              <a:t> </a:t>
            </a:r>
            <a:r>
              <a:rPr lang="es-ES_tradnl" sz="1600" dirty="0" err="1" smtClean="0"/>
              <a:t>from</a:t>
            </a:r>
            <a:r>
              <a:rPr lang="es-ES_tradnl" sz="1600" dirty="0" smtClean="0"/>
              <a:t> </a:t>
            </a:r>
            <a:r>
              <a:rPr lang="es-ES_tradnl" sz="1600" dirty="0" err="1" smtClean="0"/>
              <a:t>the</a:t>
            </a:r>
            <a:r>
              <a:rPr lang="es-ES_tradnl" sz="1600" dirty="0" smtClean="0"/>
              <a:t> </a:t>
            </a:r>
            <a:r>
              <a:rPr lang="es-ES_tradnl" sz="1600" dirty="0" err="1" smtClean="0"/>
              <a:t>sun</a:t>
            </a:r>
            <a:r>
              <a:rPr lang="es-ES_tradnl" sz="1600" dirty="0" smtClean="0"/>
              <a:t> (</a:t>
            </a:r>
            <a:r>
              <a:rPr lang="es-ES_tradnl" sz="1600" dirty="0" err="1" smtClean="0"/>
              <a:t>mostly</a:t>
            </a:r>
            <a:r>
              <a:rPr lang="es-ES_tradnl" sz="1600" dirty="0" smtClean="0"/>
              <a:t> </a:t>
            </a:r>
            <a:r>
              <a:rPr lang="es-ES_tradnl" sz="1600" dirty="0" err="1" smtClean="0"/>
              <a:t>internal</a:t>
            </a:r>
            <a:r>
              <a:rPr lang="es-ES_tradnl" sz="1600" dirty="0" smtClean="0"/>
              <a:t> </a:t>
            </a:r>
            <a:r>
              <a:rPr lang="es-ES_tradnl" sz="1600" dirty="0" err="1" smtClean="0"/>
              <a:t>energy</a:t>
            </a:r>
            <a:r>
              <a:rPr lang="es-ES_tradnl" sz="1600" dirty="0" smtClean="0"/>
              <a:t>).</a:t>
            </a:r>
            <a:endParaRPr lang="es-ES_tradnl" sz="1600" dirty="0" smtClean="0"/>
          </a:p>
          <a:p>
            <a:r>
              <a:rPr lang="es-ES_tradnl" sz="1600" dirty="0" err="1" smtClean="0"/>
              <a:t>Jupiter</a:t>
            </a:r>
            <a:r>
              <a:rPr lang="es-ES_tradnl" sz="1600" dirty="0" smtClean="0"/>
              <a:t> has a </a:t>
            </a:r>
            <a:r>
              <a:rPr lang="es-ES_tradnl" sz="1600" dirty="0" err="1" smtClean="0"/>
              <a:t>very</a:t>
            </a:r>
            <a:r>
              <a:rPr lang="es-ES_tradnl" sz="1600" dirty="0" smtClean="0"/>
              <a:t> </a:t>
            </a:r>
            <a:r>
              <a:rPr lang="es-ES_tradnl" sz="1600" dirty="0" err="1" smtClean="0"/>
              <a:t>strong</a:t>
            </a:r>
            <a:r>
              <a:rPr lang="es-ES_tradnl" sz="1600" dirty="0" smtClean="0"/>
              <a:t> </a:t>
            </a:r>
            <a:r>
              <a:rPr lang="es-ES_tradnl" sz="1600" dirty="0" err="1" smtClean="0"/>
              <a:t>magnetic</a:t>
            </a:r>
            <a:r>
              <a:rPr lang="es-ES_tradnl" sz="1600" dirty="0" smtClean="0"/>
              <a:t> </a:t>
            </a:r>
            <a:r>
              <a:rPr lang="es-ES_tradnl" sz="1600" dirty="0" err="1" smtClean="0"/>
              <a:t>field</a:t>
            </a:r>
            <a:r>
              <a:rPr lang="es-ES_tradnl" sz="1600" dirty="0" smtClean="0"/>
              <a:t>. </a:t>
            </a:r>
            <a:endParaRPr lang="es-ES_tradnl" sz="1600" dirty="0" smtClean="0"/>
          </a:p>
          <a:p>
            <a:r>
              <a:rPr lang="es-ES_tradnl" altLang="ja-JP" sz="1600" dirty="0" err="1" smtClean="0">
                <a:ea typeface="ＭＳ Ｐゴシック" pitchFamily="1" charset="-128"/>
              </a:rPr>
              <a:t>Fast</a:t>
            </a:r>
            <a:r>
              <a:rPr lang="es-ES_tradnl" altLang="ja-JP" sz="1600" dirty="0" smtClean="0">
                <a:ea typeface="ＭＳ Ｐゴシック" pitchFamily="1" charset="-128"/>
              </a:rPr>
              <a:t> </a:t>
            </a:r>
            <a:r>
              <a:rPr lang="es-ES_tradnl" altLang="ja-JP" sz="1600" dirty="0" err="1" smtClean="0">
                <a:ea typeface="ＭＳ Ｐゴシック" pitchFamily="1" charset="-128"/>
              </a:rPr>
              <a:t>rotator</a:t>
            </a:r>
            <a:r>
              <a:rPr lang="es-ES_tradnl" altLang="ja-JP" sz="1600" dirty="0" smtClean="0">
                <a:ea typeface="ＭＳ Ｐゴシック" pitchFamily="1" charset="-128"/>
              </a:rPr>
              <a:t> -&gt; </a:t>
            </a:r>
            <a:r>
              <a:rPr lang="es-ES_tradnl" altLang="ja-JP" sz="1600" dirty="0" err="1" smtClean="0">
                <a:ea typeface="ＭＳ Ｐゴシック" pitchFamily="1" charset="-128"/>
              </a:rPr>
              <a:t>flattened</a:t>
            </a:r>
            <a:endParaRPr lang="es-ES_tradnl" sz="1600" dirty="0" smtClean="0"/>
          </a:p>
        </p:txBody>
      </p:sp>
      <p:sp>
        <p:nvSpPr>
          <p:cNvPr id="56325" name="4 Marcador de fecha"/>
          <p:cNvSpPr>
            <a:spLocks noGrp="1"/>
          </p:cNvSpPr>
          <p:nvPr>
            <p:ph type="dt" sz="quarter" idx="10"/>
          </p:nvPr>
        </p:nvSpPr>
        <p:spPr>
          <a:xfrm>
            <a:off x="21625" y="6395243"/>
            <a:ext cx="2133600" cy="476250"/>
          </a:xfrm>
          <a:noFill/>
        </p:spPr>
        <p:txBody>
          <a:bodyPr/>
          <a:lstStyle/>
          <a:p>
            <a:fld id="{E4F97D14-A8A7-4974-BA9B-C343C1F07574}" type="datetime8">
              <a:rPr lang="es-ES">
                <a:latin typeface="Arial" pitchFamily="34" charset="0"/>
              </a:rPr>
              <a:pPr/>
              <a:t>22/01/2015 18:09</a:t>
            </a:fld>
            <a:endParaRPr lang="es-ES" dirty="0">
              <a:latin typeface="Arial" pitchFamily="34" charset="0"/>
            </a:endParaRPr>
          </a:p>
        </p:txBody>
      </p:sp>
      <p:sp>
        <p:nvSpPr>
          <p:cNvPr id="56326" name="5 Marcador de número de diapositiva"/>
          <p:cNvSpPr>
            <a:spLocks noGrp="1"/>
          </p:cNvSpPr>
          <p:nvPr>
            <p:ph type="sldNum" sz="quarter" idx="12"/>
          </p:nvPr>
        </p:nvSpPr>
        <p:spPr>
          <a:noFill/>
        </p:spPr>
        <p:txBody>
          <a:bodyPr/>
          <a:lstStyle/>
          <a:p>
            <a:fld id="{B9E4962A-2101-4EFF-BD46-C17C98C3CBF0}" type="slidenum">
              <a:rPr lang="es-ES" smtClean="0">
                <a:latin typeface="Arial" pitchFamily="34" charset="0"/>
              </a:rPr>
              <a:pPr/>
              <a:t>81</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539750" y="0"/>
            <a:ext cx="8229600" cy="836613"/>
          </a:xfrm>
        </p:spPr>
        <p:txBody>
          <a:bodyPr/>
          <a:lstStyle/>
          <a:p>
            <a:r>
              <a:rPr lang="es-ES_tradnl" dirty="0" err="1" smtClean="0">
                <a:solidFill>
                  <a:srgbClr val="FF6600"/>
                </a:solidFill>
              </a:rPr>
              <a:t>Jupiter</a:t>
            </a:r>
            <a:endParaRPr lang="es-ES" dirty="0" smtClean="0">
              <a:solidFill>
                <a:srgbClr val="FF6600"/>
              </a:solidFill>
            </a:endParaRPr>
          </a:p>
        </p:txBody>
      </p:sp>
      <p:sp>
        <p:nvSpPr>
          <p:cNvPr id="57347" name="Rectangle 3"/>
          <p:cNvSpPr>
            <a:spLocks noGrp="1" noChangeArrowheads="1"/>
          </p:cNvSpPr>
          <p:nvPr>
            <p:ph type="body" sz="half" idx="1"/>
          </p:nvPr>
        </p:nvSpPr>
        <p:spPr>
          <a:xfrm>
            <a:off x="468313" y="908050"/>
            <a:ext cx="8218487" cy="2333625"/>
          </a:xfrm>
        </p:spPr>
        <p:txBody>
          <a:bodyPr/>
          <a:lstStyle/>
          <a:p>
            <a:r>
              <a:rPr lang="es-ES_tradnl" sz="1800" dirty="0" err="1" smtClean="0"/>
              <a:t>Jupiter</a:t>
            </a:r>
            <a:r>
              <a:rPr lang="es-ES_tradnl" sz="1800" dirty="0" smtClean="0"/>
              <a:t> </a:t>
            </a:r>
            <a:r>
              <a:rPr lang="es-ES_tradnl" sz="1800" dirty="0" err="1" smtClean="0"/>
              <a:t>presents</a:t>
            </a:r>
            <a:r>
              <a:rPr lang="es-ES_tradnl" sz="1800" dirty="0" smtClean="0"/>
              <a:t>  light and </a:t>
            </a:r>
            <a:r>
              <a:rPr lang="es-ES_tradnl" sz="1800" dirty="0" err="1" smtClean="0"/>
              <a:t>dark</a:t>
            </a:r>
            <a:r>
              <a:rPr lang="es-ES_tradnl" sz="1800" dirty="0" smtClean="0"/>
              <a:t> </a:t>
            </a:r>
            <a:r>
              <a:rPr lang="es-ES_tradnl" sz="1800" dirty="0" err="1" smtClean="0"/>
              <a:t>bands</a:t>
            </a:r>
            <a:r>
              <a:rPr lang="es-ES_tradnl" sz="1800" dirty="0" smtClean="0"/>
              <a:t> </a:t>
            </a:r>
            <a:r>
              <a:rPr lang="es-ES_tradnl" sz="1800" dirty="0" err="1" smtClean="0"/>
              <a:t>due</a:t>
            </a:r>
            <a:r>
              <a:rPr lang="es-ES_tradnl" sz="1800" dirty="0" smtClean="0"/>
              <a:t> to </a:t>
            </a:r>
            <a:r>
              <a:rPr lang="es-ES_tradnl" sz="1800" dirty="0" err="1" smtClean="0"/>
              <a:t>different</a:t>
            </a:r>
            <a:r>
              <a:rPr lang="es-ES_tradnl" sz="1800" dirty="0" smtClean="0"/>
              <a:t> </a:t>
            </a:r>
            <a:r>
              <a:rPr lang="es-ES_tradnl" sz="1800" dirty="0" err="1" smtClean="0"/>
              <a:t>temperature</a:t>
            </a:r>
            <a:r>
              <a:rPr lang="es-ES_tradnl" sz="1800" dirty="0" smtClean="0"/>
              <a:t> and </a:t>
            </a:r>
            <a:r>
              <a:rPr lang="es-ES_tradnl" sz="1800" dirty="0" err="1" smtClean="0"/>
              <a:t>composition</a:t>
            </a:r>
            <a:r>
              <a:rPr lang="es-ES_tradnl" sz="1800" dirty="0"/>
              <a:t> </a:t>
            </a:r>
            <a:r>
              <a:rPr lang="es-ES_tradnl" sz="1800" dirty="0" err="1" smtClean="0"/>
              <a:t>with</a:t>
            </a:r>
            <a:r>
              <a:rPr lang="es-ES_tradnl" sz="1800" dirty="0" smtClean="0"/>
              <a:t> </a:t>
            </a:r>
            <a:r>
              <a:rPr lang="es-ES_tradnl" sz="1800" dirty="0" err="1" smtClean="0"/>
              <a:t>winds</a:t>
            </a:r>
            <a:r>
              <a:rPr lang="es-ES_tradnl" sz="1800" dirty="0" smtClean="0"/>
              <a:t> of </a:t>
            </a:r>
            <a:r>
              <a:rPr lang="es-ES_tradnl" sz="1800" dirty="0" err="1" smtClean="0"/>
              <a:t>over</a:t>
            </a:r>
            <a:r>
              <a:rPr lang="es-ES_tradnl" sz="1800" dirty="0" smtClean="0"/>
              <a:t> 600 </a:t>
            </a:r>
            <a:r>
              <a:rPr lang="es-ES_tradnl" sz="1800" dirty="0" smtClean="0"/>
              <a:t>km/h.</a:t>
            </a:r>
          </a:p>
          <a:p>
            <a:r>
              <a:rPr lang="es-ES_tradnl" sz="1800" dirty="0" err="1" smtClean="0"/>
              <a:t>The</a:t>
            </a:r>
            <a:r>
              <a:rPr lang="es-ES_tradnl" sz="1800" dirty="0" smtClean="0"/>
              <a:t> </a:t>
            </a:r>
            <a:r>
              <a:rPr lang="es-ES_tradnl" sz="1800" dirty="0" err="1" smtClean="0"/>
              <a:t>most</a:t>
            </a:r>
            <a:r>
              <a:rPr lang="es-ES_tradnl" sz="1800" dirty="0" smtClean="0"/>
              <a:t> </a:t>
            </a:r>
            <a:r>
              <a:rPr lang="es-ES_tradnl" sz="1800" dirty="0" err="1" smtClean="0"/>
              <a:t>conspicuous</a:t>
            </a:r>
            <a:r>
              <a:rPr lang="es-ES_tradnl" sz="1800" dirty="0" smtClean="0"/>
              <a:t> </a:t>
            </a:r>
            <a:r>
              <a:rPr lang="es-ES_tradnl" sz="1800" dirty="0" err="1" smtClean="0"/>
              <a:t>feature</a:t>
            </a:r>
            <a:r>
              <a:rPr lang="es-ES_tradnl" sz="1800" dirty="0" smtClean="0"/>
              <a:t> </a:t>
            </a:r>
            <a:r>
              <a:rPr lang="es-ES_tradnl" sz="1800" dirty="0" err="1" smtClean="0"/>
              <a:t>is</a:t>
            </a:r>
            <a:r>
              <a:rPr lang="es-ES_tradnl" sz="1800" dirty="0" smtClean="0"/>
              <a:t> </a:t>
            </a:r>
            <a:r>
              <a:rPr lang="es-ES_tradnl" sz="1800" dirty="0" err="1" smtClean="0"/>
              <a:t>the</a:t>
            </a:r>
            <a:r>
              <a:rPr lang="es-ES_tradnl" sz="1800" dirty="0" smtClean="0"/>
              <a:t> Great Red Spot. A </a:t>
            </a:r>
            <a:r>
              <a:rPr lang="es-ES_tradnl" sz="1800" dirty="0" err="1" smtClean="0"/>
              <a:t>huge</a:t>
            </a:r>
            <a:r>
              <a:rPr lang="es-ES_tradnl" sz="1800" dirty="0" smtClean="0"/>
              <a:t> (12000x25000 km -&gt; </a:t>
            </a:r>
            <a:r>
              <a:rPr lang="es-ES_tradnl" sz="1800" dirty="0" err="1" smtClean="0"/>
              <a:t>bigger</a:t>
            </a:r>
            <a:r>
              <a:rPr lang="es-ES_tradnl" sz="1800" dirty="0" smtClean="0"/>
              <a:t> </a:t>
            </a:r>
            <a:r>
              <a:rPr lang="es-ES_tradnl" sz="1800" dirty="0" err="1" smtClean="0"/>
              <a:t>than</a:t>
            </a:r>
            <a:r>
              <a:rPr lang="es-ES_tradnl" sz="1800" dirty="0" smtClean="0"/>
              <a:t> </a:t>
            </a:r>
            <a:r>
              <a:rPr lang="es-ES_tradnl" sz="1800" dirty="0" err="1" smtClean="0"/>
              <a:t>earth</a:t>
            </a:r>
            <a:r>
              <a:rPr lang="es-ES_tradnl" sz="1800" dirty="0" smtClean="0"/>
              <a:t>!!) </a:t>
            </a:r>
            <a:r>
              <a:rPr lang="es-ES_tradnl" sz="1800" dirty="0" err="1" smtClean="0"/>
              <a:t>anticyclonic</a:t>
            </a:r>
            <a:r>
              <a:rPr lang="es-ES_tradnl" sz="1800" dirty="0" smtClean="0"/>
              <a:t> </a:t>
            </a:r>
            <a:r>
              <a:rPr lang="es-ES_tradnl" sz="1800" dirty="0" err="1" smtClean="0"/>
              <a:t>storm</a:t>
            </a:r>
            <a:r>
              <a:rPr lang="es-ES_tradnl" sz="1800" dirty="0" smtClean="0"/>
              <a:t> </a:t>
            </a:r>
            <a:r>
              <a:rPr lang="es-ES_tradnl" sz="1800" dirty="0" err="1" smtClean="0"/>
              <a:t>persistent</a:t>
            </a:r>
            <a:r>
              <a:rPr lang="es-ES_tradnl" sz="1800" dirty="0" smtClean="0"/>
              <a:t> </a:t>
            </a:r>
            <a:r>
              <a:rPr lang="es-ES_tradnl" sz="1800" dirty="0" err="1" smtClean="0"/>
              <a:t>for</a:t>
            </a:r>
            <a:r>
              <a:rPr lang="es-ES_tradnl" sz="1800" dirty="0" smtClean="0"/>
              <a:t> </a:t>
            </a:r>
            <a:r>
              <a:rPr lang="es-ES_tradnl" sz="1800" dirty="0" err="1" smtClean="0"/>
              <a:t>over</a:t>
            </a:r>
            <a:r>
              <a:rPr lang="es-ES_tradnl" sz="1800" dirty="0" smtClean="0"/>
              <a:t> </a:t>
            </a:r>
            <a:r>
              <a:rPr lang="es-ES_tradnl" sz="1800" dirty="0" smtClean="0"/>
              <a:t>300 </a:t>
            </a:r>
            <a:r>
              <a:rPr lang="es-ES_tradnl" sz="1800" dirty="0" err="1" smtClean="0"/>
              <a:t>year</a:t>
            </a:r>
            <a:r>
              <a:rPr lang="es-ES_tradnl" sz="1800" dirty="0" err="1" smtClean="0"/>
              <a:t>s</a:t>
            </a:r>
            <a:r>
              <a:rPr lang="es-ES_tradnl" sz="1800" dirty="0" smtClean="0"/>
              <a:t> </a:t>
            </a:r>
            <a:r>
              <a:rPr lang="es-ES_tradnl" sz="1800" dirty="0" smtClean="0"/>
              <a:t>!!.</a:t>
            </a:r>
            <a:endParaRPr lang="es-ES" sz="1800" dirty="0" smtClean="0"/>
          </a:p>
        </p:txBody>
      </p:sp>
      <p:pic>
        <p:nvPicPr>
          <p:cNvPr id="57348" name="Picture 4" descr="galjup2"/>
          <p:cNvPicPr>
            <a:picLocks noGrp="1" noChangeAspect="1" noChangeArrowheads="1"/>
          </p:cNvPicPr>
          <p:nvPr>
            <p:ph sz="quarter" idx="2"/>
          </p:nvPr>
        </p:nvPicPr>
        <p:blipFill>
          <a:blip r:embed="rId3" cstate="print"/>
          <a:srcRect/>
          <a:stretch>
            <a:fillRect/>
          </a:stretch>
        </p:blipFill>
        <p:spPr>
          <a:xfrm>
            <a:off x="4787900" y="2997200"/>
            <a:ext cx="5543550" cy="3167063"/>
          </a:xfrm>
          <a:noFill/>
        </p:spPr>
      </p:pic>
      <p:pic>
        <p:nvPicPr>
          <p:cNvPr id="57349" name="Picture 5" descr="jupiter2"/>
          <p:cNvPicPr>
            <a:picLocks noGrp="1" noChangeAspect="1" noChangeArrowheads="1"/>
          </p:cNvPicPr>
          <p:nvPr>
            <p:ph sz="quarter" idx="3"/>
          </p:nvPr>
        </p:nvPicPr>
        <p:blipFill>
          <a:blip r:embed="rId4" cstate="print"/>
          <a:srcRect/>
          <a:stretch>
            <a:fillRect/>
          </a:stretch>
        </p:blipFill>
        <p:spPr>
          <a:xfrm>
            <a:off x="323850" y="3141663"/>
            <a:ext cx="4968875" cy="3436937"/>
          </a:xfrm>
          <a:noFill/>
        </p:spPr>
      </p:pic>
      <p:sp>
        <p:nvSpPr>
          <p:cNvPr id="57350" name="5 Marcador de fecha"/>
          <p:cNvSpPr>
            <a:spLocks noGrp="1"/>
          </p:cNvSpPr>
          <p:nvPr>
            <p:ph type="dt" sz="quarter" idx="10"/>
          </p:nvPr>
        </p:nvSpPr>
        <p:spPr>
          <a:noFill/>
        </p:spPr>
        <p:txBody>
          <a:bodyPr/>
          <a:lstStyle/>
          <a:p>
            <a:fld id="{1327CAF8-272D-459A-9DDC-461C42BA9E09}" type="datetime8">
              <a:rPr lang="es-ES">
                <a:latin typeface="Arial" pitchFamily="34" charset="0"/>
              </a:rPr>
              <a:pPr/>
              <a:t>22/01/2015 18:09</a:t>
            </a:fld>
            <a:endParaRPr lang="en-US">
              <a:latin typeface="Arial" pitchFamily="34" charset="0"/>
            </a:endParaRPr>
          </a:p>
        </p:txBody>
      </p:sp>
      <p:sp>
        <p:nvSpPr>
          <p:cNvPr id="57351" name="6 Marcador de número de diapositiva"/>
          <p:cNvSpPr>
            <a:spLocks noGrp="1"/>
          </p:cNvSpPr>
          <p:nvPr>
            <p:ph type="sldNum" sz="quarter" idx="12"/>
          </p:nvPr>
        </p:nvSpPr>
        <p:spPr>
          <a:noFill/>
        </p:spPr>
        <p:txBody>
          <a:bodyPr/>
          <a:lstStyle/>
          <a:p>
            <a:fld id="{771B9FDC-BDBE-4E35-A151-59BEE19F66DC}" type="slidenum">
              <a:rPr lang="en-US" smtClean="0">
                <a:latin typeface="Arial" pitchFamily="34" charset="0"/>
              </a:rPr>
              <a:pPr/>
              <a:t>82</a:t>
            </a:fld>
            <a:endParaRPr lang="en-US" smtClean="0">
              <a:latin typeface="Arial" pitchFamily="34"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191000" y="274638"/>
            <a:ext cx="4495800" cy="715962"/>
          </a:xfrm>
        </p:spPr>
        <p:txBody>
          <a:bodyPr/>
          <a:lstStyle/>
          <a:p>
            <a:r>
              <a:rPr lang="es-ES_tradnl" sz="2800" dirty="0" err="1" smtClean="0">
                <a:solidFill>
                  <a:schemeClr val="tx1"/>
                </a:solidFill>
              </a:rPr>
              <a:t>Jupiter</a:t>
            </a:r>
            <a:r>
              <a:rPr lang="es-ES_tradnl" sz="2800" dirty="0" smtClean="0">
                <a:solidFill>
                  <a:schemeClr val="tx1"/>
                </a:solidFill>
              </a:rPr>
              <a:t> ring and </a:t>
            </a:r>
            <a:r>
              <a:rPr lang="es-ES_tradnl" sz="2800" dirty="0" err="1" smtClean="0">
                <a:solidFill>
                  <a:schemeClr val="tx1"/>
                </a:solidFill>
              </a:rPr>
              <a:t>satellites</a:t>
            </a:r>
            <a:endParaRPr lang="es-ES" dirty="0" smtClean="0">
              <a:solidFill>
                <a:schemeClr val="tx1"/>
              </a:solidFill>
            </a:endParaRPr>
          </a:p>
        </p:txBody>
      </p:sp>
      <p:sp>
        <p:nvSpPr>
          <p:cNvPr id="58371" name="Rectangle 3"/>
          <p:cNvSpPr>
            <a:spLocks noGrp="1" noChangeArrowheads="1"/>
          </p:cNvSpPr>
          <p:nvPr>
            <p:ph type="body" sz="half" idx="1"/>
          </p:nvPr>
        </p:nvSpPr>
        <p:spPr>
          <a:xfrm>
            <a:off x="152400" y="2819400"/>
            <a:ext cx="3581400" cy="1219200"/>
          </a:xfrm>
        </p:spPr>
        <p:txBody>
          <a:bodyPr/>
          <a:lstStyle/>
          <a:p>
            <a:pPr>
              <a:lnSpc>
                <a:spcPct val="90000"/>
              </a:lnSpc>
            </a:pPr>
            <a:r>
              <a:rPr lang="es-ES_tradnl" sz="1600" dirty="0" err="1" smtClean="0"/>
              <a:t>Although</a:t>
            </a:r>
            <a:r>
              <a:rPr lang="es-ES_tradnl" sz="1600" dirty="0" smtClean="0"/>
              <a:t> </a:t>
            </a:r>
            <a:r>
              <a:rPr lang="es-ES_tradnl" sz="1600" dirty="0" err="1" smtClean="0"/>
              <a:t>not</a:t>
            </a:r>
            <a:r>
              <a:rPr lang="es-ES_tradnl" sz="1600" dirty="0" smtClean="0"/>
              <a:t> as </a:t>
            </a:r>
            <a:r>
              <a:rPr lang="es-ES_tradnl" sz="1600" dirty="0" err="1" smtClean="0"/>
              <a:t>conspicuous</a:t>
            </a:r>
            <a:r>
              <a:rPr lang="es-ES_tradnl" sz="1600" dirty="0" smtClean="0"/>
              <a:t> as </a:t>
            </a:r>
            <a:r>
              <a:rPr lang="es-ES_tradnl" sz="1600" dirty="0" err="1" smtClean="0"/>
              <a:t>Saturn’s</a:t>
            </a:r>
            <a:r>
              <a:rPr lang="es-ES_tradnl" sz="1600" dirty="0" smtClean="0"/>
              <a:t> ring, </a:t>
            </a:r>
            <a:r>
              <a:rPr lang="es-ES_tradnl" sz="1600" dirty="0" err="1" smtClean="0"/>
              <a:t>Jupiter</a:t>
            </a:r>
            <a:r>
              <a:rPr lang="es-ES_tradnl" sz="1600" dirty="0" smtClean="0"/>
              <a:t> </a:t>
            </a:r>
            <a:r>
              <a:rPr lang="es-ES_tradnl" sz="1600" dirty="0" err="1" smtClean="0"/>
              <a:t>also</a:t>
            </a:r>
            <a:r>
              <a:rPr lang="es-ES_tradnl" sz="1600" dirty="0" smtClean="0"/>
              <a:t> </a:t>
            </a:r>
            <a:r>
              <a:rPr lang="es-ES_tradnl" sz="1600" dirty="0" err="1" smtClean="0"/>
              <a:t>features</a:t>
            </a:r>
            <a:r>
              <a:rPr lang="es-ES_tradnl" sz="1600" dirty="0" smtClean="0"/>
              <a:t> a ring, </a:t>
            </a:r>
            <a:r>
              <a:rPr lang="es-ES_tradnl" sz="1600" dirty="0" err="1" smtClean="0"/>
              <a:t>which</a:t>
            </a:r>
            <a:r>
              <a:rPr lang="es-ES_tradnl" sz="1600" dirty="0" smtClean="0"/>
              <a:t> </a:t>
            </a:r>
            <a:r>
              <a:rPr lang="es-ES_tradnl" sz="1600" dirty="0" err="1" smtClean="0"/>
              <a:t>is</a:t>
            </a:r>
            <a:r>
              <a:rPr lang="es-ES_tradnl" sz="1600" dirty="0" smtClean="0"/>
              <a:t> </a:t>
            </a:r>
            <a:r>
              <a:rPr lang="es-ES_tradnl" sz="1600" dirty="0" err="1" smtClean="0"/>
              <a:t>composed</a:t>
            </a:r>
            <a:r>
              <a:rPr lang="es-ES_tradnl" sz="1600" dirty="0" smtClean="0"/>
              <a:t> </a:t>
            </a:r>
            <a:r>
              <a:rPr lang="es-ES_tradnl" sz="1600" dirty="0" err="1" smtClean="0"/>
              <a:t>mostly</a:t>
            </a:r>
            <a:r>
              <a:rPr lang="es-ES_tradnl" sz="1600" dirty="0" smtClean="0"/>
              <a:t> of </a:t>
            </a:r>
            <a:r>
              <a:rPr lang="es-ES_tradnl" sz="1600" dirty="0" err="1" smtClean="0"/>
              <a:t>dust</a:t>
            </a:r>
            <a:r>
              <a:rPr lang="es-ES_tradnl" sz="1600" dirty="0" smtClean="0"/>
              <a:t> </a:t>
            </a:r>
            <a:r>
              <a:rPr lang="es-ES_tradnl" sz="1600" dirty="0" err="1" smtClean="0"/>
              <a:t>particles</a:t>
            </a:r>
            <a:r>
              <a:rPr lang="es-ES_tradnl" sz="1600" dirty="0" smtClean="0"/>
              <a:t>.</a:t>
            </a:r>
            <a:endParaRPr lang="es-ES_tradnl" sz="1600" dirty="0" smtClean="0"/>
          </a:p>
          <a:p>
            <a:pPr>
              <a:lnSpc>
                <a:spcPct val="90000"/>
              </a:lnSpc>
            </a:pPr>
            <a:endParaRPr lang="es-ES" sz="1600" dirty="0" smtClean="0"/>
          </a:p>
        </p:txBody>
      </p:sp>
      <p:pic>
        <p:nvPicPr>
          <p:cNvPr id="58372" name="Picture 4" descr="jupring"/>
          <p:cNvPicPr>
            <a:picLocks noGrp="1" noChangeAspect="1" noChangeArrowheads="1"/>
          </p:cNvPicPr>
          <p:nvPr>
            <p:ph sz="half" idx="2"/>
          </p:nvPr>
        </p:nvPicPr>
        <p:blipFill>
          <a:blip r:embed="rId3" cstate="print"/>
          <a:srcRect/>
          <a:stretch>
            <a:fillRect/>
          </a:stretch>
        </p:blipFill>
        <p:spPr>
          <a:xfrm>
            <a:off x="0" y="0"/>
            <a:ext cx="4191000" cy="2832100"/>
          </a:xfrm>
          <a:noFill/>
        </p:spPr>
      </p:pic>
      <p:pic>
        <p:nvPicPr>
          <p:cNvPr id="58373" name="Picture 6" descr="galilean-satellitesb"/>
          <p:cNvPicPr>
            <a:picLocks noChangeAspect="1" noChangeArrowheads="1"/>
          </p:cNvPicPr>
          <p:nvPr/>
        </p:nvPicPr>
        <p:blipFill>
          <a:blip r:embed="rId4" cstate="print"/>
          <a:srcRect/>
          <a:stretch>
            <a:fillRect/>
          </a:stretch>
        </p:blipFill>
        <p:spPr bwMode="auto">
          <a:xfrm>
            <a:off x="4221163" y="2303463"/>
            <a:ext cx="4922837" cy="4554537"/>
          </a:xfrm>
          <a:prstGeom prst="rect">
            <a:avLst/>
          </a:prstGeom>
          <a:noFill/>
          <a:ln w="9525">
            <a:noFill/>
            <a:miter lim="800000"/>
            <a:headEnd/>
            <a:tailEnd/>
          </a:ln>
        </p:spPr>
      </p:pic>
      <p:sp>
        <p:nvSpPr>
          <p:cNvPr id="58374" name="Text Box 7"/>
          <p:cNvSpPr txBox="1">
            <a:spLocks noChangeArrowheads="1"/>
          </p:cNvSpPr>
          <p:nvPr/>
        </p:nvSpPr>
        <p:spPr bwMode="auto">
          <a:xfrm>
            <a:off x="1003648" y="4769136"/>
            <a:ext cx="2987675" cy="1077218"/>
          </a:xfrm>
          <a:prstGeom prst="rect">
            <a:avLst/>
          </a:prstGeom>
          <a:noFill/>
          <a:ln w="9525">
            <a:noFill/>
            <a:miter lim="800000"/>
            <a:headEnd/>
            <a:tailEnd/>
          </a:ln>
        </p:spPr>
        <p:txBody>
          <a:bodyPr>
            <a:spAutoFit/>
          </a:bodyPr>
          <a:lstStyle/>
          <a:p>
            <a:r>
              <a:rPr lang="es-ES_tradnl" sz="1600" dirty="0" err="1">
                <a:latin typeface="Comic Sans MS" pitchFamily="66" charset="0"/>
              </a:rPr>
              <a:t>Jupiter</a:t>
            </a:r>
            <a:r>
              <a:rPr lang="es-ES_tradnl" sz="1600" dirty="0">
                <a:latin typeface="Comic Sans MS" pitchFamily="66" charset="0"/>
              </a:rPr>
              <a:t> </a:t>
            </a:r>
            <a:r>
              <a:rPr lang="es-ES_tradnl" sz="1600" dirty="0" smtClean="0">
                <a:latin typeface="Comic Sans MS" pitchFamily="66" charset="0"/>
              </a:rPr>
              <a:t>has more </a:t>
            </a:r>
            <a:r>
              <a:rPr lang="es-ES_tradnl" sz="1600" dirty="0" err="1" smtClean="0">
                <a:latin typeface="Comic Sans MS" pitchFamily="66" charset="0"/>
              </a:rPr>
              <a:t>than</a:t>
            </a:r>
            <a:r>
              <a:rPr lang="es-ES_tradnl" sz="1600" dirty="0" smtClean="0">
                <a:latin typeface="Comic Sans MS" pitchFamily="66" charset="0"/>
              </a:rPr>
              <a:t> 63 </a:t>
            </a:r>
            <a:r>
              <a:rPr lang="es-ES_tradnl" sz="1600" dirty="0" err="1" smtClean="0">
                <a:latin typeface="Comic Sans MS" pitchFamily="66" charset="0"/>
              </a:rPr>
              <a:t>sat</a:t>
            </a:r>
            <a:r>
              <a:rPr lang="es-ES_tradnl" sz="1600" dirty="0" err="1" smtClean="0">
                <a:latin typeface="Comic Sans MS" pitchFamily="66" charset="0"/>
                <a:ea typeface="ＭＳ Ｐゴシック" pitchFamily="1" charset="-128"/>
              </a:rPr>
              <a:t>e</a:t>
            </a:r>
            <a:r>
              <a:rPr lang="es-ES_tradnl" altLang="ja-JP" sz="1600" dirty="0" err="1" smtClean="0">
                <a:latin typeface="Comic Sans MS" pitchFamily="66" charset="0"/>
                <a:ea typeface="ＭＳ Ｐゴシック" pitchFamily="1" charset="-128"/>
              </a:rPr>
              <a:t>llites</a:t>
            </a:r>
            <a:r>
              <a:rPr lang="es-ES_tradnl" altLang="ja-JP" sz="1600" dirty="0">
                <a:latin typeface="Comic Sans MS" pitchFamily="66" charset="0"/>
                <a:ea typeface="ＭＳ Ｐゴシック" pitchFamily="1" charset="-128"/>
              </a:rPr>
              <a:t>. </a:t>
            </a:r>
            <a:r>
              <a:rPr lang="es-ES_tradnl" altLang="ja-JP" sz="1600" dirty="0" smtClean="0">
                <a:latin typeface="Comic Sans MS" pitchFamily="66" charset="0"/>
                <a:ea typeface="ＭＳ Ｐゴシック" pitchFamily="1" charset="-128"/>
              </a:rPr>
              <a:t> </a:t>
            </a:r>
            <a:r>
              <a:rPr lang="es-ES_tradnl" altLang="ja-JP" sz="1600" dirty="0" err="1" smtClean="0">
                <a:latin typeface="Comic Sans MS" pitchFamily="66" charset="0"/>
                <a:ea typeface="ＭＳ Ｐゴシック" pitchFamily="1" charset="-128"/>
              </a:rPr>
              <a:t>The</a:t>
            </a:r>
            <a:r>
              <a:rPr lang="es-ES_tradnl" altLang="ja-JP" sz="1600" dirty="0" smtClean="0">
                <a:latin typeface="Comic Sans MS" pitchFamily="66" charset="0"/>
                <a:ea typeface="ＭＳ Ｐゴシック" pitchFamily="1" charset="-128"/>
              </a:rPr>
              <a:t> </a:t>
            </a:r>
            <a:r>
              <a:rPr lang="es-ES_tradnl" altLang="ja-JP" sz="1600" dirty="0" err="1" smtClean="0">
                <a:latin typeface="Comic Sans MS" pitchFamily="66" charset="0"/>
                <a:ea typeface="ＭＳ Ｐゴシック" pitchFamily="1" charset="-128"/>
              </a:rPr>
              <a:t>four</a:t>
            </a:r>
            <a:r>
              <a:rPr lang="es-ES_tradnl" altLang="ja-JP" sz="1600" dirty="0" smtClean="0">
                <a:latin typeface="Comic Sans MS" pitchFamily="66" charset="0"/>
                <a:ea typeface="ＭＳ Ｐゴシック" pitchFamily="1" charset="-128"/>
              </a:rPr>
              <a:t> </a:t>
            </a:r>
            <a:r>
              <a:rPr lang="es-ES_tradnl" altLang="ja-JP" sz="1600" dirty="0" err="1" smtClean="0">
                <a:latin typeface="Comic Sans MS" pitchFamily="66" charset="0"/>
                <a:ea typeface="ＭＳ Ｐゴシック" pitchFamily="1" charset="-128"/>
              </a:rPr>
              <a:t>biggest</a:t>
            </a:r>
            <a:r>
              <a:rPr lang="es-ES_tradnl" altLang="ja-JP" sz="1600" dirty="0" smtClean="0">
                <a:latin typeface="Comic Sans MS" pitchFamily="66" charset="0"/>
                <a:ea typeface="ＭＳ Ｐゴシック" pitchFamily="1" charset="-128"/>
              </a:rPr>
              <a:t> </a:t>
            </a:r>
            <a:r>
              <a:rPr lang="es-ES_tradnl" altLang="ja-JP" sz="1600" dirty="0" err="1" smtClean="0">
                <a:latin typeface="Comic Sans MS" pitchFamily="66" charset="0"/>
                <a:ea typeface="ＭＳ Ｐゴシック" pitchFamily="1" charset="-128"/>
              </a:rPr>
              <a:t>Galilean</a:t>
            </a:r>
            <a:r>
              <a:rPr lang="es-ES_tradnl" altLang="ja-JP" sz="1600" dirty="0" smtClean="0">
                <a:latin typeface="Comic Sans MS" pitchFamily="66" charset="0"/>
                <a:ea typeface="ＭＳ Ｐゴシック" pitchFamily="1" charset="-128"/>
              </a:rPr>
              <a:t>  </a:t>
            </a:r>
            <a:r>
              <a:rPr lang="es-ES_tradnl" altLang="ja-JP" sz="1600" dirty="0" err="1" smtClean="0">
                <a:latin typeface="Comic Sans MS" pitchFamily="66" charset="0"/>
                <a:ea typeface="ＭＳ Ｐゴシック" pitchFamily="1" charset="-128"/>
              </a:rPr>
              <a:t>moons</a:t>
            </a:r>
            <a:r>
              <a:rPr lang="es-ES_tradnl" altLang="ja-JP" sz="1600" dirty="0" smtClean="0">
                <a:latin typeface="Comic Sans MS" pitchFamily="66" charset="0"/>
                <a:ea typeface="ＭＳ Ｐゴシック" pitchFamily="1" charset="-128"/>
              </a:rPr>
              <a:t> (</a:t>
            </a:r>
            <a:r>
              <a:rPr lang="es-ES_tradnl" altLang="ja-JP" sz="1600" dirty="0" err="1" smtClean="0">
                <a:latin typeface="Comic Sans MS" pitchFamily="66" charset="0"/>
                <a:ea typeface="ＭＳ Ｐゴシック" pitchFamily="1" charset="-128"/>
              </a:rPr>
              <a:t>shown</a:t>
            </a:r>
            <a:r>
              <a:rPr lang="es-ES_tradnl" altLang="ja-JP" sz="1600" dirty="0" smtClean="0">
                <a:latin typeface="Comic Sans MS" pitchFamily="66" charset="0"/>
                <a:ea typeface="ＭＳ Ｐゴシック" pitchFamily="1" charset="-128"/>
              </a:rPr>
              <a:t> </a:t>
            </a:r>
            <a:r>
              <a:rPr lang="es-ES_tradnl" altLang="ja-JP" sz="1600" dirty="0" err="1" smtClean="0">
                <a:latin typeface="Comic Sans MS" pitchFamily="66" charset="0"/>
                <a:ea typeface="ＭＳ Ｐゴシック" pitchFamily="1" charset="-128"/>
              </a:rPr>
              <a:t>with</a:t>
            </a:r>
            <a:r>
              <a:rPr lang="es-ES_tradnl" altLang="ja-JP" sz="1600" dirty="0" smtClean="0">
                <a:latin typeface="Comic Sans MS" pitchFamily="66" charset="0"/>
                <a:ea typeface="ＭＳ Ｐゴシック" pitchFamily="1" charset="-128"/>
              </a:rPr>
              <a:t> </a:t>
            </a:r>
            <a:r>
              <a:rPr lang="es-ES_tradnl" altLang="ja-JP" sz="1600" dirty="0" err="1" smtClean="0">
                <a:latin typeface="Comic Sans MS" pitchFamily="66" charset="0"/>
                <a:ea typeface="ＭＳ Ｐゴシック" pitchFamily="1" charset="-128"/>
              </a:rPr>
              <a:t>the</a:t>
            </a:r>
            <a:r>
              <a:rPr lang="es-ES_tradnl" altLang="ja-JP" sz="1600" dirty="0" smtClean="0">
                <a:latin typeface="Comic Sans MS" pitchFamily="66" charset="0"/>
                <a:ea typeface="ＭＳ Ｐゴシック" pitchFamily="1" charset="-128"/>
              </a:rPr>
              <a:t> Moon </a:t>
            </a:r>
            <a:r>
              <a:rPr lang="es-ES_tradnl" altLang="ja-JP" sz="1600" dirty="0" err="1" smtClean="0">
                <a:latin typeface="Comic Sans MS" pitchFamily="66" charset="0"/>
                <a:ea typeface="ＭＳ Ｐゴシック" pitchFamily="1" charset="-128"/>
              </a:rPr>
              <a:t>for</a:t>
            </a:r>
            <a:r>
              <a:rPr lang="es-ES_tradnl" altLang="ja-JP" sz="1600" dirty="0" smtClean="0">
                <a:latin typeface="Comic Sans MS" pitchFamily="66" charset="0"/>
                <a:ea typeface="ＭＳ Ｐゴシック" pitchFamily="1" charset="-128"/>
              </a:rPr>
              <a:t> </a:t>
            </a:r>
            <a:r>
              <a:rPr lang="es-ES_tradnl" altLang="ja-JP" sz="1600" dirty="0" err="1" smtClean="0">
                <a:latin typeface="Comic Sans MS" pitchFamily="66" charset="0"/>
                <a:ea typeface="ＭＳ Ｐゴシック" pitchFamily="1" charset="-128"/>
              </a:rPr>
              <a:t>comparison</a:t>
            </a:r>
            <a:r>
              <a:rPr lang="es-ES_tradnl" altLang="ja-JP" sz="1600" dirty="0" smtClean="0">
                <a:latin typeface="Comic Sans MS" pitchFamily="66" charset="0"/>
                <a:ea typeface="ＭＳ Ｐゴシック" pitchFamily="1" charset="-128"/>
              </a:rPr>
              <a:t>)</a:t>
            </a:r>
            <a:endParaRPr lang="es-ES_tradnl" sz="1600" dirty="0">
              <a:latin typeface="Comic Sans MS" pitchFamily="66" charset="0"/>
            </a:endParaRPr>
          </a:p>
        </p:txBody>
      </p:sp>
      <p:sp>
        <p:nvSpPr>
          <p:cNvPr id="58375" name="6 Marcador de fecha"/>
          <p:cNvSpPr>
            <a:spLocks noGrp="1"/>
          </p:cNvSpPr>
          <p:nvPr>
            <p:ph type="dt" sz="quarter" idx="10"/>
          </p:nvPr>
        </p:nvSpPr>
        <p:spPr>
          <a:xfrm>
            <a:off x="0" y="6378426"/>
            <a:ext cx="2133600" cy="476250"/>
          </a:xfrm>
          <a:noFill/>
        </p:spPr>
        <p:txBody>
          <a:bodyPr/>
          <a:lstStyle/>
          <a:p>
            <a:fld id="{25ADE5F7-535F-47E4-9829-DA3AC6205FD9}" type="datetime8">
              <a:rPr lang="es-ES">
                <a:latin typeface="Arial" pitchFamily="34" charset="0"/>
              </a:rPr>
              <a:pPr/>
              <a:t>22/01/2015 18:09</a:t>
            </a:fld>
            <a:endParaRPr lang="es-ES" dirty="0">
              <a:latin typeface="Arial" pitchFamily="34" charset="0"/>
            </a:endParaRPr>
          </a:p>
        </p:txBody>
      </p:sp>
      <p:sp>
        <p:nvSpPr>
          <p:cNvPr id="58376" name="7 Marcador de número de diapositiva"/>
          <p:cNvSpPr>
            <a:spLocks noGrp="1"/>
          </p:cNvSpPr>
          <p:nvPr>
            <p:ph type="sldNum" sz="quarter" idx="12"/>
          </p:nvPr>
        </p:nvSpPr>
        <p:spPr>
          <a:noFill/>
        </p:spPr>
        <p:txBody>
          <a:bodyPr/>
          <a:lstStyle/>
          <a:p>
            <a:fld id="{770D7ACD-F958-467D-8A91-47382AD1E208}" type="slidenum">
              <a:rPr lang="es-ES" smtClean="0">
                <a:latin typeface="Arial" pitchFamily="34" charset="0"/>
              </a:rPr>
              <a:pPr/>
              <a:t>83</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descr="Saturn"/>
          <p:cNvPicPr>
            <a:picLocks noChangeAspect="1" noChangeArrowheads="1"/>
          </p:cNvPicPr>
          <p:nvPr/>
        </p:nvPicPr>
        <p:blipFill>
          <a:blip r:embed="rId3" cstate="print"/>
          <a:srcRect/>
          <a:stretch>
            <a:fillRect/>
          </a:stretch>
        </p:blipFill>
        <p:spPr bwMode="auto">
          <a:xfrm>
            <a:off x="0" y="2708275"/>
            <a:ext cx="9144000" cy="3946525"/>
          </a:xfrm>
          <a:prstGeom prst="rect">
            <a:avLst/>
          </a:prstGeom>
          <a:noFill/>
          <a:ln w="9525">
            <a:noFill/>
            <a:miter lim="800000"/>
            <a:headEnd/>
            <a:tailEnd/>
          </a:ln>
        </p:spPr>
      </p:pic>
      <p:sp>
        <p:nvSpPr>
          <p:cNvPr id="59395" name="Rectangle 3"/>
          <p:cNvSpPr>
            <a:spLocks noGrp="1" noChangeArrowheads="1"/>
          </p:cNvSpPr>
          <p:nvPr>
            <p:ph type="title"/>
          </p:nvPr>
        </p:nvSpPr>
        <p:spPr>
          <a:xfrm>
            <a:off x="539750" y="0"/>
            <a:ext cx="8229600" cy="1143000"/>
          </a:xfrm>
        </p:spPr>
        <p:txBody>
          <a:bodyPr/>
          <a:lstStyle/>
          <a:p>
            <a:r>
              <a:rPr lang="es-ES_tradnl" dirty="0" err="1" smtClean="0">
                <a:solidFill>
                  <a:schemeClr val="tx1"/>
                </a:solidFill>
              </a:rPr>
              <a:t>Saturn</a:t>
            </a:r>
            <a:endParaRPr lang="es-ES" dirty="0" smtClean="0">
              <a:solidFill>
                <a:schemeClr val="tx1"/>
              </a:solidFill>
            </a:endParaRPr>
          </a:p>
        </p:txBody>
      </p:sp>
      <p:sp>
        <p:nvSpPr>
          <p:cNvPr id="59396" name="Rectangle 4"/>
          <p:cNvSpPr>
            <a:spLocks noGrp="1" noChangeArrowheads="1"/>
          </p:cNvSpPr>
          <p:nvPr>
            <p:ph type="body" idx="1"/>
          </p:nvPr>
        </p:nvSpPr>
        <p:spPr>
          <a:xfrm>
            <a:off x="611188" y="908050"/>
            <a:ext cx="8218487" cy="3052763"/>
          </a:xfrm>
        </p:spPr>
        <p:txBody>
          <a:bodyPr/>
          <a:lstStyle/>
          <a:p>
            <a:pPr>
              <a:lnSpc>
                <a:spcPct val="90000"/>
              </a:lnSpc>
            </a:pPr>
            <a:r>
              <a:rPr lang="es-ES_tradnl" sz="1600" dirty="0" err="1" smtClean="0"/>
              <a:t>Saturn</a:t>
            </a:r>
            <a:r>
              <a:rPr lang="es-ES_tradnl" sz="1600" dirty="0" smtClean="0"/>
              <a:t> </a:t>
            </a:r>
            <a:r>
              <a:rPr lang="es-ES_tradnl" sz="1600" dirty="0" err="1"/>
              <a:t>i</a:t>
            </a:r>
            <a:r>
              <a:rPr lang="es-ES_tradnl" sz="1600" dirty="0" err="1" smtClean="0"/>
              <a:t>s</a:t>
            </a:r>
            <a:r>
              <a:rPr lang="es-ES_tradnl" sz="1600" dirty="0" smtClean="0"/>
              <a:t> </a:t>
            </a:r>
            <a:r>
              <a:rPr lang="es-ES_tradnl" sz="1600" dirty="0" err="1" smtClean="0"/>
              <a:t>the</a:t>
            </a:r>
            <a:r>
              <a:rPr lang="es-ES_tradnl" sz="1600" dirty="0" smtClean="0"/>
              <a:t> </a:t>
            </a:r>
            <a:r>
              <a:rPr lang="es-ES_tradnl" sz="1600" dirty="0" err="1" smtClean="0"/>
              <a:t>second</a:t>
            </a:r>
            <a:r>
              <a:rPr lang="es-ES_tradnl" sz="1600" dirty="0" smtClean="0"/>
              <a:t> </a:t>
            </a:r>
            <a:r>
              <a:rPr lang="es-ES_tradnl" sz="1600" dirty="0" err="1" smtClean="0"/>
              <a:t>largest</a:t>
            </a:r>
            <a:r>
              <a:rPr lang="es-ES_tradnl" sz="1600" dirty="0" smtClean="0"/>
              <a:t> </a:t>
            </a:r>
            <a:r>
              <a:rPr lang="es-ES_tradnl" sz="1600" dirty="0" err="1" smtClean="0"/>
              <a:t>planet</a:t>
            </a:r>
            <a:r>
              <a:rPr lang="es-ES_tradnl" sz="1600" dirty="0" smtClean="0"/>
              <a:t> in </a:t>
            </a:r>
            <a:r>
              <a:rPr lang="es-ES_tradnl" sz="1600" dirty="0" err="1" smtClean="0"/>
              <a:t>the</a:t>
            </a:r>
            <a:r>
              <a:rPr lang="es-ES_tradnl" sz="1600" dirty="0" smtClean="0"/>
              <a:t> solar </a:t>
            </a:r>
            <a:r>
              <a:rPr lang="es-ES_tradnl" sz="1600" dirty="0" err="1" smtClean="0"/>
              <a:t>system</a:t>
            </a:r>
            <a:r>
              <a:rPr lang="es-ES_tradnl" sz="1600" dirty="0" smtClean="0"/>
              <a:t>.</a:t>
            </a:r>
            <a:endParaRPr lang="es-ES_tradnl" sz="1600" dirty="0" smtClean="0"/>
          </a:p>
          <a:p>
            <a:pPr>
              <a:lnSpc>
                <a:spcPct val="90000"/>
              </a:lnSpc>
            </a:pPr>
            <a:r>
              <a:rPr lang="es-ES_tradnl" sz="1600" dirty="0" smtClean="0"/>
              <a:t>Galileo </a:t>
            </a:r>
            <a:r>
              <a:rPr lang="es-ES_tradnl" sz="1600" dirty="0" err="1" smtClean="0"/>
              <a:t>already</a:t>
            </a:r>
            <a:r>
              <a:rPr lang="es-ES_tradnl" sz="1600" dirty="0" smtClean="0"/>
              <a:t> </a:t>
            </a:r>
            <a:r>
              <a:rPr lang="es-ES_tradnl" sz="1600" dirty="0" err="1" smtClean="0"/>
              <a:t>noticed</a:t>
            </a:r>
            <a:r>
              <a:rPr lang="es-ES_tradnl" sz="1600" dirty="0" smtClean="0"/>
              <a:t> </a:t>
            </a:r>
            <a:r>
              <a:rPr lang="es-ES_tradnl" sz="1600" dirty="0" err="1" smtClean="0"/>
              <a:t>something</a:t>
            </a:r>
            <a:r>
              <a:rPr lang="es-ES_tradnl" sz="1600" dirty="0" smtClean="0"/>
              <a:t> “</a:t>
            </a:r>
            <a:r>
              <a:rPr lang="es-ES_tradnl" sz="1600" dirty="0" err="1" smtClean="0"/>
              <a:t>strange</a:t>
            </a:r>
            <a:r>
              <a:rPr lang="es-ES_tradnl" sz="1600" dirty="0" smtClean="0"/>
              <a:t>”, </a:t>
            </a:r>
            <a:r>
              <a:rPr lang="es-ES_tradnl" sz="1600" dirty="0" err="1" smtClean="0"/>
              <a:t>but</a:t>
            </a:r>
            <a:r>
              <a:rPr lang="es-ES_tradnl" sz="1600" dirty="0" smtClean="0"/>
              <a:t> </a:t>
            </a:r>
            <a:r>
              <a:rPr lang="es-ES_tradnl" sz="1600" dirty="0" err="1" smtClean="0"/>
              <a:t>it</a:t>
            </a:r>
            <a:r>
              <a:rPr lang="es-ES_tradnl" sz="1600" dirty="0" smtClean="0"/>
              <a:t> </a:t>
            </a:r>
            <a:r>
              <a:rPr lang="es-ES_tradnl" sz="1600" dirty="0" err="1" smtClean="0"/>
              <a:t>was</a:t>
            </a:r>
            <a:r>
              <a:rPr lang="es-ES_tradnl" sz="1600" dirty="0" smtClean="0"/>
              <a:t> </a:t>
            </a:r>
            <a:r>
              <a:rPr lang="es-ES_tradnl" sz="1600" dirty="0" err="1" smtClean="0"/>
              <a:t>not</a:t>
            </a:r>
            <a:r>
              <a:rPr lang="es-ES_tradnl" sz="1600" dirty="0" smtClean="0"/>
              <a:t> </a:t>
            </a:r>
            <a:r>
              <a:rPr lang="es-ES_tradnl" sz="1600" dirty="0" err="1" smtClean="0"/>
              <a:t>until</a:t>
            </a:r>
            <a:r>
              <a:rPr lang="es-ES_tradnl" sz="1600" dirty="0" smtClean="0"/>
              <a:t> 1659 </a:t>
            </a:r>
            <a:r>
              <a:rPr lang="es-ES_tradnl" sz="1600" dirty="0" err="1" smtClean="0"/>
              <a:t>that</a:t>
            </a:r>
            <a:r>
              <a:rPr lang="es-ES_tradnl" sz="1600" dirty="0" smtClean="0"/>
              <a:t> Huygens </a:t>
            </a:r>
            <a:r>
              <a:rPr lang="es-ES_tradnl" sz="1600" dirty="0" err="1" smtClean="0"/>
              <a:t>correctly</a:t>
            </a:r>
            <a:r>
              <a:rPr lang="es-ES_tradnl" sz="1600" dirty="0" smtClean="0"/>
              <a:t> </a:t>
            </a:r>
            <a:r>
              <a:rPr lang="es-ES_tradnl" sz="1600" dirty="0" err="1" smtClean="0"/>
              <a:t>understood</a:t>
            </a:r>
            <a:r>
              <a:rPr lang="es-ES_tradnl" sz="1600" dirty="0" smtClean="0"/>
              <a:t> </a:t>
            </a:r>
            <a:r>
              <a:rPr lang="es-ES_tradnl" sz="1600" dirty="0" err="1" smtClean="0"/>
              <a:t>the</a:t>
            </a:r>
            <a:r>
              <a:rPr lang="es-ES_tradnl" sz="1600" dirty="0" smtClean="0"/>
              <a:t> </a:t>
            </a:r>
            <a:r>
              <a:rPr lang="es-ES_tradnl" sz="1600" dirty="0" err="1" smtClean="0"/>
              <a:t>geometry</a:t>
            </a:r>
            <a:r>
              <a:rPr lang="es-ES_tradnl" sz="1600" dirty="0" smtClean="0"/>
              <a:t> of </a:t>
            </a:r>
            <a:r>
              <a:rPr lang="es-ES_tradnl" sz="1600" dirty="0" err="1" smtClean="0"/>
              <a:t>the</a:t>
            </a:r>
            <a:r>
              <a:rPr lang="es-ES_tradnl" sz="1600" dirty="0" smtClean="0"/>
              <a:t> ring.</a:t>
            </a:r>
            <a:endParaRPr lang="es-ES_tradnl" sz="1600" dirty="0" smtClean="0"/>
          </a:p>
          <a:p>
            <a:pPr>
              <a:lnSpc>
                <a:spcPct val="90000"/>
              </a:lnSpc>
            </a:pPr>
            <a:r>
              <a:rPr lang="es-ES_tradnl" sz="1600" dirty="0" smtClean="0"/>
              <a:t>A </a:t>
            </a:r>
            <a:r>
              <a:rPr lang="es-ES_tradnl" sz="1600" dirty="0" err="1" smtClean="0"/>
              <a:t>gaseous</a:t>
            </a:r>
            <a:r>
              <a:rPr lang="es-ES_tradnl" sz="1600" dirty="0" smtClean="0"/>
              <a:t> </a:t>
            </a:r>
            <a:r>
              <a:rPr lang="es-ES_tradnl" sz="1600" dirty="0" err="1" smtClean="0"/>
              <a:t>planet</a:t>
            </a:r>
            <a:r>
              <a:rPr lang="es-ES_tradnl" sz="1600" dirty="0" smtClean="0"/>
              <a:t>, as </a:t>
            </a:r>
            <a:r>
              <a:rPr lang="es-ES_tradnl" sz="1600" dirty="0" err="1" smtClean="0"/>
              <a:t>the</a:t>
            </a:r>
            <a:r>
              <a:rPr lang="es-ES_tradnl" sz="1600" dirty="0" smtClean="0"/>
              <a:t> </a:t>
            </a:r>
            <a:r>
              <a:rPr lang="es-ES_tradnl" sz="1600" dirty="0" err="1" smtClean="0"/>
              <a:t>other</a:t>
            </a:r>
            <a:r>
              <a:rPr lang="es-ES_tradnl" sz="1600" dirty="0" smtClean="0"/>
              <a:t> </a:t>
            </a:r>
            <a:r>
              <a:rPr lang="es-ES_tradnl" sz="1600" dirty="0" err="1" smtClean="0"/>
              <a:t>giants</a:t>
            </a:r>
            <a:r>
              <a:rPr lang="es-ES_tradnl" sz="1600" dirty="0" smtClean="0"/>
              <a:t>, </a:t>
            </a:r>
            <a:r>
              <a:rPr lang="es-ES_tradnl" sz="1600" dirty="0" err="1" smtClean="0"/>
              <a:t>it</a:t>
            </a:r>
            <a:r>
              <a:rPr lang="es-ES_tradnl" sz="1600" dirty="0" smtClean="0"/>
              <a:t> </a:t>
            </a:r>
            <a:r>
              <a:rPr lang="es-ES_tradnl" sz="1600" dirty="0" err="1" smtClean="0"/>
              <a:t>is</a:t>
            </a:r>
            <a:r>
              <a:rPr lang="es-ES_tradnl" sz="1600" dirty="0" smtClean="0"/>
              <a:t> </a:t>
            </a:r>
            <a:r>
              <a:rPr lang="es-ES_tradnl" sz="1600" dirty="0" err="1" smtClean="0"/>
              <a:t>made</a:t>
            </a:r>
            <a:r>
              <a:rPr lang="es-ES_tradnl" sz="1600" dirty="0" smtClean="0"/>
              <a:t> </a:t>
            </a:r>
            <a:r>
              <a:rPr lang="es-ES_tradnl" sz="1600" dirty="0" err="1" smtClean="0"/>
              <a:t>mostly</a:t>
            </a:r>
            <a:r>
              <a:rPr lang="es-ES_tradnl" sz="1600" dirty="0" smtClean="0"/>
              <a:t> of </a:t>
            </a:r>
            <a:r>
              <a:rPr lang="es-ES_tradnl" sz="1600" dirty="0" err="1"/>
              <a:t>h</a:t>
            </a:r>
            <a:r>
              <a:rPr lang="es-ES_tradnl" sz="1600" dirty="0" err="1" smtClean="0"/>
              <a:t>ydrogen</a:t>
            </a:r>
            <a:r>
              <a:rPr lang="es-ES_tradnl" sz="1600" dirty="0" smtClean="0"/>
              <a:t> and </a:t>
            </a:r>
            <a:r>
              <a:rPr lang="es-ES_tradnl" sz="1600" dirty="0" err="1" smtClean="0"/>
              <a:t>helium</a:t>
            </a:r>
            <a:r>
              <a:rPr lang="es-ES_tradnl" sz="1600" dirty="0" smtClean="0"/>
              <a:t>. </a:t>
            </a:r>
            <a:endParaRPr lang="es-ES_tradnl" sz="1600" dirty="0" smtClean="0"/>
          </a:p>
          <a:p>
            <a:pPr>
              <a:lnSpc>
                <a:spcPct val="90000"/>
              </a:lnSpc>
            </a:pPr>
            <a:r>
              <a:rPr lang="es-ES_tradnl" sz="1600" dirty="0" err="1" smtClean="0"/>
              <a:t>The</a:t>
            </a:r>
            <a:r>
              <a:rPr lang="es-ES_tradnl" sz="1600" dirty="0" smtClean="0"/>
              <a:t> </a:t>
            </a:r>
            <a:r>
              <a:rPr lang="es-ES_tradnl" sz="1600" dirty="0" err="1" smtClean="0"/>
              <a:t>less</a:t>
            </a:r>
            <a:r>
              <a:rPr lang="es-ES_tradnl" sz="1600" dirty="0" smtClean="0"/>
              <a:t> dense </a:t>
            </a:r>
            <a:r>
              <a:rPr lang="es-ES_tradnl" sz="1600" dirty="0" err="1" smtClean="0"/>
              <a:t>planet</a:t>
            </a:r>
            <a:r>
              <a:rPr lang="es-ES_tradnl" sz="1600" dirty="0" smtClean="0"/>
              <a:t>  of </a:t>
            </a:r>
            <a:r>
              <a:rPr lang="es-ES_tradnl" sz="1600" dirty="0" err="1" smtClean="0"/>
              <a:t>the</a:t>
            </a:r>
            <a:r>
              <a:rPr lang="es-ES_tradnl" sz="1600" dirty="0" smtClean="0"/>
              <a:t> solar </a:t>
            </a:r>
            <a:r>
              <a:rPr lang="es-ES_tradnl" sz="1600" dirty="0" err="1" smtClean="0"/>
              <a:t>system</a:t>
            </a:r>
            <a:r>
              <a:rPr lang="es-ES_tradnl" sz="1600" dirty="0" smtClean="0"/>
              <a:t> </a:t>
            </a:r>
            <a:r>
              <a:rPr lang="es-ES_tradnl" sz="1600" dirty="0" smtClean="0"/>
              <a:t>(d=0.7g/cm</a:t>
            </a:r>
            <a:r>
              <a:rPr lang="es-ES_tradnl" sz="1600" baseline="30000" dirty="0" smtClean="0"/>
              <a:t>3</a:t>
            </a:r>
            <a:r>
              <a:rPr lang="es-ES_tradnl" sz="1600" dirty="0" smtClean="0"/>
              <a:t>). </a:t>
            </a:r>
            <a:r>
              <a:rPr lang="es-ES_tradnl" sz="1600" dirty="0" err="1" smtClean="0"/>
              <a:t>It</a:t>
            </a:r>
            <a:r>
              <a:rPr lang="es-ES_tradnl" sz="1600" dirty="0" smtClean="0"/>
              <a:t> </a:t>
            </a:r>
            <a:r>
              <a:rPr lang="es-ES_tradnl" sz="1600" dirty="0" err="1"/>
              <a:t>w</a:t>
            </a:r>
            <a:r>
              <a:rPr lang="es-ES_tradnl" sz="1600" dirty="0" err="1" smtClean="0"/>
              <a:t>ould</a:t>
            </a:r>
            <a:r>
              <a:rPr lang="es-ES_tradnl" sz="1600" dirty="0" smtClean="0"/>
              <a:t> </a:t>
            </a:r>
            <a:r>
              <a:rPr lang="es-ES_tradnl" sz="1600" dirty="0" err="1" smtClean="0"/>
              <a:t>float</a:t>
            </a:r>
            <a:r>
              <a:rPr lang="es-ES_tradnl" sz="1600" dirty="0" smtClean="0"/>
              <a:t> </a:t>
            </a:r>
            <a:r>
              <a:rPr lang="es-ES_tradnl" sz="1600" dirty="0" err="1" smtClean="0"/>
              <a:t>on</a:t>
            </a:r>
            <a:r>
              <a:rPr lang="es-ES_tradnl" sz="1600" dirty="0" smtClean="0"/>
              <a:t> </a:t>
            </a:r>
            <a:r>
              <a:rPr lang="es-ES_tradnl" sz="1600" dirty="0" err="1" smtClean="0"/>
              <a:t>water</a:t>
            </a:r>
            <a:r>
              <a:rPr lang="es-ES_tradnl" sz="1600" dirty="0" smtClean="0"/>
              <a:t>!!!</a:t>
            </a:r>
            <a:endParaRPr lang="es-ES" sz="1600" dirty="0" smtClean="0"/>
          </a:p>
        </p:txBody>
      </p:sp>
      <p:sp>
        <p:nvSpPr>
          <p:cNvPr id="59397" name="4 Marcador de fecha"/>
          <p:cNvSpPr>
            <a:spLocks noGrp="1"/>
          </p:cNvSpPr>
          <p:nvPr>
            <p:ph type="dt" sz="quarter" idx="10"/>
          </p:nvPr>
        </p:nvSpPr>
        <p:spPr>
          <a:noFill/>
        </p:spPr>
        <p:txBody>
          <a:bodyPr/>
          <a:lstStyle/>
          <a:p>
            <a:fld id="{32AE4A9F-1E90-4E2A-81CD-8C6956C87B7F}" type="datetime8">
              <a:rPr lang="es-ES">
                <a:latin typeface="Arial" pitchFamily="34" charset="0"/>
              </a:rPr>
              <a:pPr/>
              <a:t>22/01/2015 18:09</a:t>
            </a:fld>
            <a:endParaRPr lang="es-ES">
              <a:latin typeface="Arial" pitchFamily="34" charset="0"/>
            </a:endParaRPr>
          </a:p>
        </p:txBody>
      </p:sp>
      <p:sp>
        <p:nvSpPr>
          <p:cNvPr id="59398" name="5 Marcador de número de diapositiva"/>
          <p:cNvSpPr>
            <a:spLocks noGrp="1"/>
          </p:cNvSpPr>
          <p:nvPr>
            <p:ph type="sldNum" sz="quarter" idx="12"/>
          </p:nvPr>
        </p:nvSpPr>
        <p:spPr>
          <a:noFill/>
        </p:spPr>
        <p:txBody>
          <a:bodyPr/>
          <a:lstStyle/>
          <a:p>
            <a:fld id="{FA5C9504-BBCB-47E4-BA3B-396FAC7A3A2B}" type="slidenum">
              <a:rPr lang="es-ES" smtClean="0">
                <a:latin typeface="Arial" pitchFamily="34" charset="0"/>
              </a:rPr>
              <a:pPr/>
              <a:t>84</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68313" y="0"/>
            <a:ext cx="8229600" cy="836613"/>
          </a:xfrm>
        </p:spPr>
        <p:txBody>
          <a:bodyPr/>
          <a:lstStyle/>
          <a:p>
            <a:r>
              <a:rPr lang="es-ES_tradnl" dirty="0" err="1" smtClean="0">
                <a:solidFill>
                  <a:schemeClr val="tx1"/>
                </a:solidFill>
              </a:rPr>
              <a:t>Saturn</a:t>
            </a:r>
            <a:endParaRPr lang="es-ES" dirty="0" smtClean="0">
              <a:solidFill>
                <a:schemeClr val="tx1"/>
              </a:solidFill>
            </a:endParaRPr>
          </a:p>
        </p:txBody>
      </p:sp>
      <p:sp>
        <p:nvSpPr>
          <p:cNvPr id="60419" name="Rectangle 3"/>
          <p:cNvSpPr>
            <a:spLocks noGrp="1" noChangeArrowheads="1"/>
          </p:cNvSpPr>
          <p:nvPr>
            <p:ph type="body" sz="half" idx="1"/>
          </p:nvPr>
        </p:nvSpPr>
        <p:spPr>
          <a:xfrm>
            <a:off x="0" y="1125538"/>
            <a:ext cx="3563938" cy="5732462"/>
          </a:xfrm>
        </p:spPr>
        <p:txBody>
          <a:bodyPr/>
          <a:lstStyle/>
          <a:p>
            <a:pPr>
              <a:lnSpc>
                <a:spcPct val="90000"/>
              </a:lnSpc>
            </a:pPr>
            <a:r>
              <a:rPr lang="es-ES_tradnl" sz="1800" dirty="0" err="1" smtClean="0"/>
              <a:t>Saturn</a:t>
            </a:r>
            <a:r>
              <a:rPr lang="es-ES_tradnl" sz="1800" dirty="0" smtClean="0"/>
              <a:t> </a:t>
            </a:r>
            <a:r>
              <a:rPr lang="es-ES_tradnl" sz="1800" dirty="0" err="1"/>
              <a:t>i</a:t>
            </a:r>
            <a:r>
              <a:rPr lang="es-ES_tradnl" sz="1800" dirty="0" err="1" smtClean="0"/>
              <a:t>s</a:t>
            </a:r>
            <a:r>
              <a:rPr lang="es-ES_tradnl" sz="1800" dirty="0" smtClean="0"/>
              <a:t> </a:t>
            </a:r>
            <a:r>
              <a:rPr lang="es-ES_tradnl" sz="1800" dirty="0" err="1" smtClean="0"/>
              <a:t>very</a:t>
            </a:r>
            <a:r>
              <a:rPr lang="es-ES_tradnl" sz="1800" dirty="0" smtClean="0"/>
              <a:t> </a:t>
            </a:r>
            <a:r>
              <a:rPr lang="es-ES_tradnl" sz="1800" dirty="0" err="1" smtClean="0"/>
              <a:t>flattened</a:t>
            </a:r>
            <a:r>
              <a:rPr lang="es-ES_tradnl" sz="1800" dirty="0" smtClean="0"/>
              <a:t> (</a:t>
            </a:r>
            <a:r>
              <a:rPr lang="es-ES_tradnl" sz="1800" dirty="0" err="1" smtClean="0"/>
              <a:t>the</a:t>
            </a:r>
            <a:r>
              <a:rPr lang="es-ES_tradnl" sz="1800" dirty="0" smtClean="0"/>
              <a:t> polar </a:t>
            </a:r>
            <a:r>
              <a:rPr lang="es-ES_tradnl" sz="1800" dirty="0" smtClean="0"/>
              <a:t>and</a:t>
            </a:r>
            <a:r>
              <a:rPr lang="es-ES_tradnl" sz="1800" dirty="0" smtClean="0"/>
              <a:t> </a:t>
            </a:r>
            <a:r>
              <a:rPr lang="es-ES_tradnl" sz="1800" dirty="0" err="1" smtClean="0"/>
              <a:t>equatorial</a:t>
            </a:r>
            <a:r>
              <a:rPr lang="es-ES_tradnl" sz="1800" dirty="0" smtClean="0"/>
              <a:t> </a:t>
            </a:r>
            <a:r>
              <a:rPr lang="es-ES_tradnl" sz="1800" dirty="0" err="1" smtClean="0"/>
              <a:t>radii</a:t>
            </a:r>
            <a:r>
              <a:rPr lang="es-ES_tradnl" sz="1800" dirty="0" smtClean="0"/>
              <a:t> </a:t>
            </a:r>
            <a:r>
              <a:rPr lang="es-ES_tradnl" sz="1800" dirty="0" err="1" smtClean="0"/>
              <a:t>differ</a:t>
            </a:r>
            <a:r>
              <a:rPr lang="es-ES_tradnl" sz="1800" dirty="0" smtClean="0"/>
              <a:t> </a:t>
            </a:r>
            <a:r>
              <a:rPr lang="es-ES_tradnl" sz="1800" dirty="0" err="1" smtClean="0"/>
              <a:t>by</a:t>
            </a:r>
            <a:r>
              <a:rPr lang="es-ES_tradnl" sz="1800" dirty="0" smtClean="0"/>
              <a:t> 10</a:t>
            </a:r>
            <a:r>
              <a:rPr lang="es-ES_tradnl" sz="1800" dirty="0" smtClean="0"/>
              <a:t>%) </a:t>
            </a:r>
            <a:r>
              <a:rPr lang="es-ES_tradnl" sz="1800" dirty="0" err="1" smtClean="0"/>
              <a:t>due</a:t>
            </a:r>
            <a:r>
              <a:rPr lang="es-ES_tradnl" sz="1800" dirty="0">
                <a:ea typeface="ＭＳ Ｐゴシック" pitchFamily="1" charset="-128"/>
              </a:rPr>
              <a:t> </a:t>
            </a:r>
            <a:r>
              <a:rPr lang="es-ES_tradnl" sz="1800" dirty="0" smtClean="0">
                <a:ea typeface="ＭＳ Ｐゴシック" pitchFamily="1" charset="-128"/>
              </a:rPr>
              <a:t>to </a:t>
            </a:r>
            <a:r>
              <a:rPr lang="es-ES_tradnl" sz="1800" dirty="0" err="1" smtClean="0">
                <a:ea typeface="ＭＳ Ｐゴシック" pitchFamily="1" charset="-128"/>
              </a:rPr>
              <a:t>its</a:t>
            </a:r>
            <a:r>
              <a:rPr lang="es-ES_tradnl" sz="1800" dirty="0" smtClean="0">
                <a:ea typeface="ＭＳ Ｐゴシック" pitchFamily="1" charset="-128"/>
              </a:rPr>
              <a:t> </a:t>
            </a:r>
            <a:r>
              <a:rPr lang="es-ES_tradnl" sz="1800" dirty="0" err="1" smtClean="0">
                <a:ea typeface="ＭＳ Ｐゴシック" pitchFamily="1" charset="-128"/>
              </a:rPr>
              <a:t>fast</a:t>
            </a:r>
            <a:r>
              <a:rPr lang="es-ES_tradnl" sz="1800" dirty="0" smtClean="0">
                <a:ea typeface="ＭＳ Ｐゴシック" pitchFamily="1" charset="-128"/>
              </a:rPr>
              <a:t> </a:t>
            </a:r>
            <a:r>
              <a:rPr lang="es-ES_tradnl" sz="1800" dirty="0" err="1" smtClean="0">
                <a:ea typeface="ＭＳ Ｐゴシック" pitchFamily="1" charset="-128"/>
              </a:rPr>
              <a:t>rotation</a:t>
            </a:r>
            <a:r>
              <a:rPr lang="es-ES_tradnl" sz="1800" dirty="0" smtClean="0"/>
              <a:t>.</a:t>
            </a:r>
            <a:endParaRPr lang="es-ES_tradnl" sz="1800" dirty="0" smtClean="0"/>
          </a:p>
          <a:p>
            <a:pPr>
              <a:lnSpc>
                <a:spcPct val="90000"/>
              </a:lnSpc>
            </a:pPr>
            <a:r>
              <a:rPr lang="es-ES_tradnl" sz="1800" dirty="0" err="1" smtClean="0"/>
              <a:t>The</a:t>
            </a:r>
            <a:r>
              <a:rPr lang="es-ES_tradnl" sz="1800" dirty="0" smtClean="0"/>
              <a:t> </a:t>
            </a:r>
            <a:r>
              <a:rPr lang="es-ES_tradnl" sz="1800" dirty="0" err="1" smtClean="0"/>
              <a:t>rings</a:t>
            </a:r>
            <a:r>
              <a:rPr lang="es-ES_tradnl" sz="1800" dirty="0" smtClean="0"/>
              <a:t> are </a:t>
            </a:r>
            <a:r>
              <a:rPr lang="es-ES_tradnl" sz="1800" dirty="0" err="1" smtClean="0"/>
              <a:t>made</a:t>
            </a:r>
            <a:r>
              <a:rPr lang="es-ES_tradnl" sz="1800" dirty="0" smtClean="0"/>
              <a:t> </a:t>
            </a:r>
            <a:r>
              <a:rPr lang="es-ES_tradnl" sz="1800" dirty="0" err="1" smtClean="0"/>
              <a:t>by</a:t>
            </a:r>
            <a:r>
              <a:rPr lang="es-ES_tradnl" sz="1800" dirty="0" smtClean="0"/>
              <a:t> </a:t>
            </a:r>
            <a:r>
              <a:rPr lang="es-ES_tradnl" sz="1800" dirty="0" err="1" smtClean="0"/>
              <a:t>rocks</a:t>
            </a:r>
            <a:r>
              <a:rPr lang="es-ES_tradnl" sz="1800" dirty="0" smtClean="0"/>
              <a:t> of </a:t>
            </a:r>
            <a:r>
              <a:rPr lang="es-ES_tradnl" sz="1800" dirty="0" err="1" smtClean="0"/>
              <a:t>different</a:t>
            </a:r>
            <a:r>
              <a:rPr lang="es-ES_tradnl" sz="1800" dirty="0" smtClean="0"/>
              <a:t> </a:t>
            </a:r>
            <a:r>
              <a:rPr lang="es-ES_tradnl" sz="1800" dirty="0" err="1" smtClean="0"/>
              <a:t>sizes</a:t>
            </a:r>
            <a:r>
              <a:rPr lang="es-ES_tradnl" sz="1800" dirty="0" smtClean="0"/>
              <a:t> (</a:t>
            </a:r>
            <a:r>
              <a:rPr lang="es-ES_tradnl" sz="1800" dirty="0" err="1" smtClean="0"/>
              <a:t>from</a:t>
            </a:r>
            <a:r>
              <a:rPr lang="es-ES_tradnl" sz="1800" dirty="0" smtClean="0"/>
              <a:t> cm to </a:t>
            </a:r>
            <a:r>
              <a:rPr lang="es-ES_tradnl" sz="1800" dirty="0" err="1" smtClean="0"/>
              <a:t>several</a:t>
            </a:r>
            <a:r>
              <a:rPr lang="es-ES_tradnl" sz="1800" dirty="0" smtClean="0"/>
              <a:t> m</a:t>
            </a:r>
            <a:r>
              <a:rPr lang="es-ES_tradnl" sz="1800" dirty="0" smtClean="0"/>
              <a:t>).</a:t>
            </a:r>
          </a:p>
          <a:p>
            <a:pPr>
              <a:lnSpc>
                <a:spcPct val="90000"/>
              </a:lnSpc>
            </a:pPr>
            <a:r>
              <a:rPr lang="es-ES_tradnl" sz="1800" dirty="0" err="1" smtClean="0"/>
              <a:t>They</a:t>
            </a:r>
            <a:r>
              <a:rPr lang="es-ES_tradnl" sz="1800" dirty="0" smtClean="0"/>
              <a:t> are </a:t>
            </a:r>
            <a:r>
              <a:rPr lang="es-ES_tradnl" sz="1800" dirty="0" err="1" smtClean="0"/>
              <a:t>extremely</a:t>
            </a:r>
            <a:r>
              <a:rPr lang="es-ES_tradnl" sz="1800" dirty="0" smtClean="0"/>
              <a:t> </a:t>
            </a:r>
            <a:r>
              <a:rPr lang="es-ES_tradnl" sz="1800" dirty="0" err="1" smtClean="0"/>
              <a:t>thin</a:t>
            </a:r>
            <a:r>
              <a:rPr lang="es-ES_tradnl" sz="1800" dirty="0" smtClean="0"/>
              <a:t> </a:t>
            </a:r>
            <a:r>
              <a:rPr lang="es-ES_tradnl" sz="1800" dirty="0" smtClean="0"/>
              <a:t>(&lt;</a:t>
            </a:r>
            <a:r>
              <a:rPr lang="es-ES_tradnl" sz="1800" dirty="0" smtClean="0"/>
              <a:t>1.5km </a:t>
            </a:r>
            <a:r>
              <a:rPr lang="es-ES_tradnl" sz="1800" dirty="0" err="1" smtClean="0"/>
              <a:t>thick</a:t>
            </a:r>
            <a:r>
              <a:rPr lang="es-ES_tradnl" sz="1800" dirty="0" smtClean="0"/>
              <a:t>!!)  </a:t>
            </a:r>
            <a:r>
              <a:rPr lang="es-ES_tradnl" sz="1800" dirty="0" err="1" smtClean="0"/>
              <a:t>for</a:t>
            </a:r>
            <a:r>
              <a:rPr lang="es-ES_tradnl" sz="1800" dirty="0" smtClean="0"/>
              <a:t> a </a:t>
            </a:r>
            <a:r>
              <a:rPr lang="es-ES_tradnl" sz="1800" dirty="0" err="1" smtClean="0"/>
              <a:t>huge</a:t>
            </a:r>
            <a:r>
              <a:rPr lang="es-ES_tradnl" sz="1800" dirty="0" smtClean="0"/>
              <a:t> </a:t>
            </a:r>
            <a:r>
              <a:rPr lang="es-ES_tradnl" sz="1800" dirty="0" err="1" smtClean="0"/>
              <a:t>diameter</a:t>
            </a:r>
            <a:r>
              <a:rPr lang="es-ES_tradnl" sz="1800" dirty="0" smtClean="0"/>
              <a:t> of 250000 km!!!</a:t>
            </a:r>
          </a:p>
          <a:p>
            <a:pPr>
              <a:lnSpc>
                <a:spcPct val="90000"/>
              </a:lnSpc>
            </a:pPr>
            <a:r>
              <a:rPr lang="es-ES_tradnl" sz="1800" dirty="0" smtClean="0"/>
              <a:t> (</a:t>
            </a:r>
            <a:r>
              <a:rPr lang="es-ES_tradnl" sz="1800" dirty="0" err="1" smtClean="0"/>
              <a:t>Paper</a:t>
            </a:r>
            <a:r>
              <a:rPr lang="es-ES_tradnl" sz="1800" dirty="0" smtClean="0"/>
              <a:t> </a:t>
            </a:r>
            <a:r>
              <a:rPr lang="es-ES_tradnl" sz="1800" dirty="0" err="1" smtClean="0"/>
              <a:t>is</a:t>
            </a:r>
            <a:r>
              <a:rPr lang="es-ES_tradnl" sz="1800" dirty="0" smtClean="0"/>
              <a:t> 0.1mm </a:t>
            </a:r>
            <a:r>
              <a:rPr lang="es-ES_tradnl" sz="1800" dirty="0" err="1" smtClean="0"/>
              <a:t>thick</a:t>
            </a:r>
            <a:r>
              <a:rPr lang="es-ES_tradnl" sz="1800" dirty="0" smtClean="0"/>
              <a:t> !!)</a:t>
            </a:r>
            <a:endParaRPr lang="es-ES" sz="1800" dirty="0" smtClean="0"/>
          </a:p>
        </p:txBody>
      </p:sp>
      <p:pic>
        <p:nvPicPr>
          <p:cNvPr id="60420" name="Picture 4" descr="satring2"/>
          <p:cNvPicPr>
            <a:picLocks noGrp="1" noChangeAspect="1" noChangeArrowheads="1"/>
          </p:cNvPicPr>
          <p:nvPr>
            <p:ph sz="half" idx="2"/>
          </p:nvPr>
        </p:nvPicPr>
        <p:blipFill>
          <a:blip r:embed="rId3" cstate="print"/>
          <a:srcRect/>
          <a:stretch>
            <a:fillRect/>
          </a:stretch>
        </p:blipFill>
        <p:spPr>
          <a:xfrm>
            <a:off x="3492500" y="1484313"/>
            <a:ext cx="5651500" cy="4095750"/>
          </a:xfrm>
          <a:noFill/>
        </p:spPr>
      </p:pic>
      <p:sp>
        <p:nvSpPr>
          <p:cNvPr id="60421" name="4 Marcador de fecha"/>
          <p:cNvSpPr>
            <a:spLocks noGrp="1"/>
          </p:cNvSpPr>
          <p:nvPr>
            <p:ph type="dt" sz="quarter" idx="10"/>
          </p:nvPr>
        </p:nvSpPr>
        <p:spPr>
          <a:noFill/>
        </p:spPr>
        <p:txBody>
          <a:bodyPr/>
          <a:lstStyle/>
          <a:p>
            <a:fld id="{09303125-DD4B-4462-B338-DB2606A29A40}" type="datetime8">
              <a:rPr lang="es-ES">
                <a:latin typeface="Arial" pitchFamily="34" charset="0"/>
              </a:rPr>
              <a:pPr/>
              <a:t>22/01/2015 18:09</a:t>
            </a:fld>
            <a:endParaRPr lang="es-ES">
              <a:latin typeface="Arial" pitchFamily="34" charset="0"/>
            </a:endParaRPr>
          </a:p>
        </p:txBody>
      </p:sp>
      <p:sp>
        <p:nvSpPr>
          <p:cNvPr id="60422" name="5 Marcador de número de diapositiva"/>
          <p:cNvSpPr>
            <a:spLocks noGrp="1"/>
          </p:cNvSpPr>
          <p:nvPr>
            <p:ph type="sldNum" sz="quarter" idx="12"/>
          </p:nvPr>
        </p:nvSpPr>
        <p:spPr>
          <a:noFill/>
        </p:spPr>
        <p:txBody>
          <a:bodyPr/>
          <a:lstStyle/>
          <a:p>
            <a:fld id="{D240BBBF-933B-4BA4-912B-A6DC89FE05B0}" type="slidenum">
              <a:rPr lang="es-ES" smtClean="0">
                <a:latin typeface="Arial" pitchFamily="34" charset="0"/>
              </a:rPr>
              <a:pPr/>
              <a:t>85</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5"/>
          <p:cNvSpPr>
            <a:spLocks noGrp="1" noChangeArrowheads="1"/>
          </p:cNvSpPr>
          <p:nvPr>
            <p:ph type="title"/>
          </p:nvPr>
        </p:nvSpPr>
        <p:spPr/>
        <p:txBody>
          <a:bodyPr/>
          <a:lstStyle/>
          <a:p>
            <a:r>
              <a:rPr lang="es-ES_tradnl" altLang="ja-JP" dirty="0" err="1" smtClean="0">
                <a:ea typeface="ＭＳ Ｐゴシック" pitchFamily="1" charset="-128"/>
              </a:rPr>
              <a:t>Saturn’s</a:t>
            </a:r>
            <a:r>
              <a:rPr lang="es-ES_tradnl" altLang="ja-JP" dirty="0" smtClean="0">
                <a:ea typeface="ＭＳ Ｐゴシック" pitchFamily="1" charset="-128"/>
              </a:rPr>
              <a:t> </a:t>
            </a:r>
            <a:r>
              <a:rPr lang="es-ES_tradnl" altLang="ja-JP" dirty="0" err="1" smtClean="0">
                <a:ea typeface="ＭＳ Ｐゴシック" pitchFamily="1" charset="-128"/>
              </a:rPr>
              <a:t>satellites</a:t>
            </a:r>
            <a:endParaRPr lang="es-ES_tradnl" dirty="0" smtClean="0"/>
          </a:p>
        </p:txBody>
      </p:sp>
      <p:pic>
        <p:nvPicPr>
          <p:cNvPr id="61443" name="Picture 7" descr="ring_sat1"/>
          <p:cNvPicPr>
            <a:picLocks noChangeAspect="1" noChangeArrowheads="1"/>
          </p:cNvPicPr>
          <p:nvPr/>
        </p:nvPicPr>
        <p:blipFill>
          <a:blip r:embed="rId3" cstate="print"/>
          <a:srcRect/>
          <a:stretch>
            <a:fillRect/>
          </a:stretch>
        </p:blipFill>
        <p:spPr bwMode="auto">
          <a:xfrm>
            <a:off x="0" y="1898650"/>
            <a:ext cx="9144000" cy="2820988"/>
          </a:xfrm>
          <a:prstGeom prst="rect">
            <a:avLst/>
          </a:prstGeom>
          <a:noFill/>
          <a:ln w="9525">
            <a:noFill/>
            <a:miter lim="800000"/>
            <a:headEnd/>
            <a:tailEnd/>
          </a:ln>
        </p:spPr>
      </p:pic>
      <p:sp>
        <p:nvSpPr>
          <p:cNvPr id="61444" name="Text Box 9"/>
          <p:cNvSpPr txBox="1">
            <a:spLocks noChangeArrowheads="1"/>
          </p:cNvSpPr>
          <p:nvPr/>
        </p:nvSpPr>
        <p:spPr bwMode="auto">
          <a:xfrm>
            <a:off x="304800" y="5562600"/>
            <a:ext cx="8305800" cy="646331"/>
          </a:xfrm>
          <a:prstGeom prst="rect">
            <a:avLst/>
          </a:prstGeom>
          <a:noFill/>
          <a:ln w="9525">
            <a:noFill/>
            <a:miter lim="800000"/>
            <a:headEnd/>
            <a:tailEnd/>
          </a:ln>
        </p:spPr>
        <p:txBody>
          <a:bodyPr>
            <a:spAutoFit/>
          </a:bodyPr>
          <a:lstStyle/>
          <a:p>
            <a:r>
              <a:rPr lang="es-ES_tradnl" dirty="0" err="1" smtClean="0"/>
              <a:t>Saturn</a:t>
            </a:r>
            <a:r>
              <a:rPr lang="es-ES_tradnl" dirty="0" smtClean="0"/>
              <a:t> has 47 </a:t>
            </a:r>
            <a:r>
              <a:rPr lang="es-ES_tradnl" dirty="0" err="1" smtClean="0"/>
              <a:t>known</a:t>
            </a:r>
            <a:r>
              <a:rPr lang="es-ES_tradnl" dirty="0" smtClean="0"/>
              <a:t> </a:t>
            </a:r>
            <a:r>
              <a:rPr lang="es-ES_tradnl" dirty="0" err="1" smtClean="0"/>
              <a:t>sat</a:t>
            </a:r>
            <a:r>
              <a:rPr lang="es-ES_tradnl" dirty="0" err="1" smtClean="0">
                <a:ea typeface="ＭＳ Ｐゴシック" pitchFamily="1" charset="-128"/>
              </a:rPr>
              <a:t>el</a:t>
            </a:r>
            <a:r>
              <a:rPr lang="es-ES_tradnl" altLang="ja-JP" dirty="0" err="1" smtClean="0">
                <a:ea typeface="ＭＳ Ｐゴシック" pitchFamily="1" charset="-128"/>
              </a:rPr>
              <a:t>lites</a:t>
            </a:r>
            <a:r>
              <a:rPr lang="es-ES_tradnl" altLang="ja-JP" dirty="0" smtClean="0">
                <a:ea typeface="ＭＳ Ｐゴシック" pitchFamily="1" charset="-128"/>
              </a:rPr>
              <a:t>. </a:t>
            </a:r>
            <a:r>
              <a:rPr lang="es-ES_tradnl" altLang="ja-JP" dirty="0" err="1" smtClean="0">
                <a:ea typeface="ＭＳ Ｐゴシック" pitchFamily="1" charset="-128"/>
              </a:rPr>
              <a:t>Only</a:t>
            </a:r>
            <a:r>
              <a:rPr lang="es-ES_tradnl" altLang="ja-JP" dirty="0" smtClean="0">
                <a:ea typeface="ＭＳ Ｐゴシック" pitchFamily="1" charset="-128"/>
              </a:rPr>
              <a:t> 7 of </a:t>
            </a:r>
            <a:r>
              <a:rPr lang="es-ES_tradnl" altLang="ja-JP" dirty="0" err="1" smtClean="0">
                <a:ea typeface="ＭＳ Ｐゴシック" pitchFamily="1" charset="-128"/>
              </a:rPr>
              <a:t>them</a:t>
            </a:r>
            <a:r>
              <a:rPr lang="es-ES_tradnl" altLang="ja-JP" dirty="0" smtClean="0">
                <a:ea typeface="ＭＳ Ｐゴシック" pitchFamily="1" charset="-128"/>
              </a:rPr>
              <a:t> are </a:t>
            </a:r>
            <a:r>
              <a:rPr lang="es-ES_tradnl" altLang="ja-JP" dirty="0" err="1" smtClean="0">
                <a:ea typeface="ＭＳ Ｐゴシック" pitchFamily="1" charset="-128"/>
              </a:rPr>
              <a:t>large</a:t>
            </a:r>
            <a:r>
              <a:rPr lang="es-ES_tradnl" altLang="ja-JP" dirty="0" smtClean="0">
                <a:ea typeface="ＭＳ Ｐゴシック" pitchFamily="1" charset="-128"/>
              </a:rPr>
              <a:t> </a:t>
            </a:r>
            <a:r>
              <a:rPr lang="es-ES_tradnl" altLang="ja-JP" dirty="0" err="1" smtClean="0">
                <a:ea typeface="ＭＳ Ｐゴシック" pitchFamily="1" charset="-128"/>
              </a:rPr>
              <a:t>enough</a:t>
            </a:r>
            <a:r>
              <a:rPr lang="es-ES_tradnl" altLang="ja-JP" dirty="0" smtClean="0">
                <a:ea typeface="ＭＳ Ｐゴシック" pitchFamily="1" charset="-128"/>
              </a:rPr>
              <a:t> to </a:t>
            </a:r>
            <a:r>
              <a:rPr lang="es-ES_tradnl" altLang="ja-JP" dirty="0" err="1" smtClean="0">
                <a:ea typeface="ＭＳ Ｐゴシック" pitchFamily="1" charset="-128"/>
              </a:rPr>
              <a:t>adquire</a:t>
            </a:r>
            <a:r>
              <a:rPr lang="es-ES_tradnl" altLang="ja-JP" dirty="0" smtClean="0">
                <a:ea typeface="ＭＳ Ｐゴシック" pitchFamily="1" charset="-128"/>
              </a:rPr>
              <a:t> </a:t>
            </a:r>
            <a:r>
              <a:rPr lang="es-ES_tradnl" altLang="ja-JP" dirty="0" err="1" smtClean="0">
                <a:ea typeface="ＭＳ Ｐゴシック" pitchFamily="1" charset="-128"/>
              </a:rPr>
              <a:t>spherical</a:t>
            </a:r>
            <a:r>
              <a:rPr lang="es-ES_tradnl" altLang="ja-JP" dirty="0" smtClean="0">
                <a:ea typeface="ＭＳ Ｐゴシック" pitchFamily="1" charset="-128"/>
              </a:rPr>
              <a:t> </a:t>
            </a:r>
            <a:r>
              <a:rPr lang="es-ES_tradnl" altLang="ja-JP" dirty="0" err="1" smtClean="0">
                <a:ea typeface="ＭＳ Ｐゴシック" pitchFamily="1" charset="-128"/>
              </a:rPr>
              <a:t>shape</a:t>
            </a:r>
            <a:r>
              <a:rPr lang="es-ES_tradnl" altLang="ja-JP" dirty="0" smtClean="0">
                <a:ea typeface="ＭＳ Ｐゴシック" pitchFamily="1" charset="-128"/>
              </a:rPr>
              <a:t>.</a:t>
            </a:r>
            <a:endParaRPr lang="es-ES_tradnl" dirty="0"/>
          </a:p>
        </p:txBody>
      </p:sp>
      <p:sp>
        <p:nvSpPr>
          <p:cNvPr id="61445" name="4 Marcador de fecha"/>
          <p:cNvSpPr>
            <a:spLocks noGrp="1"/>
          </p:cNvSpPr>
          <p:nvPr>
            <p:ph type="dt" sz="quarter" idx="10"/>
          </p:nvPr>
        </p:nvSpPr>
        <p:spPr>
          <a:noFill/>
        </p:spPr>
        <p:txBody>
          <a:bodyPr/>
          <a:lstStyle/>
          <a:p>
            <a:fld id="{B8311DC5-E7E5-4B2D-8D1C-A170C32A8C71}" type="datetime8">
              <a:rPr lang="es-ES">
                <a:latin typeface="Arial" pitchFamily="34" charset="0"/>
              </a:rPr>
              <a:pPr/>
              <a:t>22/01/2015 18:09</a:t>
            </a:fld>
            <a:endParaRPr lang="es-ES">
              <a:latin typeface="Arial" pitchFamily="34" charset="0"/>
            </a:endParaRPr>
          </a:p>
        </p:txBody>
      </p:sp>
      <p:sp>
        <p:nvSpPr>
          <p:cNvPr id="61446" name="5 Marcador de número de diapositiva"/>
          <p:cNvSpPr>
            <a:spLocks noGrp="1"/>
          </p:cNvSpPr>
          <p:nvPr>
            <p:ph type="sldNum" sz="quarter" idx="12"/>
          </p:nvPr>
        </p:nvSpPr>
        <p:spPr>
          <a:noFill/>
        </p:spPr>
        <p:txBody>
          <a:bodyPr/>
          <a:lstStyle/>
          <a:p>
            <a:fld id="{3CCD4B4D-E25F-4F63-B3A0-01EC7C1125F3}" type="slidenum">
              <a:rPr lang="es-ES" smtClean="0">
                <a:latin typeface="Arial" pitchFamily="34" charset="0"/>
              </a:rPr>
              <a:pPr/>
              <a:t>86</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2" descr="urano_hst"/>
          <p:cNvPicPr>
            <a:picLocks noGrp="1" noChangeAspect="1" noChangeArrowheads="1"/>
          </p:cNvPicPr>
          <p:nvPr>
            <p:ph sz="half" idx="2"/>
          </p:nvPr>
        </p:nvPicPr>
        <p:blipFill>
          <a:blip r:embed="rId3" cstate="print"/>
          <a:srcRect/>
          <a:stretch>
            <a:fillRect/>
          </a:stretch>
        </p:blipFill>
        <p:spPr>
          <a:xfrm>
            <a:off x="4002088" y="0"/>
            <a:ext cx="5141912" cy="6858000"/>
          </a:xfrm>
          <a:noFill/>
        </p:spPr>
      </p:pic>
      <p:sp>
        <p:nvSpPr>
          <p:cNvPr id="62467" name="Rectangle 3"/>
          <p:cNvSpPr>
            <a:spLocks noGrp="1" noChangeArrowheads="1"/>
          </p:cNvSpPr>
          <p:nvPr>
            <p:ph type="title"/>
          </p:nvPr>
        </p:nvSpPr>
        <p:spPr>
          <a:xfrm>
            <a:off x="1187450" y="0"/>
            <a:ext cx="8229600" cy="836613"/>
          </a:xfrm>
        </p:spPr>
        <p:txBody>
          <a:bodyPr/>
          <a:lstStyle/>
          <a:p>
            <a:r>
              <a:rPr lang="es-ES_tradnl" dirty="0" err="1" smtClean="0">
                <a:solidFill>
                  <a:srgbClr val="FF6600"/>
                </a:solidFill>
              </a:rPr>
              <a:t>Uranus</a:t>
            </a:r>
            <a:endParaRPr lang="es-ES" dirty="0" smtClean="0">
              <a:solidFill>
                <a:srgbClr val="FF6600"/>
              </a:solidFill>
            </a:endParaRPr>
          </a:p>
        </p:txBody>
      </p:sp>
      <p:sp>
        <p:nvSpPr>
          <p:cNvPr id="62468" name="Rectangle 4"/>
          <p:cNvSpPr>
            <a:spLocks noGrp="1" noChangeArrowheads="1"/>
          </p:cNvSpPr>
          <p:nvPr>
            <p:ph type="body" sz="half" idx="1"/>
          </p:nvPr>
        </p:nvSpPr>
        <p:spPr>
          <a:xfrm>
            <a:off x="0" y="765175"/>
            <a:ext cx="3851275" cy="5759450"/>
          </a:xfrm>
        </p:spPr>
        <p:txBody>
          <a:bodyPr/>
          <a:lstStyle/>
          <a:p>
            <a:pPr>
              <a:lnSpc>
                <a:spcPct val="90000"/>
              </a:lnSpc>
            </a:pPr>
            <a:r>
              <a:rPr lang="es-ES_tradnl" sz="1600" dirty="0" err="1" smtClean="0"/>
              <a:t>Uranus</a:t>
            </a:r>
            <a:r>
              <a:rPr lang="es-ES_tradnl" sz="1600" dirty="0" smtClean="0"/>
              <a:t> </a:t>
            </a:r>
            <a:r>
              <a:rPr lang="es-ES_tradnl" sz="1600" dirty="0" err="1" smtClean="0"/>
              <a:t>was</a:t>
            </a:r>
            <a:r>
              <a:rPr lang="es-ES_tradnl" sz="1600" dirty="0" smtClean="0"/>
              <a:t> </a:t>
            </a:r>
            <a:r>
              <a:rPr lang="es-ES_tradnl" sz="1600" dirty="0" err="1" smtClean="0"/>
              <a:t>discovered</a:t>
            </a:r>
            <a:r>
              <a:rPr lang="es-ES_tradnl" sz="1600" dirty="0" smtClean="0"/>
              <a:t> in </a:t>
            </a:r>
            <a:r>
              <a:rPr lang="es-ES_tradnl" sz="1600" dirty="0" smtClean="0"/>
              <a:t>1781 </a:t>
            </a:r>
            <a:r>
              <a:rPr lang="es-ES_tradnl" sz="1600" dirty="0" err="1" smtClean="0"/>
              <a:t>by</a:t>
            </a:r>
            <a:r>
              <a:rPr lang="es-ES_tradnl" sz="1600" dirty="0" smtClean="0"/>
              <a:t> Sir William Herschel. </a:t>
            </a:r>
            <a:r>
              <a:rPr lang="es-ES_tradnl" sz="1600" dirty="0" err="1" smtClean="0"/>
              <a:t>Although</a:t>
            </a:r>
            <a:r>
              <a:rPr lang="es-ES_tradnl" sz="1600" dirty="0" smtClean="0"/>
              <a:t> </a:t>
            </a:r>
            <a:r>
              <a:rPr lang="es-ES_tradnl" sz="1600" dirty="0" err="1" smtClean="0"/>
              <a:t>it</a:t>
            </a:r>
            <a:r>
              <a:rPr lang="es-ES_tradnl" sz="1600" dirty="0" smtClean="0"/>
              <a:t> </a:t>
            </a:r>
            <a:r>
              <a:rPr lang="es-ES_tradnl" sz="1600" dirty="0" err="1" smtClean="0"/>
              <a:t>had</a:t>
            </a:r>
            <a:r>
              <a:rPr lang="es-ES_tradnl" sz="1600" dirty="0" smtClean="0"/>
              <a:t> </a:t>
            </a:r>
            <a:r>
              <a:rPr lang="es-ES_tradnl" sz="1600" dirty="0" err="1" smtClean="0"/>
              <a:t>been</a:t>
            </a:r>
            <a:r>
              <a:rPr lang="es-ES_tradnl" sz="1600" dirty="0" smtClean="0"/>
              <a:t> </a:t>
            </a:r>
            <a:r>
              <a:rPr lang="es-ES_tradnl" sz="1600" dirty="0" err="1" smtClean="0"/>
              <a:t>seen</a:t>
            </a:r>
            <a:r>
              <a:rPr lang="es-ES_tradnl" sz="1600" dirty="0" smtClean="0"/>
              <a:t> </a:t>
            </a:r>
            <a:r>
              <a:rPr lang="es-ES_tradnl" sz="1600" dirty="0" err="1" smtClean="0"/>
              <a:t>befor</a:t>
            </a:r>
            <a:r>
              <a:rPr lang="es-ES_tradnl" sz="1600" dirty="0" err="1" smtClean="0"/>
              <a:t>e</a:t>
            </a:r>
            <a:r>
              <a:rPr lang="es-ES_tradnl" sz="1600" dirty="0" smtClean="0"/>
              <a:t> </a:t>
            </a:r>
            <a:r>
              <a:rPr lang="es-ES_tradnl" sz="1600" dirty="0" err="1" smtClean="0"/>
              <a:t>but</a:t>
            </a:r>
            <a:r>
              <a:rPr lang="es-ES_tradnl" sz="1600" dirty="0" smtClean="0"/>
              <a:t> </a:t>
            </a:r>
            <a:r>
              <a:rPr lang="es-ES_tradnl" sz="1600" dirty="0" err="1" smtClean="0"/>
              <a:t>taken</a:t>
            </a:r>
            <a:r>
              <a:rPr lang="es-ES_tradnl" sz="1600" dirty="0" smtClean="0"/>
              <a:t> </a:t>
            </a:r>
            <a:r>
              <a:rPr lang="es-ES_tradnl" sz="1600" dirty="0" err="1" smtClean="0"/>
              <a:t>for</a:t>
            </a:r>
            <a:r>
              <a:rPr lang="es-ES_tradnl" sz="1600" dirty="0" smtClean="0"/>
              <a:t> a </a:t>
            </a:r>
            <a:r>
              <a:rPr lang="es-ES_tradnl" sz="1600" dirty="0" err="1" smtClean="0"/>
              <a:t>star</a:t>
            </a:r>
            <a:r>
              <a:rPr lang="es-ES_tradnl" sz="1600" dirty="0" smtClean="0"/>
              <a:t>.</a:t>
            </a:r>
            <a:endParaRPr lang="es-ES_tradnl" sz="1600" dirty="0" smtClean="0"/>
          </a:p>
          <a:p>
            <a:pPr>
              <a:lnSpc>
                <a:spcPct val="90000"/>
              </a:lnSpc>
            </a:pPr>
            <a:r>
              <a:rPr lang="es-ES_tradnl" sz="1600" dirty="0" err="1" smtClean="0"/>
              <a:t>Uranus</a:t>
            </a:r>
            <a:r>
              <a:rPr lang="es-ES_tradnl" sz="1600" dirty="0" smtClean="0"/>
              <a:t> </a:t>
            </a:r>
            <a:r>
              <a:rPr lang="es-ES_tradnl" sz="1600" dirty="0" err="1" smtClean="0"/>
              <a:t>is</a:t>
            </a:r>
            <a:r>
              <a:rPr lang="es-ES_tradnl" sz="1600" dirty="0" smtClean="0"/>
              <a:t> peculiar </a:t>
            </a:r>
            <a:r>
              <a:rPr lang="es-ES_tradnl" sz="1600" dirty="0" err="1" smtClean="0"/>
              <a:t>with</a:t>
            </a:r>
            <a:r>
              <a:rPr lang="es-ES_tradnl" sz="1600" dirty="0" smtClean="0"/>
              <a:t> </a:t>
            </a:r>
            <a:r>
              <a:rPr lang="es-ES_tradnl" sz="1600" dirty="0" err="1" smtClean="0"/>
              <a:t>its</a:t>
            </a:r>
            <a:r>
              <a:rPr lang="es-ES_tradnl" sz="1600" dirty="0" smtClean="0"/>
              <a:t> </a:t>
            </a:r>
            <a:r>
              <a:rPr lang="es-ES_tradnl" sz="1600" dirty="0" err="1" smtClean="0"/>
              <a:t>rotation</a:t>
            </a:r>
            <a:r>
              <a:rPr lang="es-ES_tradnl" sz="1600" dirty="0" smtClean="0"/>
              <a:t> axis </a:t>
            </a:r>
            <a:r>
              <a:rPr lang="es-ES_tradnl" sz="1600" dirty="0" err="1" smtClean="0"/>
              <a:t>inclined</a:t>
            </a:r>
            <a:r>
              <a:rPr lang="es-ES_tradnl" sz="1600" dirty="0" smtClean="0"/>
              <a:t> </a:t>
            </a:r>
            <a:r>
              <a:rPr lang="es-ES_tradnl" altLang="ja-JP" sz="1600" dirty="0" smtClean="0">
                <a:ea typeface="ＭＳ Ｐゴシック" pitchFamily="1" charset="-128"/>
              </a:rPr>
              <a:t>98 </a:t>
            </a:r>
            <a:r>
              <a:rPr lang="es-ES_tradnl" altLang="ja-JP" sz="1600" dirty="0" err="1" smtClean="0">
                <a:ea typeface="ＭＳ Ｐゴシック" pitchFamily="1" charset="-128"/>
              </a:rPr>
              <a:t>degrees</a:t>
            </a:r>
            <a:r>
              <a:rPr lang="es-ES_tradnl" altLang="ja-JP" sz="1600" dirty="0" smtClean="0">
                <a:ea typeface="ＭＳ Ｐゴシック" pitchFamily="1" charset="-128"/>
              </a:rPr>
              <a:t> </a:t>
            </a:r>
            <a:r>
              <a:rPr lang="es-ES_tradnl" altLang="ja-JP" sz="1600" dirty="0" err="1" smtClean="0">
                <a:ea typeface="ＭＳ Ｐゴシック" pitchFamily="1" charset="-128"/>
              </a:rPr>
              <a:t>with</a:t>
            </a:r>
            <a:r>
              <a:rPr lang="es-ES_tradnl" altLang="ja-JP" sz="1600" dirty="0" smtClean="0">
                <a:ea typeface="ＭＳ Ｐゴシック" pitchFamily="1" charset="-128"/>
              </a:rPr>
              <a:t> </a:t>
            </a:r>
            <a:r>
              <a:rPr lang="es-ES_tradnl" altLang="ja-JP" sz="1600" dirty="0" err="1" smtClean="0">
                <a:ea typeface="ＭＳ Ｐゴシック" pitchFamily="1" charset="-128"/>
              </a:rPr>
              <a:t>respect</a:t>
            </a:r>
            <a:r>
              <a:rPr lang="es-ES_tradnl" altLang="ja-JP" sz="1600" dirty="0" smtClean="0">
                <a:ea typeface="ＭＳ Ｐゴシック" pitchFamily="1" charset="-128"/>
              </a:rPr>
              <a:t> to </a:t>
            </a:r>
            <a:r>
              <a:rPr lang="es-ES_tradnl" altLang="ja-JP" sz="1600" dirty="0" err="1" smtClean="0">
                <a:ea typeface="ＭＳ Ｐゴシック" pitchFamily="1" charset="-128"/>
              </a:rPr>
              <a:t>the</a:t>
            </a:r>
            <a:r>
              <a:rPr lang="es-ES_tradnl" altLang="ja-JP" sz="1600" dirty="0" smtClean="0">
                <a:ea typeface="ＭＳ Ｐゴシック" pitchFamily="1" charset="-128"/>
              </a:rPr>
              <a:t> </a:t>
            </a:r>
            <a:r>
              <a:rPr lang="es-ES_tradnl" altLang="ja-JP" sz="1600" dirty="0" err="1" smtClean="0">
                <a:ea typeface="ＭＳ Ｐゴシック" pitchFamily="1" charset="-128"/>
              </a:rPr>
              <a:t>ecliptic</a:t>
            </a:r>
            <a:r>
              <a:rPr lang="es-ES_tradnl" altLang="ja-JP" sz="1600" dirty="0" smtClean="0">
                <a:ea typeface="ＭＳ Ｐゴシック" pitchFamily="1" charset="-128"/>
              </a:rPr>
              <a:t>.</a:t>
            </a:r>
            <a:r>
              <a:rPr lang="es-ES_tradnl" sz="1600" dirty="0" smtClean="0"/>
              <a:t> </a:t>
            </a:r>
            <a:endParaRPr lang="es-ES_tradnl" sz="1600" dirty="0" smtClean="0"/>
          </a:p>
          <a:p>
            <a:pPr>
              <a:lnSpc>
                <a:spcPct val="90000"/>
              </a:lnSpc>
            </a:pPr>
            <a:r>
              <a:rPr lang="es-ES_tradnl" sz="1600" dirty="0" err="1" smtClean="0"/>
              <a:t>Uranus</a:t>
            </a:r>
            <a:r>
              <a:rPr lang="es-ES_tradnl" sz="1600" dirty="0" smtClean="0"/>
              <a:t> </a:t>
            </a:r>
            <a:r>
              <a:rPr lang="es-ES_tradnl" sz="1600" dirty="0" err="1" smtClean="0"/>
              <a:t>atmosphere</a:t>
            </a:r>
            <a:r>
              <a:rPr lang="es-ES_tradnl" sz="1600" dirty="0" smtClean="0"/>
              <a:t> </a:t>
            </a:r>
            <a:r>
              <a:rPr lang="es-ES_tradnl" sz="1600" dirty="0" err="1" smtClean="0"/>
              <a:t>is</a:t>
            </a:r>
            <a:r>
              <a:rPr lang="es-ES_tradnl" sz="1600" dirty="0" smtClean="0"/>
              <a:t> </a:t>
            </a:r>
            <a:r>
              <a:rPr lang="es-ES_tradnl" sz="1600" dirty="0" err="1" smtClean="0"/>
              <a:t>composed</a:t>
            </a:r>
            <a:r>
              <a:rPr lang="es-ES_tradnl" sz="1600" dirty="0" smtClean="0"/>
              <a:t> of </a:t>
            </a:r>
            <a:r>
              <a:rPr lang="es-ES_tradnl" sz="1600" dirty="0" smtClean="0"/>
              <a:t>H (83%), He (15%), </a:t>
            </a:r>
            <a:r>
              <a:rPr lang="es-ES_tradnl" sz="1600" dirty="0" err="1" smtClean="0"/>
              <a:t>methane</a:t>
            </a:r>
            <a:r>
              <a:rPr lang="es-ES_tradnl" sz="1600" dirty="0" smtClean="0"/>
              <a:t> (2</a:t>
            </a:r>
            <a:r>
              <a:rPr lang="es-ES_tradnl" sz="1600" dirty="0" smtClean="0"/>
              <a:t>%), </a:t>
            </a:r>
            <a:r>
              <a:rPr lang="es-ES_tradnl" sz="1600" dirty="0" smtClean="0"/>
              <a:t>and traces of </a:t>
            </a:r>
            <a:r>
              <a:rPr lang="es-ES_tradnl" sz="1600" dirty="0" err="1" smtClean="0"/>
              <a:t>acetylene</a:t>
            </a:r>
            <a:r>
              <a:rPr lang="es-ES_tradnl" sz="1600" dirty="0" smtClean="0"/>
              <a:t> and </a:t>
            </a:r>
            <a:r>
              <a:rPr lang="es-ES_tradnl" sz="1600" dirty="0" err="1" smtClean="0"/>
              <a:t>hidrocarbures</a:t>
            </a:r>
            <a:r>
              <a:rPr lang="es-ES_tradnl" sz="1600" dirty="0" smtClean="0"/>
              <a:t> .</a:t>
            </a:r>
            <a:endParaRPr lang="es-ES_tradnl" sz="1600" dirty="0" smtClean="0"/>
          </a:p>
          <a:p>
            <a:pPr>
              <a:lnSpc>
                <a:spcPct val="90000"/>
              </a:lnSpc>
            </a:pPr>
            <a:r>
              <a:rPr lang="es-ES_tradnl" sz="1600" dirty="0" err="1" smtClean="0"/>
              <a:t>Absorption</a:t>
            </a:r>
            <a:r>
              <a:rPr lang="es-ES_tradnl" sz="1600" dirty="0" smtClean="0"/>
              <a:t> </a:t>
            </a:r>
            <a:r>
              <a:rPr lang="es-ES_tradnl" sz="1600" dirty="0" err="1" smtClean="0"/>
              <a:t>by</a:t>
            </a:r>
            <a:r>
              <a:rPr lang="es-ES_tradnl" sz="1600" dirty="0" smtClean="0"/>
              <a:t> </a:t>
            </a:r>
            <a:r>
              <a:rPr lang="es-ES_tradnl" sz="1600" dirty="0" err="1" smtClean="0"/>
              <a:t>methane</a:t>
            </a:r>
            <a:r>
              <a:rPr lang="es-ES_tradnl" sz="1600" dirty="0" smtClean="0"/>
              <a:t> </a:t>
            </a:r>
            <a:r>
              <a:rPr lang="es-ES_tradnl" sz="1600" dirty="0" err="1" smtClean="0"/>
              <a:t>is</a:t>
            </a:r>
            <a:r>
              <a:rPr lang="es-ES_tradnl" sz="1600" dirty="0" smtClean="0"/>
              <a:t> </a:t>
            </a:r>
            <a:r>
              <a:rPr lang="es-ES_tradnl" sz="1600" dirty="0" err="1" smtClean="0"/>
              <a:t>responsible</a:t>
            </a:r>
            <a:r>
              <a:rPr lang="es-ES_tradnl" sz="1600" dirty="0" smtClean="0"/>
              <a:t> </a:t>
            </a:r>
            <a:r>
              <a:rPr lang="es-ES_tradnl" sz="1600" dirty="0" err="1" smtClean="0"/>
              <a:t>for</a:t>
            </a:r>
            <a:r>
              <a:rPr lang="es-ES_tradnl" sz="1600" dirty="0" smtClean="0"/>
              <a:t> </a:t>
            </a:r>
            <a:r>
              <a:rPr lang="es-ES_tradnl" sz="1600" dirty="0" err="1" smtClean="0"/>
              <a:t>its</a:t>
            </a:r>
            <a:r>
              <a:rPr lang="es-ES_tradnl" sz="1600" dirty="0" smtClean="0"/>
              <a:t> </a:t>
            </a:r>
            <a:r>
              <a:rPr lang="es-ES_tradnl" sz="1600" dirty="0" err="1" smtClean="0"/>
              <a:t>characteristic</a:t>
            </a:r>
            <a:r>
              <a:rPr lang="es-ES_tradnl" sz="1600" dirty="0" smtClean="0"/>
              <a:t> blue </a:t>
            </a:r>
            <a:r>
              <a:rPr lang="es-ES_tradnl" sz="1600" dirty="0" err="1" smtClean="0"/>
              <a:t>colour</a:t>
            </a:r>
            <a:r>
              <a:rPr lang="es-ES_tradnl" sz="1600" dirty="0" smtClean="0"/>
              <a:t>.</a:t>
            </a:r>
            <a:endParaRPr lang="es-ES_tradnl" sz="1600" dirty="0" smtClean="0"/>
          </a:p>
          <a:p>
            <a:pPr>
              <a:lnSpc>
                <a:spcPct val="80000"/>
              </a:lnSpc>
            </a:pPr>
            <a:r>
              <a:rPr lang="es-ES_tradnl" sz="1600" dirty="0" err="1" smtClean="0"/>
              <a:t>It</a:t>
            </a:r>
            <a:r>
              <a:rPr lang="es-ES_tradnl" sz="1600" dirty="0" smtClean="0"/>
              <a:t> has </a:t>
            </a:r>
            <a:r>
              <a:rPr lang="es-ES_tradnl" sz="1600" dirty="0" err="1" smtClean="0"/>
              <a:t>rings</a:t>
            </a:r>
            <a:r>
              <a:rPr lang="es-ES_tradnl" sz="1600" dirty="0" smtClean="0"/>
              <a:t> </a:t>
            </a:r>
            <a:r>
              <a:rPr lang="es-ES_tradnl" sz="1600" dirty="0" err="1" smtClean="0"/>
              <a:t>less</a:t>
            </a:r>
            <a:r>
              <a:rPr lang="es-ES_tradnl" sz="1600" dirty="0" smtClean="0"/>
              <a:t> </a:t>
            </a:r>
            <a:r>
              <a:rPr lang="es-ES_tradnl" sz="1600" dirty="0" err="1" smtClean="0"/>
              <a:t>pronounced</a:t>
            </a:r>
            <a:r>
              <a:rPr lang="es-ES_tradnl" sz="1600" dirty="0" smtClean="0"/>
              <a:t> </a:t>
            </a:r>
            <a:r>
              <a:rPr lang="es-ES_tradnl" sz="1600" dirty="0" err="1" smtClean="0"/>
              <a:t>than</a:t>
            </a:r>
            <a:r>
              <a:rPr lang="es-ES_tradnl" sz="1600" dirty="0" smtClean="0"/>
              <a:t> </a:t>
            </a:r>
            <a:r>
              <a:rPr lang="es-ES_tradnl" sz="1600" dirty="0" err="1" smtClean="0"/>
              <a:t>Saturn’s</a:t>
            </a:r>
            <a:r>
              <a:rPr lang="es-ES_tradnl" sz="1600" dirty="0" smtClean="0"/>
              <a:t> </a:t>
            </a:r>
            <a:r>
              <a:rPr lang="es-ES_tradnl" sz="1600" dirty="0" err="1" smtClean="0"/>
              <a:t>but</a:t>
            </a:r>
            <a:r>
              <a:rPr lang="es-ES_tradnl" sz="1600" dirty="0" smtClean="0"/>
              <a:t> more </a:t>
            </a:r>
            <a:r>
              <a:rPr lang="es-ES_tradnl" sz="1600" dirty="0" err="1" smtClean="0"/>
              <a:t>than</a:t>
            </a:r>
            <a:r>
              <a:rPr lang="es-ES_tradnl" sz="1600" dirty="0" smtClean="0"/>
              <a:t> </a:t>
            </a:r>
            <a:r>
              <a:rPr lang="es-ES_tradnl" sz="1600" dirty="0" err="1" smtClean="0"/>
              <a:t>Jupiter’s</a:t>
            </a:r>
            <a:r>
              <a:rPr lang="es-ES_tradnl" sz="1600" dirty="0" smtClean="0"/>
              <a:t>. </a:t>
            </a:r>
            <a:r>
              <a:rPr lang="es-ES_tradnl" sz="1600" dirty="0" err="1" smtClean="0"/>
              <a:t>It</a:t>
            </a:r>
            <a:r>
              <a:rPr lang="es-ES_tradnl" sz="1600" dirty="0" smtClean="0"/>
              <a:t> has 27 </a:t>
            </a:r>
            <a:r>
              <a:rPr lang="es-ES_tradnl" sz="1600" dirty="0" err="1" smtClean="0"/>
              <a:t>sat</a:t>
            </a:r>
            <a:r>
              <a:rPr lang="es-ES_tradnl" sz="1600" dirty="0" err="1" smtClean="0">
                <a:ea typeface="ＭＳ Ｐゴシック" pitchFamily="1" charset="-128"/>
              </a:rPr>
              <a:t>e</a:t>
            </a:r>
            <a:r>
              <a:rPr lang="es-ES_tradnl" altLang="ja-JP" sz="1600" dirty="0" err="1" smtClean="0">
                <a:ea typeface="ＭＳ Ｐゴシック" pitchFamily="1" charset="-128"/>
              </a:rPr>
              <a:t>llites</a:t>
            </a:r>
            <a:r>
              <a:rPr lang="es-ES_tradnl" altLang="ja-JP" sz="1600" dirty="0" smtClean="0">
                <a:ea typeface="ＭＳ Ｐゴシック" pitchFamily="1" charset="-128"/>
              </a:rPr>
              <a:t>.</a:t>
            </a:r>
            <a:endParaRPr lang="es-ES_tradnl" sz="1600" dirty="0" smtClean="0"/>
          </a:p>
          <a:p>
            <a:pPr>
              <a:lnSpc>
                <a:spcPct val="80000"/>
              </a:lnSpc>
            </a:pPr>
            <a:r>
              <a:rPr lang="es-ES_tradnl" sz="1600" dirty="0" err="1" smtClean="0"/>
              <a:t>Its</a:t>
            </a:r>
            <a:r>
              <a:rPr lang="es-ES_tradnl" sz="1600" dirty="0" smtClean="0"/>
              <a:t> </a:t>
            </a:r>
            <a:r>
              <a:rPr lang="es-ES_tradnl" sz="1600" dirty="0" err="1" smtClean="0"/>
              <a:t>magnetic</a:t>
            </a:r>
            <a:r>
              <a:rPr lang="es-ES_tradnl" sz="1600" dirty="0" smtClean="0"/>
              <a:t> </a:t>
            </a:r>
            <a:r>
              <a:rPr lang="es-ES_tradnl" sz="1600" dirty="0" err="1" smtClean="0"/>
              <a:t>field</a:t>
            </a:r>
            <a:r>
              <a:rPr lang="es-ES_tradnl" sz="1600" dirty="0" smtClean="0"/>
              <a:t> </a:t>
            </a:r>
            <a:r>
              <a:rPr lang="es-ES_tradnl" sz="1600" dirty="0" err="1" smtClean="0"/>
              <a:t>is</a:t>
            </a:r>
            <a:r>
              <a:rPr lang="es-ES_tradnl" sz="1600" dirty="0" smtClean="0"/>
              <a:t> </a:t>
            </a:r>
            <a:r>
              <a:rPr lang="es-ES_tradnl" sz="1600" dirty="0" err="1" smtClean="0"/>
              <a:t>inclined</a:t>
            </a:r>
            <a:r>
              <a:rPr lang="es-ES_tradnl" sz="1600" dirty="0" smtClean="0"/>
              <a:t> 60º </a:t>
            </a:r>
            <a:r>
              <a:rPr lang="es-ES_tradnl" sz="1600" dirty="0" err="1" smtClean="0"/>
              <a:t>with</a:t>
            </a:r>
            <a:r>
              <a:rPr lang="es-ES_tradnl" sz="1600" dirty="0" smtClean="0"/>
              <a:t> </a:t>
            </a:r>
            <a:r>
              <a:rPr lang="es-ES_tradnl" sz="1600" dirty="0" err="1" smtClean="0"/>
              <a:t>respect</a:t>
            </a:r>
            <a:r>
              <a:rPr lang="es-ES_tradnl" sz="1600" dirty="0" smtClean="0"/>
              <a:t> to </a:t>
            </a:r>
            <a:r>
              <a:rPr lang="es-ES_tradnl" sz="1600" dirty="0" err="1" smtClean="0"/>
              <a:t>the</a:t>
            </a:r>
            <a:r>
              <a:rPr lang="es-ES_tradnl" sz="1600" dirty="0" smtClean="0"/>
              <a:t> axis and off </a:t>
            </a:r>
            <a:r>
              <a:rPr lang="es-ES_tradnl" sz="1600" dirty="0" err="1" smtClean="0"/>
              <a:t>centered</a:t>
            </a:r>
            <a:r>
              <a:rPr lang="es-ES_tradnl" sz="1600" dirty="0" smtClean="0"/>
              <a:t>.</a:t>
            </a:r>
            <a:endParaRPr lang="es-ES_tradnl" sz="1600" dirty="0" smtClean="0"/>
          </a:p>
          <a:p>
            <a:pPr>
              <a:lnSpc>
                <a:spcPct val="90000"/>
              </a:lnSpc>
            </a:pPr>
            <a:endParaRPr lang="es-ES_tradnl" sz="1600" dirty="0" smtClean="0"/>
          </a:p>
        </p:txBody>
      </p:sp>
      <p:sp>
        <p:nvSpPr>
          <p:cNvPr id="62469" name="4 Marcador de fecha"/>
          <p:cNvSpPr>
            <a:spLocks noGrp="1"/>
          </p:cNvSpPr>
          <p:nvPr>
            <p:ph type="dt" sz="quarter" idx="10"/>
          </p:nvPr>
        </p:nvSpPr>
        <p:spPr>
          <a:noFill/>
        </p:spPr>
        <p:txBody>
          <a:bodyPr/>
          <a:lstStyle/>
          <a:p>
            <a:fld id="{F1A08333-C83A-4EC7-B377-FEAAED8DE2C8}" type="datetime8">
              <a:rPr lang="es-ES">
                <a:latin typeface="Arial" pitchFamily="34" charset="0"/>
              </a:rPr>
              <a:pPr/>
              <a:t>22/01/2015 18:09</a:t>
            </a:fld>
            <a:endParaRPr lang="es-ES">
              <a:latin typeface="Arial" pitchFamily="34" charset="0"/>
            </a:endParaRPr>
          </a:p>
        </p:txBody>
      </p:sp>
      <p:sp>
        <p:nvSpPr>
          <p:cNvPr id="62470" name="5 Marcador de número de diapositiva"/>
          <p:cNvSpPr>
            <a:spLocks noGrp="1"/>
          </p:cNvSpPr>
          <p:nvPr>
            <p:ph type="sldNum" sz="quarter" idx="12"/>
          </p:nvPr>
        </p:nvSpPr>
        <p:spPr>
          <a:noFill/>
        </p:spPr>
        <p:txBody>
          <a:bodyPr/>
          <a:lstStyle/>
          <a:p>
            <a:fld id="{92C07217-5CFF-4ABE-A66F-70B60CC8F521}" type="slidenum">
              <a:rPr lang="es-ES" smtClean="0">
                <a:latin typeface="Arial" pitchFamily="34" charset="0"/>
              </a:rPr>
              <a:pPr/>
              <a:t>87</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39750" y="0"/>
            <a:ext cx="8229600" cy="765175"/>
          </a:xfrm>
        </p:spPr>
        <p:txBody>
          <a:bodyPr/>
          <a:lstStyle/>
          <a:p>
            <a:r>
              <a:rPr lang="es-ES_tradnl" dirty="0" err="1" smtClean="0">
                <a:solidFill>
                  <a:schemeClr val="tx1"/>
                </a:solidFill>
              </a:rPr>
              <a:t>Neptune</a:t>
            </a:r>
            <a:endParaRPr lang="es-ES" dirty="0" smtClean="0">
              <a:solidFill>
                <a:schemeClr val="tx1"/>
              </a:solidFill>
            </a:endParaRPr>
          </a:p>
        </p:txBody>
      </p:sp>
      <p:sp>
        <p:nvSpPr>
          <p:cNvPr id="63491" name="Rectangle 3"/>
          <p:cNvSpPr>
            <a:spLocks noGrp="1" noChangeArrowheads="1"/>
          </p:cNvSpPr>
          <p:nvPr>
            <p:ph type="body" sz="half" idx="1"/>
          </p:nvPr>
        </p:nvSpPr>
        <p:spPr>
          <a:xfrm>
            <a:off x="250825" y="765175"/>
            <a:ext cx="3600450" cy="5903913"/>
          </a:xfrm>
        </p:spPr>
        <p:txBody>
          <a:bodyPr/>
          <a:lstStyle/>
          <a:p>
            <a:pPr>
              <a:lnSpc>
                <a:spcPct val="90000"/>
              </a:lnSpc>
            </a:pPr>
            <a:r>
              <a:rPr lang="es-ES_tradnl" sz="1600" dirty="0" err="1" smtClean="0"/>
              <a:t>Its</a:t>
            </a:r>
            <a:r>
              <a:rPr lang="es-ES_tradnl" sz="1600" dirty="0" smtClean="0"/>
              <a:t> </a:t>
            </a:r>
            <a:r>
              <a:rPr lang="es-ES_tradnl" sz="1600" dirty="0" err="1" smtClean="0"/>
              <a:t>existence</a:t>
            </a:r>
            <a:r>
              <a:rPr lang="es-ES_tradnl" sz="1600" dirty="0" smtClean="0"/>
              <a:t> </a:t>
            </a:r>
            <a:r>
              <a:rPr lang="es-ES_tradnl" sz="1600" dirty="0" err="1" smtClean="0"/>
              <a:t>was</a:t>
            </a:r>
            <a:r>
              <a:rPr lang="es-ES_tradnl" sz="1600" dirty="0" smtClean="0"/>
              <a:t> </a:t>
            </a:r>
            <a:r>
              <a:rPr lang="es-ES_tradnl" sz="1600" dirty="0" err="1" smtClean="0"/>
              <a:t>predicted</a:t>
            </a:r>
            <a:r>
              <a:rPr lang="es-ES_tradnl" sz="1600" dirty="0" smtClean="0"/>
              <a:t>!! In 1845/46 </a:t>
            </a:r>
            <a:r>
              <a:rPr lang="es-ES_tradnl" sz="1600" dirty="0" err="1" smtClean="0"/>
              <a:t>by</a:t>
            </a:r>
            <a:r>
              <a:rPr lang="es-ES_tradnl" sz="1600" dirty="0" smtClean="0"/>
              <a:t> </a:t>
            </a:r>
            <a:r>
              <a:rPr lang="es-ES_tradnl" sz="1600" dirty="0" smtClean="0"/>
              <a:t>John Adams </a:t>
            </a:r>
            <a:r>
              <a:rPr lang="es-ES_tradnl" sz="1600" dirty="0" smtClean="0"/>
              <a:t>and </a:t>
            </a:r>
            <a:r>
              <a:rPr lang="es-ES_tradnl" sz="1600" dirty="0" err="1" smtClean="0"/>
              <a:t>Urbain</a:t>
            </a:r>
            <a:r>
              <a:rPr lang="es-ES_tradnl" sz="1600" dirty="0" smtClean="0"/>
              <a:t> Le </a:t>
            </a:r>
            <a:r>
              <a:rPr lang="es-ES_tradnl" sz="1600" dirty="0" err="1" smtClean="0"/>
              <a:t>Verrier</a:t>
            </a:r>
            <a:r>
              <a:rPr lang="es-ES_tradnl" sz="1600" dirty="0" smtClean="0"/>
              <a:t> </a:t>
            </a:r>
            <a:r>
              <a:rPr lang="es-ES_tradnl" sz="1600" dirty="0" smtClean="0"/>
              <a:t>as </a:t>
            </a:r>
            <a:r>
              <a:rPr lang="es-ES_tradnl" sz="1600" dirty="0" err="1" smtClean="0"/>
              <a:t>responsible</a:t>
            </a:r>
            <a:r>
              <a:rPr lang="es-ES_tradnl" sz="1600" dirty="0" smtClean="0"/>
              <a:t> </a:t>
            </a:r>
            <a:r>
              <a:rPr lang="es-ES_tradnl" sz="1600" dirty="0" err="1" smtClean="0"/>
              <a:t>for</a:t>
            </a:r>
            <a:r>
              <a:rPr lang="es-ES_tradnl" sz="1600" dirty="0" smtClean="0"/>
              <a:t> </a:t>
            </a:r>
            <a:r>
              <a:rPr lang="es-ES_tradnl" sz="1600" dirty="0" err="1" smtClean="0"/>
              <a:t>the</a:t>
            </a:r>
            <a:r>
              <a:rPr lang="es-ES_tradnl" sz="1600" dirty="0" smtClean="0"/>
              <a:t> </a:t>
            </a:r>
            <a:r>
              <a:rPr lang="es-ES_tradnl" sz="1600" dirty="0" err="1" smtClean="0"/>
              <a:t>perturbed</a:t>
            </a:r>
            <a:r>
              <a:rPr lang="es-ES_tradnl" sz="1600" dirty="0" smtClean="0"/>
              <a:t> </a:t>
            </a:r>
            <a:r>
              <a:rPr lang="es-ES_tradnl" sz="1600" dirty="0" err="1" smtClean="0"/>
              <a:t>orbit</a:t>
            </a:r>
            <a:r>
              <a:rPr lang="es-ES_tradnl" sz="1600" dirty="0" smtClean="0"/>
              <a:t> of </a:t>
            </a:r>
            <a:r>
              <a:rPr lang="es-ES_tradnl" sz="1600" dirty="0" err="1" smtClean="0"/>
              <a:t>Uranus</a:t>
            </a:r>
            <a:r>
              <a:rPr lang="es-ES_tradnl" sz="1600" dirty="0" smtClean="0"/>
              <a:t>.</a:t>
            </a:r>
            <a:endParaRPr lang="es-ES_tradnl" sz="1600" dirty="0" smtClean="0"/>
          </a:p>
          <a:p>
            <a:pPr>
              <a:lnSpc>
                <a:spcPct val="90000"/>
              </a:lnSpc>
            </a:pPr>
            <a:r>
              <a:rPr lang="es-ES_tradnl" sz="1600" dirty="0" err="1" smtClean="0"/>
              <a:t>First</a:t>
            </a:r>
            <a:r>
              <a:rPr lang="es-ES_tradnl" sz="1600" dirty="0" smtClean="0"/>
              <a:t> </a:t>
            </a:r>
            <a:r>
              <a:rPr lang="es-ES_tradnl" sz="1600" dirty="0" err="1" smtClean="0"/>
              <a:t>seen</a:t>
            </a:r>
            <a:r>
              <a:rPr lang="es-ES_tradnl" sz="1600" dirty="0" smtClean="0"/>
              <a:t> </a:t>
            </a:r>
            <a:r>
              <a:rPr lang="es-ES_tradnl" sz="1600" dirty="0" err="1" smtClean="0"/>
              <a:t>by</a:t>
            </a:r>
            <a:r>
              <a:rPr lang="es-ES_tradnl" sz="1600" dirty="0" smtClean="0"/>
              <a:t> Galle </a:t>
            </a:r>
            <a:r>
              <a:rPr lang="es-ES_tradnl" sz="1600" dirty="0" smtClean="0"/>
              <a:t>and</a:t>
            </a:r>
            <a:r>
              <a:rPr lang="es-ES_tradnl" sz="1600" dirty="0" smtClean="0"/>
              <a:t> </a:t>
            </a:r>
            <a:r>
              <a:rPr lang="es-ES_tradnl" sz="1600" dirty="0" err="1" smtClean="0"/>
              <a:t>D’Arrest</a:t>
            </a:r>
            <a:r>
              <a:rPr lang="es-ES_tradnl" sz="1600" dirty="0" smtClean="0"/>
              <a:t> </a:t>
            </a:r>
            <a:r>
              <a:rPr lang="es-ES_tradnl" sz="1600" dirty="0" err="1" smtClean="0"/>
              <a:t>the</a:t>
            </a:r>
            <a:r>
              <a:rPr lang="es-ES_tradnl" sz="1600" dirty="0" smtClean="0"/>
              <a:t> </a:t>
            </a:r>
            <a:r>
              <a:rPr lang="es-ES_tradnl" sz="1600" dirty="0" smtClean="0"/>
              <a:t>23rd </a:t>
            </a:r>
            <a:r>
              <a:rPr lang="es-ES_tradnl" sz="1600" dirty="0" err="1" smtClean="0"/>
              <a:t>september</a:t>
            </a:r>
            <a:r>
              <a:rPr lang="es-ES_tradnl" sz="1600" dirty="0" smtClean="0"/>
              <a:t> 1846</a:t>
            </a:r>
            <a:r>
              <a:rPr lang="es-ES_tradnl" sz="1600" dirty="0" smtClean="0"/>
              <a:t>.</a:t>
            </a:r>
          </a:p>
          <a:p>
            <a:pPr>
              <a:lnSpc>
                <a:spcPct val="90000"/>
              </a:lnSpc>
            </a:pPr>
            <a:r>
              <a:rPr lang="es-ES_tradnl" sz="1600" dirty="0" err="1" smtClean="0"/>
              <a:t>Neptune’s</a:t>
            </a:r>
            <a:r>
              <a:rPr lang="es-ES_tradnl" sz="1600" dirty="0" smtClean="0"/>
              <a:t> </a:t>
            </a:r>
            <a:r>
              <a:rPr lang="es-ES_tradnl" sz="1600" dirty="0" err="1" smtClean="0"/>
              <a:t>atmosphere</a:t>
            </a:r>
            <a:r>
              <a:rPr lang="es-ES_tradnl" sz="1600" dirty="0" smtClean="0"/>
              <a:t> </a:t>
            </a:r>
            <a:r>
              <a:rPr lang="es-ES_tradnl" sz="1600" dirty="0" err="1" smtClean="0"/>
              <a:t>is</a:t>
            </a:r>
            <a:r>
              <a:rPr lang="es-ES_tradnl" sz="1600" dirty="0" smtClean="0"/>
              <a:t> </a:t>
            </a:r>
            <a:r>
              <a:rPr lang="es-ES_tradnl" sz="1600" dirty="0" err="1" smtClean="0"/>
              <a:t>composed</a:t>
            </a:r>
            <a:r>
              <a:rPr lang="es-ES_tradnl" sz="1600" dirty="0" smtClean="0"/>
              <a:t> of </a:t>
            </a:r>
            <a:r>
              <a:rPr lang="es-ES_tradnl" sz="1600" dirty="0" err="1" smtClean="0"/>
              <a:t>hydrógen</a:t>
            </a:r>
            <a:r>
              <a:rPr lang="es-ES_tradnl" sz="1600" dirty="0" smtClean="0"/>
              <a:t>, </a:t>
            </a:r>
            <a:r>
              <a:rPr lang="es-ES_tradnl" sz="1600" dirty="0" err="1" smtClean="0"/>
              <a:t>helium</a:t>
            </a:r>
            <a:r>
              <a:rPr lang="es-ES_tradnl" sz="1600" dirty="0" smtClean="0"/>
              <a:t> and </a:t>
            </a:r>
            <a:r>
              <a:rPr lang="es-ES_tradnl" sz="1600" dirty="0" err="1" smtClean="0"/>
              <a:t>methane</a:t>
            </a:r>
            <a:r>
              <a:rPr lang="es-ES_tradnl" sz="1600" dirty="0" smtClean="0"/>
              <a:t>.</a:t>
            </a:r>
            <a:endParaRPr lang="es-ES_tradnl" sz="1600" dirty="0" smtClean="0"/>
          </a:p>
          <a:p>
            <a:pPr>
              <a:lnSpc>
                <a:spcPct val="90000"/>
              </a:lnSpc>
            </a:pPr>
            <a:r>
              <a:rPr lang="es-ES_tradnl" sz="1600" dirty="0" err="1" smtClean="0"/>
              <a:t>The</a:t>
            </a:r>
            <a:r>
              <a:rPr lang="es-ES_tradnl" sz="1600" dirty="0" smtClean="0"/>
              <a:t> </a:t>
            </a:r>
            <a:r>
              <a:rPr lang="es-ES_tradnl" sz="1600" dirty="0" err="1" smtClean="0"/>
              <a:t>outermost</a:t>
            </a:r>
            <a:r>
              <a:rPr lang="es-ES_tradnl" sz="1600" dirty="0" smtClean="0"/>
              <a:t> </a:t>
            </a:r>
            <a:r>
              <a:rPr lang="es-ES_tradnl" sz="1600" dirty="0" err="1" smtClean="0"/>
              <a:t>planet</a:t>
            </a:r>
            <a:r>
              <a:rPr lang="es-ES_tradnl" sz="1600" dirty="0" smtClean="0"/>
              <a:t> of </a:t>
            </a:r>
            <a:r>
              <a:rPr lang="es-ES_tradnl" sz="1600" dirty="0" err="1" smtClean="0"/>
              <a:t>the</a:t>
            </a:r>
            <a:r>
              <a:rPr lang="es-ES_tradnl" sz="1600" dirty="0" smtClean="0"/>
              <a:t> solar </a:t>
            </a:r>
            <a:r>
              <a:rPr lang="es-ES_tradnl" sz="1600" dirty="0" err="1" smtClean="0"/>
              <a:t>system</a:t>
            </a:r>
            <a:r>
              <a:rPr lang="es-ES_tradnl" sz="1600" dirty="0" smtClean="0"/>
              <a:t>.</a:t>
            </a:r>
            <a:endParaRPr lang="es-ES_tradnl" sz="1600" dirty="0" smtClean="0"/>
          </a:p>
          <a:p>
            <a:pPr>
              <a:lnSpc>
                <a:spcPct val="90000"/>
              </a:lnSpc>
            </a:pPr>
            <a:r>
              <a:rPr lang="es-ES_tradnl" sz="1600" dirty="0" err="1" smtClean="0"/>
              <a:t>It</a:t>
            </a:r>
            <a:r>
              <a:rPr lang="es-ES_tradnl" sz="1600" dirty="0" smtClean="0"/>
              <a:t> </a:t>
            </a:r>
            <a:r>
              <a:rPr lang="es-ES_tradnl" sz="1600" dirty="0" err="1" smtClean="0"/>
              <a:t>was</a:t>
            </a:r>
            <a:r>
              <a:rPr lang="es-ES_tradnl" sz="1600" dirty="0" smtClean="0"/>
              <a:t> </a:t>
            </a:r>
            <a:r>
              <a:rPr lang="es-ES_tradnl" sz="1600" dirty="0" err="1" smtClean="0"/>
              <a:t>weak</a:t>
            </a:r>
            <a:r>
              <a:rPr lang="es-ES_tradnl" sz="1600" dirty="0" smtClean="0"/>
              <a:t> </a:t>
            </a:r>
            <a:r>
              <a:rPr lang="es-ES_tradnl" sz="1600" dirty="0" err="1" smtClean="0"/>
              <a:t>rings</a:t>
            </a:r>
            <a:r>
              <a:rPr lang="es-ES_tradnl" sz="1600" dirty="0" smtClean="0"/>
              <a:t> and 8 </a:t>
            </a:r>
            <a:r>
              <a:rPr lang="es-ES_tradnl" sz="1600" dirty="0" err="1" smtClean="0"/>
              <a:t>sat</a:t>
            </a:r>
            <a:r>
              <a:rPr lang="es-ES_tradnl" sz="1600" dirty="0" err="1" smtClean="0">
                <a:ea typeface="ＭＳ Ｐゴシック" pitchFamily="1" charset="-128"/>
              </a:rPr>
              <a:t>e</a:t>
            </a:r>
            <a:r>
              <a:rPr lang="es-ES_tradnl" altLang="ja-JP" sz="1600" dirty="0" err="1" smtClean="0">
                <a:ea typeface="ＭＳ Ｐゴシック" pitchFamily="1" charset="-128"/>
              </a:rPr>
              <a:t>llites</a:t>
            </a:r>
            <a:endParaRPr lang="es-ES_tradnl" altLang="ja-JP" sz="1600" dirty="0" smtClean="0">
              <a:ea typeface="ＭＳ Ｐゴシック" pitchFamily="1" charset="-128"/>
            </a:endParaRPr>
          </a:p>
          <a:p>
            <a:pPr>
              <a:lnSpc>
                <a:spcPct val="90000"/>
              </a:lnSpc>
            </a:pPr>
            <a:r>
              <a:rPr lang="es-ES_tradnl" sz="1600" dirty="0" err="1" smtClean="0">
                <a:ea typeface="ＭＳ Ｐゴシック" pitchFamily="1" charset="-128"/>
              </a:rPr>
              <a:t>It</a:t>
            </a:r>
            <a:r>
              <a:rPr lang="es-ES_tradnl" sz="1600" dirty="0" smtClean="0">
                <a:ea typeface="ＭＳ Ｐゴシック" pitchFamily="1" charset="-128"/>
              </a:rPr>
              <a:t> </a:t>
            </a:r>
            <a:r>
              <a:rPr lang="es-ES_tradnl" sz="1600" dirty="0" err="1" smtClean="0">
                <a:ea typeface="ＭＳ Ｐゴシック" pitchFamily="1" charset="-128"/>
              </a:rPr>
              <a:t>also</a:t>
            </a:r>
            <a:r>
              <a:rPr lang="es-ES_tradnl" sz="1600" dirty="0" smtClean="0">
                <a:ea typeface="ＭＳ Ｐゴシック" pitchFamily="1" charset="-128"/>
              </a:rPr>
              <a:t> has </a:t>
            </a:r>
            <a:r>
              <a:rPr lang="es-ES_tradnl" sz="1600" dirty="0" err="1" smtClean="0">
                <a:ea typeface="ＭＳ Ｐゴシック" pitchFamily="1" charset="-128"/>
              </a:rPr>
              <a:t>an</a:t>
            </a:r>
            <a:r>
              <a:rPr lang="es-ES_tradnl" sz="1600" dirty="0" smtClean="0">
                <a:ea typeface="ＭＳ Ｐゴシック" pitchFamily="1" charset="-128"/>
              </a:rPr>
              <a:t> </a:t>
            </a:r>
            <a:r>
              <a:rPr lang="es-ES_tradnl" sz="1600" dirty="0" err="1" smtClean="0">
                <a:ea typeface="ＭＳ Ｐゴシック" pitchFamily="1" charset="-128"/>
              </a:rPr>
              <a:t>inclined</a:t>
            </a:r>
            <a:r>
              <a:rPr lang="es-ES_tradnl" sz="1600" dirty="0" smtClean="0">
                <a:ea typeface="ＭＳ Ｐゴシック" pitchFamily="1" charset="-128"/>
              </a:rPr>
              <a:t> and off </a:t>
            </a:r>
            <a:r>
              <a:rPr lang="es-ES_tradnl" sz="1600" dirty="0" err="1" smtClean="0">
                <a:ea typeface="ＭＳ Ｐゴシック" pitchFamily="1" charset="-128"/>
              </a:rPr>
              <a:t>centered</a:t>
            </a:r>
            <a:r>
              <a:rPr lang="es-ES_tradnl" sz="1600" dirty="0" smtClean="0">
                <a:ea typeface="ＭＳ Ｐゴシック" pitchFamily="1" charset="-128"/>
              </a:rPr>
              <a:t> </a:t>
            </a:r>
            <a:r>
              <a:rPr lang="es-ES_tradnl" sz="1600" dirty="0" err="1" smtClean="0">
                <a:ea typeface="ＭＳ Ｐゴシック" pitchFamily="1" charset="-128"/>
              </a:rPr>
              <a:t>magnetic</a:t>
            </a:r>
            <a:r>
              <a:rPr lang="es-ES_tradnl" sz="1600" dirty="0" smtClean="0">
                <a:ea typeface="ＭＳ Ｐゴシック" pitchFamily="1" charset="-128"/>
              </a:rPr>
              <a:t> </a:t>
            </a:r>
            <a:r>
              <a:rPr lang="es-ES_tradnl" sz="1600" dirty="0" err="1" smtClean="0">
                <a:ea typeface="ＭＳ Ｐゴシック" pitchFamily="1" charset="-128"/>
              </a:rPr>
              <a:t>field</a:t>
            </a:r>
            <a:r>
              <a:rPr lang="es-ES_tradnl" sz="1600" dirty="0" smtClean="0">
                <a:ea typeface="ＭＳ Ｐゴシック" pitchFamily="1" charset="-128"/>
              </a:rPr>
              <a:t>.</a:t>
            </a:r>
            <a:endParaRPr lang="es-ES_tradnl" sz="1600" dirty="0" smtClean="0"/>
          </a:p>
        </p:txBody>
      </p:sp>
      <p:pic>
        <p:nvPicPr>
          <p:cNvPr id="63492" name="Picture 4" descr="aPIA01492"/>
          <p:cNvPicPr>
            <a:picLocks noGrp="1" noChangeAspect="1" noChangeArrowheads="1"/>
          </p:cNvPicPr>
          <p:nvPr>
            <p:ph sz="half" idx="2"/>
          </p:nvPr>
        </p:nvPicPr>
        <p:blipFill>
          <a:blip r:embed="rId3" cstate="print"/>
          <a:srcRect/>
          <a:stretch>
            <a:fillRect/>
          </a:stretch>
        </p:blipFill>
        <p:spPr>
          <a:xfrm>
            <a:off x="3708400" y="765175"/>
            <a:ext cx="5435600" cy="5429250"/>
          </a:xfrm>
          <a:noFill/>
        </p:spPr>
      </p:pic>
      <p:sp>
        <p:nvSpPr>
          <p:cNvPr id="63493" name="4 Marcador de fecha"/>
          <p:cNvSpPr>
            <a:spLocks noGrp="1"/>
          </p:cNvSpPr>
          <p:nvPr>
            <p:ph type="dt" sz="quarter" idx="10"/>
          </p:nvPr>
        </p:nvSpPr>
        <p:spPr>
          <a:noFill/>
        </p:spPr>
        <p:txBody>
          <a:bodyPr/>
          <a:lstStyle/>
          <a:p>
            <a:fld id="{58C94BE9-BF80-4FCF-824C-A26DEECCBDD8}" type="datetime8">
              <a:rPr lang="es-ES">
                <a:latin typeface="Arial" pitchFamily="34" charset="0"/>
              </a:rPr>
              <a:pPr/>
              <a:t>22/01/2015 18:09</a:t>
            </a:fld>
            <a:endParaRPr lang="es-ES">
              <a:latin typeface="Arial" pitchFamily="34" charset="0"/>
            </a:endParaRPr>
          </a:p>
        </p:txBody>
      </p:sp>
      <p:sp>
        <p:nvSpPr>
          <p:cNvPr id="63494" name="5 Marcador de número de diapositiva"/>
          <p:cNvSpPr>
            <a:spLocks noGrp="1"/>
          </p:cNvSpPr>
          <p:nvPr>
            <p:ph type="sldNum" sz="quarter" idx="12"/>
          </p:nvPr>
        </p:nvSpPr>
        <p:spPr>
          <a:noFill/>
        </p:spPr>
        <p:txBody>
          <a:bodyPr/>
          <a:lstStyle/>
          <a:p>
            <a:fld id="{262764DB-E463-4B7F-84A9-7F4CA6FA5A20}" type="slidenum">
              <a:rPr lang="es-ES" smtClean="0">
                <a:latin typeface="Arial" pitchFamily="34" charset="0"/>
              </a:rPr>
              <a:pPr/>
              <a:t>88</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81000" y="228600"/>
            <a:ext cx="8229600" cy="765175"/>
          </a:xfrm>
        </p:spPr>
        <p:txBody>
          <a:bodyPr/>
          <a:lstStyle/>
          <a:p>
            <a:r>
              <a:rPr lang="es-ES_tradnl" sz="2800" dirty="0" smtClean="0">
                <a:solidFill>
                  <a:schemeClr val="tx1"/>
                </a:solidFill>
              </a:rPr>
              <a:t>Long </a:t>
            </a:r>
            <a:r>
              <a:rPr lang="es-ES_tradnl" sz="2800" dirty="0" err="1" smtClean="0">
                <a:solidFill>
                  <a:schemeClr val="tx1"/>
                </a:solidFill>
              </a:rPr>
              <a:t>period</a:t>
            </a:r>
            <a:r>
              <a:rPr lang="es-ES_tradnl" sz="2800" dirty="0" smtClean="0">
                <a:solidFill>
                  <a:schemeClr val="tx1"/>
                </a:solidFill>
              </a:rPr>
              <a:t> </a:t>
            </a:r>
            <a:r>
              <a:rPr lang="es-ES_tradnl" sz="2800" dirty="0" err="1" smtClean="0">
                <a:solidFill>
                  <a:schemeClr val="tx1"/>
                </a:solidFill>
              </a:rPr>
              <a:t>comets</a:t>
            </a:r>
            <a:r>
              <a:rPr lang="es-ES_tradnl" sz="2800" dirty="0" smtClean="0">
                <a:solidFill>
                  <a:schemeClr val="tx1"/>
                </a:solidFill>
              </a:rPr>
              <a:t> and </a:t>
            </a:r>
            <a:r>
              <a:rPr lang="es-ES_tradnl" sz="2800" dirty="0" err="1" smtClean="0">
                <a:solidFill>
                  <a:schemeClr val="tx1"/>
                </a:solidFill>
              </a:rPr>
              <a:t>the</a:t>
            </a:r>
            <a:r>
              <a:rPr lang="es-ES_tradnl" sz="2800" dirty="0" smtClean="0">
                <a:solidFill>
                  <a:schemeClr val="tx1"/>
                </a:solidFill>
              </a:rPr>
              <a:t> </a:t>
            </a:r>
            <a:r>
              <a:rPr lang="es-ES_tradnl" altLang="ja-JP" sz="2800" dirty="0" err="1" smtClean="0">
                <a:solidFill>
                  <a:schemeClr val="tx1"/>
                </a:solidFill>
                <a:ea typeface="ＭＳ Ｐゴシック" pitchFamily="1" charset="-128"/>
              </a:rPr>
              <a:t>Oort</a:t>
            </a:r>
            <a:r>
              <a:rPr lang="es-ES_tradnl" altLang="ja-JP" sz="2800" dirty="0" smtClean="0">
                <a:solidFill>
                  <a:schemeClr val="tx1"/>
                </a:solidFill>
                <a:ea typeface="ＭＳ Ｐゴシック" pitchFamily="1" charset="-128"/>
              </a:rPr>
              <a:t> </a:t>
            </a:r>
            <a:r>
              <a:rPr lang="es-ES_tradnl" altLang="ja-JP" sz="2800" dirty="0" err="1" smtClean="0">
                <a:solidFill>
                  <a:schemeClr val="tx1"/>
                </a:solidFill>
                <a:ea typeface="ＭＳ Ｐゴシック" pitchFamily="1" charset="-128"/>
              </a:rPr>
              <a:t>cloud</a:t>
            </a:r>
            <a:endParaRPr lang="es-ES" sz="2800" dirty="0" smtClean="0">
              <a:solidFill>
                <a:schemeClr val="tx1"/>
              </a:solidFill>
            </a:endParaRPr>
          </a:p>
        </p:txBody>
      </p:sp>
      <p:sp>
        <p:nvSpPr>
          <p:cNvPr id="64515" name="Rectangle 3"/>
          <p:cNvSpPr>
            <a:spLocks noGrp="1" noChangeArrowheads="1"/>
          </p:cNvSpPr>
          <p:nvPr>
            <p:ph type="body" idx="1"/>
          </p:nvPr>
        </p:nvSpPr>
        <p:spPr>
          <a:xfrm>
            <a:off x="152400" y="990600"/>
            <a:ext cx="8839200" cy="5435600"/>
          </a:xfrm>
        </p:spPr>
        <p:txBody>
          <a:bodyPr/>
          <a:lstStyle/>
          <a:p>
            <a:pPr>
              <a:lnSpc>
                <a:spcPct val="90000"/>
              </a:lnSpc>
            </a:pPr>
            <a:r>
              <a:rPr lang="es-ES_tradnl" sz="1800" dirty="0" smtClean="0">
                <a:solidFill>
                  <a:srgbClr val="CC0000"/>
                </a:solidFill>
              </a:rPr>
              <a:t>Cometas are </a:t>
            </a:r>
            <a:r>
              <a:rPr lang="es-ES_tradnl" sz="1800" dirty="0" err="1" smtClean="0">
                <a:solidFill>
                  <a:srgbClr val="CC0000"/>
                </a:solidFill>
              </a:rPr>
              <a:t>classiffied</a:t>
            </a:r>
            <a:r>
              <a:rPr lang="es-ES_tradnl" sz="1800" dirty="0" smtClean="0"/>
              <a:t> </a:t>
            </a:r>
            <a:r>
              <a:rPr lang="es-ES_tradnl" sz="1800" dirty="0" err="1" smtClean="0"/>
              <a:t>according</a:t>
            </a:r>
            <a:r>
              <a:rPr lang="es-ES_tradnl" sz="1800" dirty="0" smtClean="0"/>
              <a:t> to </a:t>
            </a:r>
            <a:r>
              <a:rPr lang="es-ES_tradnl" sz="1800" dirty="0" err="1" smtClean="0"/>
              <a:t>the</a:t>
            </a:r>
            <a:r>
              <a:rPr lang="es-ES_tradnl" sz="1800" dirty="0" err="1" smtClean="0"/>
              <a:t>ir</a:t>
            </a:r>
            <a:r>
              <a:rPr lang="es-ES_tradnl" sz="1800" dirty="0" smtClean="0"/>
              <a:t> </a:t>
            </a:r>
            <a:r>
              <a:rPr lang="es-ES_tradnl" sz="1800" dirty="0" err="1" smtClean="0"/>
              <a:t>periods</a:t>
            </a:r>
            <a:r>
              <a:rPr lang="es-ES_tradnl" altLang="ja-JP" sz="1800" dirty="0" smtClean="0">
                <a:ea typeface="ＭＳ Ｐゴシック" pitchFamily="1" charset="-128"/>
              </a:rPr>
              <a:t>:</a:t>
            </a:r>
            <a:endParaRPr lang="es-ES_tradnl" altLang="ja-JP" sz="1800" dirty="0" smtClean="0">
              <a:ea typeface="ＭＳ Ｐゴシック" pitchFamily="1" charset="-128"/>
            </a:endParaRPr>
          </a:p>
          <a:p>
            <a:pPr>
              <a:lnSpc>
                <a:spcPct val="90000"/>
              </a:lnSpc>
            </a:pPr>
            <a:r>
              <a:rPr lang="es-ES_tradnl" altLang="ja-JP" sz="1800" dirty="0" smtClean="0">
                <a:ea typeface="ＭＳ Ｐゴシック" pitchFamily="1" charset="-128"/>
              </a:rPr>
              <a:t>Short </a:t>
            </a:r>
            <a:r>
              <a:rPr lang="es-ES_tradnl" altLang="ja-JP" sz="1800" dirty="0" err="1" smtClean="0">
                <a:ea typeface="ＭＳ Ｐゴシック" pitchFamily="1" charset="-128"/>
              </a:rPr>
              <a:t>period</a:t>
            </a:r>
            <a:r>
              <a:rPr lang="es-ES_tradnl" altLang="ja-JP" sz="1800" dirty="0" smtClean="0">
                <a:ea typeface="ＭＳ Ｐゴシック" pitchFamily="1" charset="-128"/>
              </a:rPr>
              <a:t> </a:t>
            </a:r>
            <a:r>
              <a:rPr lang="es-ES_tradnl" altLang="ja-JP" sz="1800" dirty="0" err="1" smtClean="0">
                <a:ea typeface="ＭＳ Ｐゴシック" pitchFamily="1" charset="-128"/>
              </a:rPr>
              <a:t>comets</a:t>
            </a:r>
            <a:r>
              <a:rPr lang="es-ES_tradnl" altLang="ja-JP" sz="1800" dirty="0" smtClean="0">
                <a:ea typeface="ＭＳ Ｐゴシック" pitchFamily="1" charset="-128"/>
              </a:rPr>
              <a:t> (</a:t>
            </a:r>
            <a:r>
              <a:rPr lang="es-ES_tradnl" altLang="ja-JP" sz="1800" dirty="0" smtClean="0">
                <a:ea typeface="ＭＳ Ｐゴシック" pitchFamily="1" charset="-128"/>
              </a:rPr>
              <a:t>T </a:t>
            </a:r>
            <a:r>
              <a:rPr lang="es-ES_tradnl" altLang="ja-JP" sz="1800" dirty="0" err="1" smtClean="0">
                <a:ea typeface="ＭＳ Ｐゴシック" pitchFamily="1" charset="-128"/>
              </a:rPr>
              <a:t>between</a:t>
            </a:r>
            <a:r>
              <a:rPr lang="es-ES_tradnl" altLang="ja-JP" sz="1800" dirty="0" smtClean="0">
                <a:ea typeface="ＭＳ Ｐゴシック" pitchFamily="1" charset="-128"/>
              </a:rPr>
              <a:t> 20 </a:t>
            </a:r>
            <a:r>
              <a:rPr lang="es-ES_tradnl" altLang="ja-JP" sz="1800" dirty="0" smtClean="0">
                <a:ea typeface="ＭＳ Ｐゴシック" pitchFamily="1" charset="-128"/>
              </a:rPr>
              <a:t>and</a:t>
            </a:r>
            <a:r>
              <a:rPr lang="es-ES_tradnl" altLang="ja-JP" sz="1800" dirty="0" smtClean="0">
                <a:ea typeface="ＭＳ Ｐゴシック" pitchFamily="1" charset="-128"/>
              </a:rPr>
              <a:t> </a:t>
            </a:r>
            <a:r>
              <a:rPr lang="es-ES_tradnl" altLang="ja-JP" sz="1800" dirty="0" smtClean="0">
                <a:ea typeface="ＭＳ Ｐゴシック" pitchFamily="1" charset="-128"/>
              </a:rPr>
              <a:t>200 </a:t>
            </a:r>
            <a:r>
              <a:rPr lang="es-ES_tradnl" altLang="ja-JP" sz="1800" dirty="0" err="1" smtClean="0">
                <a:ea typeface="ＭＳ Ｐゴシック" pitchFamily="1" charset="-128"/>
              </a:rPr>
              <a:t>years</a:t>
            </a:r>
            <a:r>
              <a:rPr lang="es-ES_tradnl" altLang="ja-JP" sz="1800" dirty="0" smtClean="0">
                <a:ea typeface="ＭＳ Ｐゴシック" pitchFamily="1" charset="-128"/>
              </a:rPr>
              <a:t>)</a:t>
            </a:r>
            <a:endParaRPr lang="es-ES_tradnl" altLang="ja-JP" sz="1800" dirty="0" smtClean="0">
              <a:ea typeface="ＭＳ Ｐゴシック" pitchFamily="1" charset="-128"/>
            </a:endParaRPr>
          </a:p>
          <a:p>
            <a:pPr>
              <a:lnSpc>
                <a:spcPct val="90000"/>
              </a:lnSpc>
            </a:pPr>
            <a:r>
              <a:rPr lang="es-ES_tradnl" altLang="ja-JP" sz="1800" dirty="0" smtClean="0">
                <a:ea typeface="ＭＳ Ｐゴシック" pitchFamily="1" charset="-128"/>
              </a:rPr>
              <a:t>Long </a:t>
            </a:r>
            <a:r>
              <a:rPr lang="es-ES_tradnl" altLang="ja-JP" sz="1800" dirty="0" err="1" smtClean="0">
                <a:ea typeface="ＭＳ Ｐゴシック" pitchFamily="1" charset="-128"/>
              </a:rPr>
              <a:t>period</a:t>
            </a:r>
            <a:r>
              <a:rPr lang="es-ES_tradnl" altLang="ja-JP" sz="1800" dirty="0" smtClean="0">
                <a:ea typeface="ＭＳ Ｐゴシック" pitchFamily="1" charset="-128"/>
              </a:rPr>
              <a:t> </a:t>
            </a:r>
            <a:r>
              <a:rPr lang="es-ES_tradnl" altLang="ja-JP" sz="1800" dirty="0" err="1" smtClean="0">
                <a:ea typeface="ＭＳ Ｐゴシック" pitchFamily="1" charset="-128"/>
              </a:rPr>
              <a:t>comets</a:t>
            </a:r>
            <a:r>
              <a:rPr lang="es-ES_tradnl" altLang="ja-JP" sz="1800" dirty="0" smtClean="0">
                <a:ea typeface="ＭＳ Ｐゴシック" pitchFamily="1" charset="-128"/>
              </a:rPr>
              <a:t> (</a:t>
            </a:r>
            <a:r>
              <a:rPr lang="es-ES_tradnl" altLang="ja-JP" sz="1800" dirty="0" smtClean="0">
                <a:ea typeface="ＭＳ Ｐゴシック" pitchFamily="1" charset="-128"/>
              </a:rPr>
              <a:t>T </a:t>
            </a:r>
            <a:r>
              <a:rPr lang="es-ES_tradnl" altLang="ja-JP" sz="1800" dirty="0" err="1" smtClean="0">
                <a:ea typeface="ＭＳ Ｐゴシック" pitchFamily="1" charset="-128"/>
              </a:rPr>
              <a:t>between</a:t>
            </a:r>
            <a:r>
              <a:rPr lang="es-ES_tradnl" altLang="ja-JP" sz="1800" dirty="0" smtClean="0">
                <a:ea typeface="ＭＳ Ｐゴシック" pitchFamily="1" charset="-128"/>
              </a:rPr>
              <a:t> 200 and </a:t>
            </a:r>
            <a:r>
              <a:rPr lang="es-ES_tradnl" altLang="ja-JP" sz="1800" dirty="0" err="1" smtClean="0">
                <a:ea typeface="ＭＳ Ｐゴシック" pitchFamily="1" charset="-128"/>
              </a:rPr>
              <a:t>thousands</a:t>
            </a:r>
            <a:r>
              <a:rPr lang="es-ES_tradnl" altLang="ja-JP" sz="1800" dirty="0" smtClean="0">
                <a:ea typeface="ＭＳ Ｐゴシック" pitchFamily="1" charset="-128"/>
              </a:rPr>
              <a:t> of </a:t>
            </a:r>
            <a:r>
              <a:rPr lang="es-ES_tradnl" altLang="ja-JP" sz="1800" dirty="0" err="1" smtClean="0">
                <a:ea typeface="ＭＳ Ｐゴシック" pitchFamily="1" charset="-128"/>
              </a:rPr>
              <a:t>years</a:t>
            </a:r>
            <a:r>
              <a:rPr lang="es-ES_tradnl" altLang="ja-JP" sz="1800" dirty="0" smtClean="0">
                <a:ea typeface="ＭＳ Ｐゴシック" pitchFamily="1" charset="-128"/>
              </a:rPr>
              <a:t>)</a:t>
            </a:r>
            <a:endParaRPr lang="es-ES_tradnl" altLang="ja-JP" sz="1800" dirty="0" smtClean="0">
              <a:ea typeface="ＭＳ Ｐゴシック" pitchFamily="1" charset="-128"/>
            </a:endParaRPr>
          </a:p>
          <a:p>
            <a:pPr>
              <a:lnSpc>
                <a:spcPct val="90000"/>
              </a:lnSpc>
            </a:pPr>
            <a:endParaRPr lang="es-ES_tradnl" sz="1800" dirty="0" smtClean="0"/>
          </a:p>
          <a:p>
            <a:pPr>
              <a:lnSpc>
                <a:spcPct val="90000"/>
              </a:lnSpc>
            </a:pPr>
            <a:r>
              <a:rPr lang="es-ES_tradnl" sz="1800" dirty="0"/>
              <a:t>I</a:t>
            </a:r>
            <a:r>
              <a:rPr lang="es-ES_tradnl" sz="1800" dirty="0" smtClean="0"/>
              <a:t>n </a:t>
            </a:r>
            <a:r>
              <a:rPr lang="es-ES_tradnl" sz="1800" dirty="0" smtClean="0"/>
              <a:t>1950 </a:t>
            </a:r>
            <a:r>
              <a:rPr lang="es-ES_tradnl" sz="1800" dirty="0" err="1" smtClean="0"/>
              <a:t>Oort</a:t>
            </a:r>
            <a:r>
              <a:rPr lang="es-ES_tradnl" sz="1800" dirty="0" smtClean="0"/>
              <a:t> </a:t>
            </a:r>
            <a:r>
              <a:rPr lang="es-ES_tradnl" sz="1800" dirty="0" err="1" smtClean="0"/>
              <a:t>noticed</a:t>
            </a:r>
            <a:r>
              <a:rPr lang="es-ES_tradnl" sz="1800" dirty="0" smtClean="0"/>
              <a:t> </a:t>
            </a:r>
            <a:r>
              <a:rPr lang="es-ES_tradnl" sz="1800" dirty="0" err="1" smtClean="0"/>
              <a:t>that</a:t>
            </a:r>
            <a:r>
              <a:rPr lang="es-ES_tradnl" sz="1800" dirty="0" smtClean="0"/>
              <a:t>:</a:t>
            </a:r>
            <a:endParaRPr lang="es-ES_tradnl" sz="1800" dirty="0" smtClean="0"/>
          </a:p>
          <a:p>
            <a:pPr lvl="1">
              <a:lnSpc>
                <a:spcPct val="90000"/>
              </a:lnSpc>
            </a:pPr>
            <a:r>
              <a:rPr lang="es-ES_tradnl" sz="1800" dirty="0" smtClean="0">
                <a:solidFill>
                  <a:srgbClr val="CC0000"/>
                </a:solidFill>
              </a:rPr>
              <a:t>Long </a:t>
            </a:r>
            <a:r>
              <a:rPr lang="es-ES_tradnl" sz="1800" dirty="0" err="1" smtClean="0">
                <a:solidFill>
                  <a:srgbClr val="CC0000"/>
                </a:solidFill>
              </a:rPr>
              <a:t>period</a:t>
            </a:r>
            <a:r>
              <a:rPr lang="es-ES_tradnl" sz="1800" dirty="0" smtClean="0">
                <a:solidFill>
                  <a:srgbClr val="CC0000"/>
                </a:solidFill>
              </a:rPr>
              <a:t> </a:t>
            </a:r>
            <a:r>
              <a:rPr lang="es-ES_tradnl" sz="1800" dirty="0" err="1" smtClean="0">
                <a:solidFill>
                  <a:srgbClr val="CC0000"/>
                </a:solidFill>
              </a:rPr>
              <a:t>omets</a:t>
            </a:r>
            <a:r>
              <a:rPr lang="es-ES_tradnl" sz="1800" dirty="0" smtClean="0">
                <a:solidFill>
                  <a:srgbClr val="CC0000"/>
                </a:solidFill>
              </a:rPr>
              <a:t> </a:t>
            </a:r>
            <a:r>
              <a:rPr lang="es-ES_tradnl" sz="1800" dirty="0" smtClean="0"/>
              <a:t>do </a:t>
            </a:r>
            <a:r>
              <a:rPr lang="es-ES_tradnl" sz="1800" dirty="0" err="1" smtClean="0"/>
              <a:t>have</a:t>
            </a:r>
            <a:r>
              <a:rPr lang="es-ES_tradnl" sz="1800" dirty="0" smtClean="0"/>
              <a:t> a </a:t>
            </a:r>
            <a:r>
              <a:rPr lang="es-ES_tradnl" sz="1800" dirty="0" err="1" smtClean="0"/>
              <a:t>peak</a:t>
            </a:r>
            <a:r>
              <a:rPr lang="es-ES_tradnl" sz="1800" dirty="0" smtClean="0"/>
              <a:t> in </a:t>
            </a:r>
            <a:r>
              <a:rPr lang="es-ES_tradnl" sz="1800" dirty="0" err="1" smtClean="0"/>
              <a:t>their</a:t>
            </a:r>
            <a:r>
              <a:rPr lang="es-ES_tradnl" sz="1800" dirty="0" smtClean="0"/>
              <a:t> </a:t>
            </a:r>
            <a:r>
              <a:rPr lang="es-ES_tradnl" sz="1800" dirty="0" err="1" smtClean="0"/>
              <a:t>aphelia</a:t>
            </a:r>
            <a:r>
              <a:rPr lang="es-ES_tradnl" sz="1800" dirty="0"/>
              <a:t> </a:t>
            </a:r>
            <a:r>
              <a:rPr lang="es-ES_tradnl" sz="1800" dirty="0" smtClean="0"/>
              <a:t>at 2</a:t>
            </a:r>
            <a:r>
              <a:rPr lang="es-ES_tradnl" sz="1800" dirty="0" smtClean="0"/>
              <a:t>0 </a:t>
            </a:r>
            <a:r>
              <a:rPr lang="es-ES_tradnl" sz="1800" dirty="0" smtClean="0"/>
              <a:t>000 UA (</a:t>
            </a:r>
            <a:r>
              <a:rPr lang="es-ES_tradnl" sz="1800" dirty="0" smtClean="0"/>
              <a:t>0.1 </a:t>
            </a:r>
            <a:r>
              <a:rPr lang="es-ES_tradnl" sz="1800" dirty="0" smtClean="0"/>
              <a:t>pc)</a:t>
            </a:r>
          </a:p>
          <a:p>
            <a:pPr lvl="1">
              <a:lnSpc>
                <a:spcPct val="90000"/>
              </a:lnSpc>
            </a:pPr>
            <a:r>
              <a:rPr lang="es-ES_tradnl" sz="1800" dirty="0" err="1" smtClean="0"/>
              <a:t>The</a:t>
            </a:r>
            <a:r>
              <a:rPr lang="es-ES_tradnl" sz="1800" dirty="0" err="1" smtClean="0"/>
              <a:t>y</a:t>
            </a:r>
            <a:r>
              <a:rPr lang="es-ES_tradnl" sz="1800" dirty="0" smtClean="0"/>
              <a:t> are quite </a:t>
            </a:r>
            <a:r>
              <a:rPr lang="es-ES_tradnl" sz="1800" dirty="0" err="1" smtClean="0"/>
              <a:t>isotropic</a:t>
            </a:r>
            <a:r>
              <a:rPr lang="es-ES_tradnl" sz="1800" dirty="0" smtClean="0"/>
              <a:t>.</a:t>
            </a:r>
          </a:p>
          <a:p>
            <a:pPr lvl="1">
              <a:lnSpc>
                <a:spcPct val="90000"/>
              </a:lnSpc>
            </a:pPr>
            <a:endParaRPr lang="es-ES_tradnl" sz="1800" dirty="0" smtClean="0"/>
          </a:p>
          <a:p>
            <a:pPr>
              <a:lnSpc>
                <a:spcPct val="90000"/>
              </a:lnSpc>
            </a:pPr>
            <a:r>
              <a:rPr lang="es-ES_tradnl" sz="1800" dirty="0" smtClean="0"/>
              <a:t>He </a:t>
            </a:r>
            <a:r>
              <a:rPr lang="es-ES_tradnl" sz="1800" dirty="0" err="1" smtClean="0"/>
              <a:t>proposed</a:t>
            </a:r>
            <a:r>
              <a:rPr lang="es-ES_tradnl" sz="1800" dirty="0" smtClean="0"/>
              <a:t>  </a:t>
            </a:r>
            <a:r>
              <a:rPr lang="es-ES_tradnl" sz="1800" dirty="0" err="1" smtClean="0"/>
              <a:t>the</a:t>
            </a:r>
            <a:r>
              <a:rPr lang="es-ES_tradnl" sz="1800" dirty="0" smtClean="0"/>
              <a:t> </a:t>
            </a:r>
            <a:r>
              <a:rPr lang="es-ES_tradnl" sz="1800" dirty="0" err="1" smtClean="0"/>
              <a:t>existance</a:t>
            </a:r>
            <a:r>
              <a:rPr lang="es-ES_tradnl" sz="1800" dirty="0" smtClean="0"/>
              <a:t> of a </a:t>
            </a:r>
            <a:r>
              <a:rPr lang="es-ES_tradnl" sz="1800" dirty="0" err="1" smtClean="0"/>
              <a:t>spherical</a:t>
            </a:r>
            <a:r>
              <a:rPr lang="es-ES_tradnl" sz="1800" dirty="0" smtClean="0"/>
              <a:t> </a:t>
            </a:r>
            <a:r>
              <a:rPr lang="es-ES_tradnl" sz="1800" dirty="0" err="1" smtClean="0"/>
              <a:t>cloud</a:t>
            </a:r>
            <a:r>
              <a:rPr lang="es-ES_tradnl" sz="1800" dirty="0" smtClean="0"/>
              <a:t> </a:t>
            </a:r>
            <a:r>
              <a:rPr lang="es-ES_tradnl" sz="1800" dirty="0" smtClean="0">
                <a:solidFill>
                  <a:srgbClr val="CC0000"/>
                </a:solidFill>
              </a:rPr>
              <a:t>“</a:t>
            </a:r>
            <a:r>
              <a:rPr lang="es-ES_tradnl" sz="1800" dirty="0" err="1" smtClean="0">
                <a:solidFill>
                  <a:srgbClr val="CC0000"/>
                </a:solidFill>
              </a:rPr>
              <a:t>Oort</a:t>
            </a:r>
            <a:r>
              <a:rPr lang="es-ES_tradnl" sz="1800" dirty="0" smtClean="0">
                <a:solidFill>
                  <a:srgbClr val="CC0000"/>
                </a:solidFill>
              </a:rPr>
              <a:t> </a:t>
            </a:r>
            <a:r>
              <a:rPr lang="es-ES_tradnl" sz="1800" dirty="0" err="1" smtClean="0">
                <a:solidFill>
                  <a:srgbClr val="CC0000"/>
                </a:solidFill>
              </a:rPr>
              <a:t>cloud</a:t>
            </a:r>
            <a:r>
              <a:rPr lang="es-ES_tradnl" sz="1800" dirty="0" smtClean="0">
                <a:solidFill>
                  <a:srgbClr val="CC0000"/>
                </a:solidFill>
              </a:rPr>
              <a:t>”</a:t>
            </a:r>
            <a:endParaRPr lang="es-ES_tradnl" sz="1800" dirty="0" smtClean="0"/>
          </a:p>
          <a:p>
            <a:pPr lvl="1">
              <a:lnSpc>
                <a:spcPct val="90000"/>
              </a:lnSpc>
            </a:pPr>
            <a:r>
              <a:rPr lang="es-ES_tradnl" sz="1800" dirty="0" err="1" smtClean="0"/>
              <a:t>Gravitaonal</a:t>
            </a:r>
            <a:r>
              <a:rPr lang="es-ES_tradnl" sz="1800" dirty="0" smtClean="0"/>
              <a:t> </a:t>
            </a:r>
            <a:r>
              <a:rPr lang="es-ES_tradnl" sz="1800" dirty="0" err="1" smtClean="0"/>
              <a:t>interaction</a:t>
            </a:r>
            <a:r>
              <a:rPr lang="es-ES_tradnl" sz="1800" dirty="0" smtClean="0"/>
              <a:t> (</a:t>
            </a:r>
            <a:r>
              <a:rPr lang="es-ES_tradnl" sz="1800" dirty="0" err="1" smtClean="0"/>
              <a:t>among</a:t>
            </a:r>
            <a:r>
              <a:rPr lang="es-ES_tradnl" sz="1800" dirty="0" smtClean="0"/>
              <a:t> </a:t>
            </a:r>
            <a:r>
              <a:rPr lang="es-ES_tradnl" sz="1800" dirty="0" err="1" smtClean="0"/>
              <a:t>comets</a:t>
            </a:r>
            <a:r>
              <a:rPr lang="es-ES_tradnl" sz="1800" dirty="0" smtClean="0"/>
              <a:t> </a:t>
            </a:r>
            <a:r>
              <a:rPr lang="es-ES_tradnl" sz="1800" dirty="0" err="1" smtClean="0"/>
              <a:t>themselves</a:t>
            </a:r>
            <a:r>
              <a:rPr lang="es-ES_tradnl" sz="1800" dirty="0" smtClean="0"/>
              <a:t> </a:t>
            </a:r>
            <a:r>
              <a:rPr lang="es-ES_tradnl" sz="1800" dirty="0" err="1" smtClean="0"/>
              <a:t>or</a:t>
            </a:r>
            <a:r>
              <a:rPr lang="es-ES_tradnl" sz="1800" dirty="0" smtClean="0"/>
              <a:t> </a:t>
            </a:r>
            <a:r>
              <a:rPr lang="es-ES_tradnl" sz="1800" dirty="0" err="1" smtClean="0"/>
              <a:t>with</a:t>
            </a:r>
            <a:r>
              <a:rPr lang="es-ES_tradnl" sz="1800" dirty="0" smtClean="0"/>
              <a:t> </a:t>
            </a:r>
            <a:r>
              <a:rPr lang="es-ES_tradnl" sz="1800" dirty="0" err="1" smtClean="0"/>
              <a:t>other</a:t>
            </a:r>
            <a:r>
              <a:rPr lang="es-ES_tradnl" sz="1800" dirty="0" smtClean="0"/>
              <a:t> </a:t>
            </a:r>
            <a:r>
              <a:rPr lang="es-ES_tradnl" sz="1800" dirty="0" err="1" smtClean="0"/>
              <a:t>bodies</a:t>
            </a:r>
            <a:r>
              <a:rPr lang="es-ES_tradnl" sz="1800" dirty="0" smtClean="0"/>
              <a:t>) alter </a:t>
            </a:r>
            <a:r>
              <a:rPr lang="es-ES_tradnl" sz="1800" dirty="0" err="1" smtClean="0"/>
              <a:t>their</a:t>
            </a:r>
            <a:r>
              <a:rPr lang="es-ES_tradnl" sz="1800" dirty="0" smtClean="0"/>
              <a:t> </a:t>
            </a:r>
            <a:r>
              <a:rPr lang="es-ES_tradnl" sz="1800" dirty="0" err="1" smtClean="0"/>
              <a:t>orbits</a:t>
            </a:r>
            <a:r>
              <a:rPr lang="es-ES_tradnl" sz="1800" dirty="0" smtClean="0"/>
              <a:t> and </a:t>
            </a:r>
            <a:r>
              <a:rPr lang="es-ES_tradnl" sz="1800" dirty="0" err="1" smtClean="0"/>
              <a:t>comets</a:t>
            </a:r>
            <a:r>
              <a:rPr lang="es-ES_tradnl" sz="1800" dirty="0" smtClean="0"/>
              <a:t> ar</a:t>
            </a:r>
            <a:r>
              <a:rPr lang="es-ES_tradnl" sz="1800" dirty="0" smtClean="0"/>
              <a:t>e </a:t>
            </a:r>
            <a:r>
              <a:rPr lang="es-ES_tradnl" sz="1800" dirty="0" err="1" smtClean="0"/>
              <a:t>thrown</a:t>
            </a:r>
            <a:r>
              <a:rPr lang="es-ES_tradnl" sz="1800" dirty="0" smtClean="0"/>
              <a:t> </a:t>
            </a:r>
            <a:r>
              <a:rPr lang="es-ES_tradnl" sz="1800" dirty="0" err="1" smtClean="0"/>
              <a:t>towards</a:t>
            </a:r>
            <a:r>
              <a:rPr lang="es-ES_tradnl" sz="1800" dirty="0" smtClean="0"/>
              <a:t> </a:t>
            </a:r>
            <a:r>
              <a:rPr lang="es-ES_tradnl" sz="1800" dirty="0" err="1" smtClean="0"/>
              <a:t>the</a:t>
            </a:r>
            <a:r>
              <a:rPr lang="es-ES_tradnl" sz="1800" dirty="0" smtClean="0"/>
              <a:t> </a:t>
            </a:r>
            <a:r>
              <a:rPr lang="es-ES_tradnl" sz="1800" dirty="0" err="1" smtClean="0"/>
              <a:t>inner</a:t>
            </a:r>
            <a:r>
              <a:rPr lang="es-ES_tradnl" sz="1800" dirty="0" smtClean="0"/>
              <a:t> solar </a:t>
            </a:r>
            <a:r>
              <a:rPr lang="es-ES_tradnl" altLang="ja-JP" sz="1800" dirty="0" err="1" smtClean="0">
                <a:ea typeface="ＭＳ Ｐゴシック" pitchFamily="1" charset="-128"/>
              </a:rPr>
              <a:t>system</a:t>
            </a:r>
            <a:r>
              <a:rPr lang="es-ES_tradnl" altLang="ja-JP" sz="1800" dirty="0" smtClean="0">
                <a:ea typeface="ＭＳ Ｐゴシック" pitchFamily="1" charset="-128"/>
              </a:rPr>
              <a:t> in </a:t>
            </a:r>
            <a:r>
              <a:rPr lang="es-ES_tradnl" altLang="ja-JP" sz="1800" dirty="0" err="1" smtClean="0">
                <a:ea typeface="ＭＳ Ｐゴシック" pitchFamily="1" charset="-128"/>
              </a:rPr>
              <a:t>eliptic</a:t>
            </a:r>
            <a:r>
              <a:rPr lang="es-ES_tradnl" altLang="ja-JP" sz="1800" dirty="0" smtClean="0">
                <a:ea typeface="ＭＳ Ｐゴシック" pitchFamily="1" charset="-128"/>
              </a:rPr>
              <a:t> </a:t>
            </a:r>
            <a:r>
              <a:rPr lang="es-ES_tradnl" altLang="ja-JP" sz="1800" dirty="0">
                <a:ea typeface="ＭＳ Ｐゴシック" pitchFamily="1" charset="-128"/>
              </a:rPr>
              <a:t>o</a:t>
            </a:r>
            <a:r>
              <a:rPr lang="es-ES_tradnl" altLang="ja-JP" sz="1800" dirty="0" smtClean="0">
                <a:ea typeface="ＭＳ Ｐゴシック" pitchFamily="1" charset="-128"/>
              </a:rPr>
              <a:t>rbitas .</a:t>
            </a:r>
          </a:p>
          <a:p>
            <a:pPr lvl="1">
              <a:lnSpc>
                <a:spcPct val="90000"/>
              </a:lnSpc>
            </a:pPr>
            <a:r>
              <a:rPr lang="es-ES_tradnl" altLang="ja-JP" sz="1800" dirty="0" err="1" smtClean="0">
                <a:ea typeface="ＭＳ Ｐゴシック" pitchFamily="1" charset="-128"/>
              </a:rPr>
              <a:t>Its</a:t>
            </a:r>
            <a:r>
              <a:rPr lang="es-ES_tradnl" altLang="ja-JP" sz="1800" dirty="0" smtClean="0">
                <a:ea typeface="ＭＳ Ｐゴシック" pitchFamily="1" charset="-128"/>
              </a:rPr>
              <a:t> </a:t>
            </a:r>
            <a:r>
              <a:rPr lang="es-ES_tradnl" altLang="ja-JP" sz="1800" dirty="0" err="1" smtClean="0">
                <a:ea typeface="ＭＳ Ｐゴシック" pitchFamily="1" charset="-128"/>
              </a:rPr>
              <a:t>existence</a:t>
            </a:r>
            <a:r>
              <a:rPr lang="es-ES_tradnl" altLang="ja-JP" sz="1800" dirty="0" smtClean="0">
                <a:ea typeface="ＭＳ Ｐゴシック" pitchFamily="1" charset="-128"/>
              </a:rPr>
              <a:t> has </a:t>
            </a:r>
            <a:r>
              <a:rPr lang="es-ES_tradnl" altLang="ja-JP" sz="1800" dirty="0" err="1" smtClean="0">
                <a:ea typeface="ＭＳ Ｐゴシック" pitchFamily="1" charset="-128"/>
              </a:rPr>
              <a:t>not</a:t>
            </a:r>
            <a:r>
              <a:rPr lang="es-ES_tradnl" altLang="ja-JP" sz="1800" dirty="0" smtClean="0">
                <a:ea typeface="ＭＳ Ｐゴシック" pitchFamily="1" charset="-128"/>
              </a:rPr>
              <a:t> </a:t>
            </a:r>
            <a:r>
              <a:rPr lang="es-ES_tradnl" altLang="ja-JP" sz="1800" dirty="0" err="1" smtClean="0">
                <a:ea typeface="ＭＳ Ｐゴシック" pitchFamily="1" charset="-128"/>
              </a:rPr>
              <a:t>yet</a:t>
            </a:r>
            <a:r>
              <a:rPr lang="es-ES_tradnl" altLang="ja-JP" sz="1800" dirty="0" smtClean="0">
                <a:ea typeface="ＭＳ Ｐゴシック" pitchFamily="1" charset="-128"/>
              </a:rPr>
              <a:t> </a:t>
            </a:r>
            <a:r>
              <a:rPr lang="es-ES_tradnl" altLang="ja-JP" sz="1800" dirty="0" err="1" smtClean="0">
                <a:ea typeface="ＭＳ Ｐゴシック" pitchFamily="1" charset="-128"/>
              </a:rPr>
              <a:t>been</a:t>
            </a:r>
            <a:r>
              <a:rPr lang="es-ES_tradnl" altLang="ja-JP" sz="1800" dirty="0" smtClean="0">
                <a:ea typeface="ＭＳ Ｐゴシック" pitchFamily="1" charset="-128"/>
              </a:rPr>
              <a:t> </a:t>
            </a:r>
            <a:r>
              <a:rPr lang="es-ES_tradnl" altLang="ja-JP" sz="1800" dirty="0" err="1" smtClean="0">
                <a:ea typeface="ＭＳ Ｐゴシック" pitchFamily="1" charset="-128"/>
              </a:rPr>
              <a:t>confirmed</a:t>
            </a:r>
            <a:r>
              <a:rPr lang="es-ES_tradnl" altLang="ja-JP" sz="1800" dirty="0" smtClean="0">
                <a:ea typeface="ＭＳ Ｐゴシック" pitchFamily="1" charset="-128"/>
              </a:rPr>
              <a:t>!!</a:t>
            </a:r>
            <a:endParaRPr lang="es-ES_tradnl" altLang="ja-JP" sz="1800" dirty="0" smtClean="0">
              <a:ea typeface="ＭＳ Ｐゴシック" pitchFamily="1" charset="-128"/>
            </a:endParaRPr>
          </a:p>
        </p:txBody>
      </p:sp>
      <p:sp>
        <p:nvSpPr>
          <p:cNvPr id="64516" name="3 Marcador de fecha"/>
          <p:cNvSpPr>
            <a:spLocks noGrp="1"/>
          </p:cNvSpPr>
          <p:nvPr>
            <p:ph type="dt" sz="quarter" idx="10"/>
          </p:nvPr>
        </p:nvSpPr>
        <p:spPr>
          <a:noFill/>
        </p:spPr>
        <p:txBody>
          <a:bodyPr/>
          <a:lstStyle/>
          <a:p>
            <a:fld id="{54EBB793-73E1-49F1-BA54-E141D25CFFF3}" type="datetime8">
              <a:rPr lang="es-ES">
                <a:latin typeface="Arial" pitchFamily="34" charset="0"/>
              </a:rPr>
              <a:pPr/>
              <a:t>22/01/2015 18:09</a:t>
            </a:fld>
            <a:endParaRPr lang="es-ES">
              <a:latin typeface="Arial" pitchFamily="34" charset="0"/>
            </a:endParaRPr>
          </a:p>
        </p:txBody>
      </p:sp>
      <p:sp>
        <p:nvSpPr>
          <p:cNvPr id="64517" name="4 Marcador de número de diapositiva"/>
          <p:cNvSpPr>
            <a:spLocks noGrp="1"/>
          </p:cNvSpPr>
          <p:nvPr>
            <p:ph type="sldNum" sz="quarter" idx="12"/>
          </p:nvPr>
        </p:nvSpPr>
        <p:spPr>
          <a:noFill/>
        </p:spPr>
        <p:txBody>
          <a:bodyPr/>
          <a:lstStyle/>
          <a:p>
            <a:fld id="{6AD125AF-103A-4099-A8EA-8F2A21FE8610}" type="slidenum">
              <a:rPr lang="es-ES" smtClean="0">
                <a:latin typeface="Arial" pitchFamily="34" charset="0"/>
              </a:rPr>
              <a:pPr/>
              <a:t>89</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a:xfrm>
            <a:off x="468313" y="0"/>
            <a:ext cx="8229600" cy="1143000"/>
          </a:xfrm>
        </p:spPr>
        <p:txBody>
          <a:bodyPr/>
          <a:lstStyle/>
          <a:p>
            <a:r>
              <a:rPr lang="es-ES" dirty="0" err="1" smtClean="0"/>
              <a:t>Planetary</a:t>
            </a:r>
            <a:r>
              <a:rPr lang="es-ES" dirty="0" smtClean="0"/>
              <a:t> </a:t>
            </a:r>
            <a:r>
              <a:rPr lang="es-ES" dirty="0" err="1" smtClean="0"/>
              <a:t>configurations</a:t>
            </a:r>
            <a:endParaRPr lang="es-ES" dirty="0" smtClean="0"/>
          </a:p>
        </p:txBody>
      </p:sp>
      <p:sp>
        <p:nvSpPr>
          <p:cNvPr id="10243" name="2 Marcador de contenido"/>
          <p:cNvSpPr>
            <a:spLocks noGrp="1"/>
          </p:cNvSpPr>
          <p:nvPr>
            <p:ph idx="1"/>
          </p:nvPr>
        </p:nvSpPr>
        <p:spPr>
          <a:xfrm>
            <a:off x="468313" y="1196975"/>
            <a:ext cx="8229600" cy="4525963"/>
          </a:xfrm>
        </p:spPr>
        <p:txBody>
          <a:bodyPr/>
          <a:lstStyle/>
          <a:p>
            <a:r>
              <a:rPr lang="es-ES" dirty="0" err="1" smtClean="0"/>
              <a:t>Outer</a:t>
            </a:r>
            <a:r>
              <a:rPr lang="es-ES" dirty="0" smtClean="0"/>
              <a:t> </a:t>
            </a:r>
            <a:r>
              <a:rPr lang="es-ES" dirty="0" err="1" smtClean="0"/>
              <a:t>planets</a:t>
            </a:r>
            <a:r>
              <a:rPr lang="es-ES" dirty="0" smtClean="0"/>
              <a:t>:</a:t>
            </a:r>
          </a:p>
          <a:p>
            <a:pPr lvl="1"/>
            <a:r>
              <a:rPr lang="es-ES" dirty="0" err="1" smtClean="0"/>
              <a:t>Conjunction</a:t>
            </a:r>
            <a:r>
              <a:rPr lang="es-ES" dirty="0" smtClean="0"/>
              <a:t> </a:t>
            </a:r>
            <a:r>
              <a:rPr lang="es-ES" dirty="0" smtClean="0">
                <a:sym typeface="Wingdings" pitchFamily="2" charset="2"/>
              </a:rPr>
              <a:t> </a:t>
            </a:r>
            <a:r>
              <a:rPr lang="es-ES" dirty="0" err="1" smtClean="0">
                <a:sym typeface="Wingdings" pitchFamily="2" charset="2"/>
              </a:rPr>
              <a:t>Same</a:t>
            </a:r>
            <a:r>
              <a:rPr lang="es-ES" dirty="0" smtClean="0">
                <a:sym typeface="Wingdings" pitchFamily="2" charset="2"/>
              </a:rPr>
              <a:t> </a:t>
            </a:r>
            <a:r>
              <a:rPr lang="es-ES" dirty="0" err="1" smtClean="0">
                <a:sym typeface="Wingdings" pitchFamily="2" charset="2"/>
              </a:rPr>
              <a:t>longitude</a:t>
            </a:r>
            <a:r>
              <a:rPr lang="es-ES" dirty="0" smtClean="0">
                <a:sym typeface="Wingdings" pitchFamily="2" charset="2"/>
              </a:rPr>
              <a:t> </a:t>
            </a:r>
            <a:r>
              <a:rPr lang="es-ES" dirty="0" err="1" smtClean="0">
                <a:sym typeface="Wingdings" pitchFamily="2" charset="2"/>
              </a:rPr>
              <a:t>than</a:t>
            </a:r>
            <a:r>
              <a:rPr lang="es-ES" dirty="0" smtClean="0">
                <a:sym typeface="Wingdings" pitchFamily="2" charset="2"/>
              </a:rPr>
              <a:t> </a:t>
            </a:r>
            <a:r>
              <a:rPr lang="es-ES" dirty="0" err="1" smtClean="0">
                <a:sym typeface="Wingdings" pitchFamily="2" charset="2"/>
              </a:rPr>
              <a:t>the</a:t>
            </a:r>
            <a:r>
              <a:rPr lang="es-ES" dirty="0" smtClean="0">
                <a:sym typeface="Wingdings" pitchFamily="2" charset="2"/>
              </a:rPr>
              <a:t> </a:t>
            </a:r>
            <a:r>
              <a:rPr lang="es-ES" dirty="0" err="1" smtClean="0">
                <a:sym typeface="Wingdings" pitchFamily="2" charset="2"/>
              </a:rPr>
              <a:t>sun</a:t>
            </a:r>
            <a:endParaRPr lang="es-ES" dirty="0" smtClean="0">
              <a:sym typeface="Wingdings" pitchFamily="2" charset="2"/>
            </a:endParaRPr>
          </a:p>
          <a:p>
            <a:pPr lvl="1"/>
            <a:r>
              <a:rPr lang="es-ES" dirty="0" err="1" smtClean="0">
                <a:sym typeface="Wingdings" pitchFamily="2" charset="2"/>
              </a:rPr>
              <a:t>Oposition</a:t>
            </a:r>
            <a:r>
              <a:rPr lang="es-ES" dirty="0" smtClean="0">
                <a:sym typeface="Wingdings" pitchFamily="2" charset="2"/>
              </a:rPr>
              <a:t>  180º </a:t>
            </a:r>
            <a:r>
              <a:rPr lang="es-ES" dirty="0" err="1" smtClean="0">
                <a:sym typeface="Wingdings" pitchFamily="2" charset="2"/>
              </a:rPr>
              <a:t>away</a:t>
            </a:r>
            <a:r>
              <a:rPr lang="es-ES" dirty="0" smtClean="0">
                <a:sym typeface="Wingdings" pitchFamily="2" charset="2"/>
              </a:rPr>
              <a:t> </a:t>
            </a:r>
            <a:r>
              <a:rPr lang="es-ES" dirty="0" err="1" smtClean="0">
                <a:sym typeface="Wingdings" pitchFamily="2" charset="2"/>
              </a:rPr>
              <a:t>from</a:t>
            </a:r>
            <a:r>
              <a:rPr lang="es-ES" dirty="0" smtClean="0">
                <a:sym typeface="Wingdings" pitchFamily="2" charset="2"/>
              </a:rPr>
              <a:t> </a:t>
            </a:r>
            <a:r>
              <a:rPr lang="es-ES" dirty="0" err="1" smtClean="0">
                <a:sym typeface="Wingdings" pitchFamily="2" charset="2"/>
              </a:rPr>
              <a:t>sun</a:t>
            </a:r>
            <a:endParaRPr lang="es-ES" dirty="0" smtClean="0">
              <a:sym typeface="Wingdings" pitchFamily="2" charset="2"/>
            </a:endParaRPr>
          </a:p>
          <a:p>
            <a:pPr lvl="1"/>
            <a:r>
              <a:rPr lang="es-ES" dirty="0" err="1" smtClean="0">
                <a:sym typeface="Wingdings" pitchFamily="2" charset="2"/>
              </a:rPr>
              <a:t>Quadrature</a:t>
            </a:r>
            <a:r>
              <a:rPr lang="es-ES" dirty="0" smtClean="0">
                <a:sym typeface="Wingdings" pitchFamily="2" charset="2"/>
              </a:rPr>
              <a:t>  90º </a:t>
            </a:r>
            <a:r>
              <a:rPr lang="es-ES" dirty="0" err="1" smtClean="0">
                <a:sym typeface="Wingdings" pitchFamily="2" charset="2"/>
              </a:rPr>
              <a:t>away</a:t>
            </a:r>
            <a:r>
              <a:rPr lang="es-ES" dirty="0" smtClean="0">
                <a:sym typeface="Wingdings" pitchFamily="2" charset="2"/>
              </a:rPr>
              <a:t> </a:t>
            </a:r>
            <a:r>
              <a:rPr lang="es-ES" dirty="0" err="1" smtClean="0">
                <a:sym typeface="Wingdings" pitchFamily="2" charset="2"/>
              </a:rPr>
              <a:t>from</a:t>
            </a:r>
            <a:r>
              <a:rPr lang="es-ES" dirty="0" smtClean="0">
                <a:sym typeface="Wingdings" pitchFamily="2" charset="2"/>
              </a:rPr>
              <a:t> </a:t>
            </a:r>
            <a:r>
              <a:rPr lang="es-ES" dirty="0" err="1" smtClean="0">
                <a:sym typeface="Wingdings" pitchFamily="2" charset="2"/>
              </a:rPr>
              <a:t>sun</a:t>
            </a:r>
            <a:endParaRPr lang="es-ES" dirty="0" smtClean="0">
              <a:sym typeface="Wingdings" pitchFamily="2" charset="2"/>
            </a:endParaRPr>
          </a:p>
          <a:p>
            <a:r>
              <a:rPr lang="es-ES" dirty="0" err="1" smtClean="0">
                <a:sym typeface="Wingdings" pitchFamily="2" charset="2"/>
              </a:rPr>
              <a:t>Inner</a:t>
            </a:r>
            <a:r>
              <a:rPr lang="es-ES" dirty="0" smtClean="0">
                <a:sym typeface="Wingdings" pitchFamily="2" charset="2"/>
              </a:rPr>
              <a:t> </a:t>
            </a:r>
            <a:r>
              <a:rPr lang="es-ES" dirty="0" err="1" smtClean="0">
                <a:sym typeface="Wingdings" pitchFamily="2" charset="2"/>
              </a:rPr>
              <a:t>planets</a:t>
            </a:r>
            <a:r>
              <a:rPr lang="es-ES" dirty="0" smtClean="0">
                <a:sym typeface="Wingdings" pitchFamily="2" charset="2"/>
              </a:rPr>
              <a:t>:</a:t>
            </a:r>
          </a:p>
          <a:p>
            <a:pPr lvl="1"/>
            <a:r>
              <a:rPr lang="es-ES" dirty="0" err="1" smtClean="0">
                <a:sym typeface="Wingdings" pitchFamily="2" charset="2"/>
              </a:rPr>
              <a:t>Conjunction</a:t>
            </a:r>
            <a:r>
              <a:rPr lang="es-ES" dirty="0" smtClean="0">
                <a:sym typeface="Wingdings" pitchFamily="2" charset="2"/>
              </a:rPr>
              <a:t>  </a:t>
            </a:r>
            <a:r>
              <a:rPr lang="es-ES" dirty="0" err="1" smtClean="0">
                <a:sym typeface="Wingdings" pitchFamily="2" charset="2"/>
              </a:rPr>
              <a:t>Same</a:t>
            </a:r>
            <a:r>
              <a:rPr lang="es-ES" dirty="0" smtClean="0">
                <a:sym typeface="Wingdings" pitchFamily="2" charset="2"/>
              </a:rPr>
              <a:t> </a:t>
            </a:r>
            <a:r>
              <a:rPr lang="es-ES" dirty="0" err="1" smtClean="0">
                <a:sym typeface="Wingdings" pitchFamily="2" charset="2"/>
              </a:rPr>
              <a:t>longitude</a:t>
            </a:r>
            <a:r>
              <a:rPr lang="es-ES" dirty="0" smtClean="0">
                <a:sym typeface="Wingdings" pitchFamily="2" charset="2"/>
              </a:rPr>
              <a:t> </a:t>
            </a:r>
            <a:r>
              <a:rPr lang="es-ES" dirty="0" err="1" smtClean="0">
                <a:sym typeface="Wingdings" pitchFamily="2" charset="2"/>
              </a:rPr>
              <a:t>than</a:t>
            </a:r>
            <a:r>
              <a:rPr lang="es-ES" dirty="0" smtClean="0">
                <a:sym typeface="Wingdings" pitchFamily="2" charset="2"/>
              </a:rPr>
              <a:t> </a:t>
            </a:r>
            <a:r>
              <a:rPr lang="es-ES" dirty="0" err="1" smtClean="0">
                <a:sym typeface="Wingdings" pitchFamily="2" charset="2"/>
              </a:rPr>
              <a:t>the</a:t>
            </a:r>
            <a:r>
              <a:rPr lang="es-ES" dirty="0" smtClean="0">
                <a:sym typeface="Wingdings" pitchFamily="2" charset="2"/>
              </a:rPr>
              <a:t> </a:t>
            </a:r>
            <a:r>
              <a:rPr lang="es-ES" dirty="0" err="1" smtClean="0">
                <a:sym typeface="Wingdings" pitchFamily="2" charset="2"/>
              </a:rPr>
              <a:t>sun</a:t>
            </a:r>
            <a:endParaRPr lang="es-ES" dirty="0" smtClean="0">
              <a:sym typeface="Wingdings" pitchFamily="2" charset="2"/>
            </a:endParaRPr>
          </a:p>
          <a:p>
            <a:pPr lvl="2"/>
            <a:r>
              <a:rPr lang="es-ES" dirty="0" smtClean="0">
                <a:sym typeface="Wingdings" pitchFamily="2" charset="2"/>
              </a:rPr>
              <a:t>Superior: </a:t>
            </a:r>
            <a:r>
              <a:rPr lang="es-ES" dirty="0" err="1" smtClean="0">
                <a:sym typeface="Wingdings" pitchFamily="2" charset="2"/>
              </a:rPr>
              <a:t>Further</a:t>
            </a:r>
            <a:r>
              <a:rPr lang="es-ES" dirty="0" smtClean="0">
                <a:sym typeface="Wingdings" pitchFamily="2" charset="2"/>
              </a:rPr>
              <a:t> </a:t>
            </a:r>
            <a:r>
              <a:rPr lang="es-ES" dirty="0" err="1" smtClean="0">
                <a:sym typeface="Wingdings" pitchFamily="2" charset="2"/>
              </a:rPr>
              <a:t>than</a:t>
            </a:r>
            <a:r>
              <a:rPr lang="es-ES" dirty="0" smtClean="0">
                <a:sym typeface="Wingdings" pitchFamily="2" charset="2"/>
              </a:rPr>
              <a:t> </a:t>
            </a:r>
            <a:r>
              <a:rPr lang="es-ES" dirty="0" err="1" smtClean="0">
                <a:sym typeface="Wingdings" pitchFamily="2" charset="2"/>
              </a:rPr>
              <a:t>the</a:t>
            </a:r>
            <a:r>
              <a:rPr lang="es-ES" dirty="0" smtClean="0">
                <a:sym typeface="Wingdings" pitchFamily="2" charset="2"/>
              </a:rPr>
              <a:t> </a:t>
            </a:r>
            <a:r>
              <a:rPr lang="es-ES" dirty="0" err="1" smtClean="0">
                <a:sym typeface="Wingdings" pitchFamily="2" charset="2"/>
              </a:rPr>
              <a:t>sun</a:t>
            </a:r>
            <a:endParaRPr lang="es-ES" dirty="0" smtClean="0">
              <a:sym typeface="Wingdings" pitchFamily="2" charset="2"/>
            </a:endParaRPr>
          </a:p>
          <a:p>
            <a:pPr lvl="2"/>
            <a:r>
              <a:rPr lang="es-ES" dirty="0" smtClean="0">
                <a:sym typeface="Wingdings" pitchFamily="2" charset="2"/>
              </a:rPr>
              <a:t>Inferior: </a:t>
            </a:r>
            <a:r>
              <a:rPr lang="es-ES" dirty="0" err="1" smtClean="0">
                <a:sym typeface="Wingdings" pitchFamily="2" charset="2"/>
              </a:rPr>
              <a:t>Closer</a:t>
            </a:r>
            <a:r>
              <a:rPr lang="es-ES" dirty="0" smtClean="0">
                <a:sym typeface="Wingdings" pitchFamily="2" charset="2"/>
              </a:rPr>
              <a:t> </a:t>
            </a:r>
            <a:r>
              <a:rPr lang="es-ES" dirty="0" err="1" smtClean="0">
                <a:sym typeface="Wingdings" pitchFamily="2" charset="2"/>
              </a:rPr>
              <a:t>than</a:t>
            </a:r>
            <a:r>
              <a:rPr lang="es-ES" dirty="0" smtClean="0">
                <a:sym typeface="Wingdings" pitchFamily="2" charset="2"/>
              </a:rPr>
              <a:t> </a:t>
            </a:r>
            <a:r>
              <a:rPr lang="es-ES" dirty="0" err="1" smtClean="0">
                <a:sym typeface="Wingdings" pitchFamily="2" charset="2"/>
              </a:rPr>
              <a:t>the</a:t>
            </a:r>
            <a:r>
              <a:rPr lang="es-ES" dirty="0" smtClean="0">
                <a:sym typeface="Wingdings" pitchFamily="2" charset="2"/>
              </a:rPr>
              <a:t> </a:t>
            </a:r>
            <a:r>
              <a:rPr lang="es-ES" dirty="0" err="1" smtClean="0">
                <a:sym typeface="Wingdings" pitchFamily="2" charset="2"/>
              </a:rPr>
              <a:t>sun</a:t>
            </a:r>
            <a:endParaRPr lang="es-ES" dirty="0" smtClean="0">
              <a:sym typeface="Wingdings" pitchFamily="2" charset="2"/>
            </a:endParaRPr>
          </a:p>
          <a:p>
            <a:pPr lvl="1"/>
            <a:r>
              <a:rPr lang="es-ES" dirty="0" err="1" smtClean="0">
                <a:sym typeface="Wingdings" pitchFamily="2" charset="2"/>
              </a:rPr>
              <a:t>Maximum</a:t>
            </a:r>
            <a:r>
              <a:rPr lang="es-ES" dirty="0" smtClean="0">
                <a:sym typeface="Wingdings" pitchFamily="2" charset="2"/>
              </a:rPr>
              <a:t> </a:t>
            </a:r>
            <a:r>
              <a:rPr lang="es-ES" dirty="0" err="1" smtClean="0">
                <a:sym typeface="Wingdings" pitchFamily="2" charset="2"/>
              </a:rPr>
              <a:t>Elongation</a:t>
            </a:r>
            <a:r>
              <a:rPr lang="es-ES" dirty="0" smtClean="0">
                <a:sym typeface="Wingdings" pitchFamily="2" charset="2"/>
              </a:rPr>
              <a:t>  (28º M y 47º V)</a:t>
            </a:r>
          </a:p>
          <a:p>
            <a:pPr lvl="2"/>
            <a:r>
              <a:rPr lang="es-ES" dirty="0" smtClean="0">
                <a:sym typeface="Wingdings" pitchFamily="2" charset="2"/>
              </a:rPr>
              <a:t>East</a:t>
            </a:r>
          </a:p>
          <a:p>
            <a:pPr lvl="2"/>
            <a:r>
              <a:rPr lang="es-ES" dirty="0" smtClean="0">
                <a:sym typeface="Wingdings" pitchFamily="2" charset="2"/>
              </a:rPr>
              <a:t>West:</a:t>
            </a:r>
          </a:p>
        </p:txBody>
      </p:sp>
      <p:sp>
        <p:nvSpPr>
          <p:cNvPr id="10245" name="4 Marcador de fecha"/>
          <p:cNvSpPr>
            <a:spLocks noGrp="1"/>
          </p:cNvSpPr>
          <p:nvPr>
            <p:ph type="dt" sz="quarter" idx="10"/>
          </p:nvPr>
        </p:nvSpPr>
        <p:spPr>
          <a:noFill/>
        </p:spPr>
        <p:txBody>
          <a:bodyPr/>
          <a:lstStyle/>
          <a:p>
            <a:fld id="{07C3363C-594D-49C3-894F-7D0744350E9B}" type="datetime8">
              <a:rPr lang="es-ES">
                <a:latin typeface="Arial" pitchFamily="34" charset="0"/>
              </a:rPr>
              <a:pPr/>
              <a:t>22/01/2015 18:09</a:t>
            </a:fld>
            <a:endParaRPr lang="es-ES">
              <a:latin typeface="Arial" pitchFamily="34" charset="0"/>
            </a:endParaRPr>
          </a:p>
        </p:txBody>
      </p:sp>
      <p:sp>
        <p:nvSpPr>
          <p:cNvPr id="10246" name="5 Marcador de número de diapositiva"/>
          <p:cNvSpPr>
            <a:spLocks noGrp="1"/>
          </p:cNvSpPr>
          <p:nvPr>
            <p:ph type="sldNum" sz="quarter" idx="12"/>
          </p:nvPr>
        </p:nvSpPr>
        <p:spPr>
          <a:noFill/>
        </p:spPr>
        <p:txBody>
          <a:bodyPr/>
          <a:lstStyle/>
          <a:p>
            <a:fld id="{2EFC0603-5F74-4FB4-A7F3-2F0FFC3D8BED}" type="slidenum">
              <a:rPr lang="es-ES" smtClean="0">
                <a:latin typeface="Arial" pitchFamily="34" charset="0"/>
              </a:rPr>
              <a:pPr/>
              <a:t>9</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1000" y="228600"/>
            <a:ext cx="8229600" cy="765175"/>
          </a:xfrm>
        </p:spPr>
        <p:txBody>
          <a:bodyPr/>
          <a:lstStyle/>
          <a:p>
            <a:r>
              <a:rPr lang="es-ES_tradnl" altLang="ja-JP" sz="2800" dirty="0" err="1" smtClean="0">
                <a:solidFill>
                  <a:schemeClr val="tx1"/>
                </a:solidFill>
                <a:ea typeface="ＭＳ Ｐゴシック" pitchFamily="1" charset="-128"/>
              </a:rPr>
              <a:t>Kuiper</a:t>
            </a:r>
            <a:r>
              <a:rPr lang="es-ES_tradnl" altLang="ja-JP" sz="2800" dirty="0" smtClean="0">
                <a:solidFill>
                  <a:schemeClr val="tx1"/>
                </a:solidFill>
                <a:ea typeface="ＭＳ Ｐゴシック" pitchFamily="1" charset="-128"/>
              </a:rPr>
              <a:t> </a:t>
            </a:r>
            <a:r>
              <a:rPr lang="es-ES_tradnl" altLang="ja-JP" sz="2800" dirty="0" err="1" smtClean="0">
                <a:solidFill>
                  <a:schemeClr val="tx1"/>
                </a:solidFill>
                <a:ea typeface="ＭＳ Ｐゴシック" pitchFamily="1" charset="-128"/>
              </a:rPr>
              <a:t>belt</a:t>
            </a:r>
            <a:r>
              <a:rPr lang="es-ES_tradnl" altLang="ja-JP" sz="2800" dirty="0" smtClean="0">
                <a:solidFill>
                  <a:schemeClr val="tx1"/>
                </a:solidFill>
                <a:ea typeface="ＭＳ Ｐゴシック" pitchFamily="1" charset="-128"/>
              </a:rPr>
              <a:t> and </a:t>
            </a:r>
            <a:r>
              <a:rPr lang="es-ES_tradnl" sz="2800" dirty="0" smtClean="0">
                <a:solidFill>
                  <a:schemeClr val="tx1"/>
                </a:solidFill>
              </a:rPr>
              <a:t>“</a:t>
            </a:r>
            <a:r>
              <a:rPr lang="es-ES_tradnl" sz="2800" dirty="0" err="1" smtClean="0">
                <a:solidFill>
                  <a:schemeClr val="tx1"/>
                </a:solidFill>
              </a:rPr>
              <a:t>transneptunian</a:t>
            </a:r>
            <a:r>
              <a:rPr lang="es-ES_tradnl" sz="2800" dirty="0" smtClean="0">
                <a:solidFill>
                  <a:schemeClr val="tx1"/>
                </a:solidFill>
              </a:rPr>
              <a:t>” </a:t>
            </a:r>
            <a:r>
              <a:rPr lang="es-ES_tradnl" sz="2800" dirty="0" err="1" smtClean="0">
                <a:solidFill>
                  <a:schemeClr val="tx1"/>
                </a:solidFill>
              </a:rPr>
              <a:t>objects</a:t>
            </a:r>
            <a:endParaRPr lang="es-ES" sz="2800" dirty="0" smtClean="0">
              <a:solidFill>
                <a:schemeClr val="tx1"/>
              </a:solidFill>
            </a:endParaRPr>
          </a:p>
        </p:txBody>
      </p:sp>
      <p:sp>
        <p:nvSpPr>
          <p:cNvPr id="65539" name="Rectangle 3"/>
          <p:cNvSpPr>
            <a:spLocks noGrp="1" noChangeArrowheads="1"/>
          </p:cNvSpPr>
          <p:nvPr>
            <p:ph type="body" idx="1"/>
          </p:nvPr>
        </p:nvSpPr>
        <p:spPr>
          <a:xfrm>
            <a:off x="381000" y="1371600"/>
            <a:ext cx="8534400" cy="5105400"/>
          </a:xfrm>
        </p:spPr>
        <p:txBody>
          <a:bodyPr/>
          <a:lstStyle/>
          <a:p>
            <a:pPr lvl="1">
              <a:lnSpc>
                <a:spcPct val="90000"/>
              </a:lnSpc>
            </a:pPr>
            <a:endParaRPr lang="es-ES_tradnl" sz="1600" dirty="0" smtClean="0"/>
          </a:p>
          <a:p>
            <a:pPr>
              <a:lnSpc>
                <a:spcPct val="90000"/>
              </a:lnSpc>
            </a:pPr>
            <a:r>
              <a:rPr lang="es-ES_tradnl" sz="1600" dirty="0"/>
              <a:t>I</a:t>
            </a:r>
            <a:r>
              <a:rPr lang="es-ES_tradnl" sz="1600" dirty="0" smtClean="0"/>
              <a:t>n </a:t>
            </a:r>
            <a:r>
              <a:rPr lang="es-ES_tradnl" sz="1600" dirty="0" smtClean="0"/>
              <a:t>1951 </a:t>
            </a:r>
            <a:r>
              <a:rPr lang="es-ES_tradnl" sz="1600" dirty="0" err="1" smtClean="0"/>
              <a:t>Kuiper</a:t>
            </a:r>
            <a:r>
              <a:rPr lang="es-ES_tradnl" sz="1600" dirty="0" smtClean="0"/>
              <a:t> </a:t>
            </a:r>
            <a:r>
              <a:rPr lang="es-ES_tradnl" sz="1600" dirty="0" err="1" smtClean="0"/>
              <a:t>proposed</a:t>
            </a:r>
            <a:r>
              <a:rPr lang="es-ES_tradnl" sz="1600" dirty="0" smtClean="0"/>
              <a:t> </a:t>
            </a:r>
            <a:r>
              <a:rPr lang="es-ES_tradnl" sz="1600" dirty="0" err="1" smtClean="0"/>
              <a:t>the</a:t>
            </a:r>
            <a:r>
              <a:rPr lang="es-ES_tradnl" sz="1600" dirty="0" smtClean="0"/>
              <a:t> </a:t>
            </a:r>
            <a:r>
              <a:rPr lang="es-ES_tradnl" sz="1600" dirty="0" err="1" smtClean="0"/>
              <a:t>existence</a:t>
            </a:r>
            <a:r>
              <a:rPr lang="es-ES_tradnl" sz="1600" dirty="0" smtClean="0"/>
              <a:t>  of a disc in </a:t>
            </a:r>
            <a:r>
              <a:rPr lang="es-ES_tradnl" sz="1600" dirty="0" err="1" smtClean="0"/>
              <a:t>the</a:t>
            </a:r>
            <a:r>
              <a:rPr lang="es-ES_tradnl" sz="1600" dirty="0" smtClean="0"/>
              <a:t> </a:t>
            </a:r>
            <a:r>
              <a:rPr lang="es-ES_tradnl" sz="1600" dirty="0" err="1" smtClean="0"/>
              <a:t>outer</a:t>
            </a:r>
            <a:r>
              <a:rPr lang="es-ES_tradnl" sz="1600" dirty="0" smtClean="0"/>
              <a:t> solar </a:t>
            </a:r>
            <a:r>
              <a:rPr lang="es-ES_tradnl" sz="1600" dirty="0" err="1" smtClean="0"/>
              <a:t>system</a:t>
            </a:r>
            <a:r>
              <a:rPr lang="es-ES_tradnl" sz="1600" dirty="0" smtClean="0"/>
              <a:t> </a:t>
            </a:r>
            <a:r>
              <a:rPr lang="es-ES_tradnl" sz="1600" dirty="0" err="1" smtClean="0"/>
              <a:t>formed</a:t>
            </a:r>
            <a:r>
              <a:rPr lang="es-ES_tradnl" sz="1600" dirty="0" smtClean="0"/>
              <a:t> of </a:t>
            </a:r>
            <a:r>
              <a:rPr lang="es-ES_tradnl" sz="1600" dirty="0" err="1" smtClean="0"/>
              <a:t>small</a:t>
            </a:r>
            <a:r>
              <a:rPr lang="es-ES_tradnl" sz="1600" dirty="0" smtClean="0"/>
              <a:t> </a:t>
            </a:r>
            <a:r>
              <a:rPr lang="es-ES_tradnl" sz="1600" dirty="0" err="1" smtClean="0"/>
              <a:t>bodies</a:t>
            </a:r>
            <a:r>
              <a:rPr lang="es-ES_tradnl" sz="1600" dirty="0"/>
              <a:t>.</a:t>
            </a:r>
            <a:endParaRPr lang="es-ES_tradnl" altLang="ja-JP" sz="1600" dirty="0" smtClean="0">
              <a:ea typeface="ＭＳ Ｐゴシック" pitchFamily="1" charset="-128"/>
            </a:endParaRPr>
          </a:p>
          <a:p>
            <a:pPr>
              <a:lnSpc>
                <a:spcPct val="90000"/>
              </a:lnSpc>
            </a:pPr>
            <a:r>
              <a:rPr lang="es-ES_tradnl" altLang="ja-JP" sz="1600" dirty="0">
                <a:ea typeface="ＭＳ Ｐゴシック" pitchFamily="1" charset="-128"/>
              </a:rPr>
              <a:t>I</a:t>
            </a:r>
            <a:r>
              <a:rPr lang="es-ES_tradnl" altLang="ja-JP" sz="1600" dirty="0" smtClean="0">
                <a:ea typeface="ＭＳ Ｐゴシック" pitchFamily="1" charset="-128"/>
              </a:rPr>
              <a:t>n </a:t>
            </a:r>
            <a:r>
              <a:rPr lang="es-ES_tradnl" altLang="ja-JP" sz="1600" dirty="0" smtClean="0">
                <a:ea typeface="ＭＳ Ｐゴシック" pitchFamily="1" charset="-128"/>
              </a:rPr>
              <a:t>1992 </a:t>
            </a:r>
            <a:r>
              <a:rPr lang="es-ES_tradnl" altLang="ja-JP" sz="1600" dirty="0" err="1" smtClean="0">
                <a:ea typeface="ＭＳ Ｐゴシック" pitchFamily="1" charset="-128"/>
              </a:rPr>
              <a:t>the</a:t>
            </a:r>
            <a:r>
              <a:rPr lang="es-ES_tradnl" altLang="ja-JP" sz="1600" dirty="0" smtClean="0">
                <a:ea typeface="ＭＳ Ｐゴシック" pitchFamily="1" charset="-128"/>
              </a:rPr>
              <a:t> </a:t>
            </a:r>
            <a:r>
              <a:rPr lang="es-ES_tradnl" altLang="ja-JP" sz="1600" dirty="0" err="1" smtClean="0">
                <a:ea typeface="ＭＳ Ｐゴシック" pitchFamily="1" charset="-128"/>
              </a:rPr>
              <a:t>first</a:t>
            </a:r>
            <a:r>
              <a:rPr lang="es-ES_tradnl" altLang="ja-JP" sz="1600" dirty="0" smtClean="0">
                <a:ea typeface="ＭＳ Ｐゴシック" pitchFamily="1" charset="-128"/>
              </a:rPr>
              <a:t> </a:t>
            </a:r>
            <a:r>
              <a:rPr lang="es-ES_tradnl" altLang="ja-JP" sz="1600" dirty="0" err="1" smtClean="0">
                <a:ea typeface="ＭＳ Ｐゴシック" pitchFamily="1" charset="-128"/>
              </a:rPr>
              <a:t>object</a:t>
            </a:r>
            <a:r>
              <a:rPr lang="es-ES_tradnl" altLang="ja-JP" sz="1600" dirty="0" smtClean="0">
                <a:ea typeface="ＭＳ Ｐゴシック" pitchFamily="1" charset="-128"/>
              </a:rPr>
              <a:t> of </a:t>
            </a:r>
            <a:r>
              <a:rPr lang="es-ES_tradnl" altLang="ja-JP" sz="1600" dirty="0" err="1" smtClean="0">
                <a:ea typeface="ＭＳ Ｐゴシック" pitchFamily="1" charset="-128"/>
              </a:rPr>
              <a:t>this</a:t>
            </a:r>
            <a:r>
              <a:rPr lang="es-ES_tradnl" altLang="ja-JP" sz="1600" dirty="0" smtClean="0">
                <a:ea typeface="ＭＳ Ｐゴシック" pitchFamily="1" charset="-128"/>
              </a:rPr>
              <a:t> </a:t>
            </a:r>
            <a:r>
              <a:rPr lang="es-ES_tradnl" altLang="ja-JP" sz="1600" dirty="0" smtClean="0">
                <a:solidFill>
                  <a:srgbClr val="CC0000"/>
                </a:solidFill>
                <a:ea typeface="ＭＳ Ｐゴシック" pitchFamily="1" charset="-128"/>
              </a:rPr>
              <a:t>“</a:t>
            </a:r>
            <a:r>
              <a:rPr lang="es-ES_tradnl" altLang="ja-JP" sz="1600" dirty="0" err="1" smtClean="0">
                <a:solidFill>
                  <a:srgbClr val="CC0000"/>
                </a:solidFill>
                <a:ea typeface="ＭＳ Ｐゴシック" pitchFamily="1" charset="-128"/>
              </a:rPr>
              <a:t>Kuiper</a:t>
            </a:r>
            <a:r>
              <a:rPr lang="es-ES_tradnl" altLang="ja-JP" sz="1600" dirty="0" smtClean="0">
                <a:solidFill>
                  <a:srgbClr val="CC0000"/>
                </a:solidFill>
                <a:ea typeface="ＭＳ Ｐゴシック" pitchFamily="1" charset="-128"/>
              </a:rPr>
              <a:t> </a:t>
            </a:r>
            <a:r>
              <a:rPr lang="es-ES_tradnl" altLang="ja-JP" sz="1600" dirty="0" err="1" smtClean="0">
                <a:solidFill>
                  <a:srgbClr val="CC0000"/>
                </a:solidFill>
                <a:ea typeface="ＭＳ Ｐゴシック" pitchFamily="1" charset="-128"/>
              </a:rPr>
              <a:t>belt</a:t>
            </a:r>
            <a:r>
              <a:rPr lang="es-ES_tradnl" altLang="ja-JP" sz="1600" dirty="0" smtClean="0">
                <a:solidFill>
                  <a:srgbClr val="CC0000"/>
                </a:solidFill>
                <a:ea typeface="ＭＳ Ｐゴシック" pitchFamily="1" charset="-128"/>
              </a:rPr>
              <a:t>” </a:t>
            </a:r>
            <a:r>
              <a:rPr lang="es-ES_tradnl" altLang="ja-JP" sz="1600" dirty="0" err="1" smtClean="0">
                <a:ea typeface="ＭＳ Ｐゴシック" pitchFamily="1" charset="-128"/>
              </a:rPr>
              <a:t>was</a:t>
            </a:r>
            <a:r>
              <a:rPr lang="es-ES_tradnl" altLang="ja-JP" sz="1600" dirty="0" smtClean="0">
                <a:ea typeface="ＭＳ Ｐゴシック" pitchFamily="1" charset="-128"/>
              </a:rPr>
              <a:t> </a:t>
            </a:r>
            <a:r>
              <a:rPr lang="es-ES_tradnl" altLang="ja-JP" sz="1600" dirty="0" err="1" smtClean="0">
                <a:ea typeface="ＭＳ Ｐゴシック" pitchFamily="1" charset="-128"/>
              </a:rPr>
              <a:t>found</a:t>
            </a:r>
            <a:endParaRPr lang="es-ES_tradnl" altLang="ja-JP" sz="1600" dirty="0" smtClean="0">
              <a:ea typeface="ＭＳ Ｐゴシック" pitchFamily="1" charset="-128"/>
            </a:endParaRPr>
          </a:p>
          <a:p>
            <a:pPr>
              <a:lnSpc>
                <a:spcPct val="90000"/>
              </a:lnSpc>
            </a:pPr>
            <a:r>
              <a:rPr lang="es-ES_tradnl" altLang="ja-JP" sz="1600" dirty="0" err="1" smtClean="0">
                <a:ea typeface="ＭＳ Ｐゴシック" pitchFamily="1" charset="-128"/>
              </a:rPr>
              <a:t>Over</a:t>
            </a:r>
            <a:r>
              <a:rPr lang="es-ES_tradnl" altLang="ja-JP" sz="1600" dirty="0" smtClean="0">
                <a:ea typeface="ＭＳ Ｐゴシック" pitchFamily="1" charset="-128"/>
              </a:rPr>
              <a:t> 1000 </a:t>
            </a:r>
            <a:r>
              <a:rPr lang="es-ES_tradnl" altLang="ja-JP" sz="1600" dirty="0" err="1" smtClean="0">
                <a:ea typeface="ＭＳ Ｐゴシック" pitchFamily="1" charset="-128"/>
              </a:rPr>
              <a:t>objetcs</a:t>
            </a:r>
            <a:r>
              <a:rPr lang="es-ES_tradnl" altLang="ja-JP" sz="1600" dirty="0" smtClean="0">
                <a:ea typeface="ＭＳ Ｐゴシック" pitchFamily="1" charset="-128"/>
              </a:rPr>
              <a:t> are </a:t>
            </a:r>
            <a:r>
              <a:rPr lang="es-ES_tradnl" altLang="ja-JP" sz="1600" dirty="0" err="1" smtClean="0">
                <a:ea typeface="ＭＳ Ｐゴシック" pitchFamily="1" charset="-128"/>
              </a:rPr>
              <a:t>known</a:t>
            </a:r>
            <a:r>
              <a:rPr lang="es-ES_tradnl" altLang="ja-JP" sz="1600" dirty="0" smtClean="0">
                <a:ea typeface="ＭＳ Ｐゴシック" pitchFamily="1" charset="-128"/>
              </a:rPr>
              <a:t> to date.</a:t>
            </a:r>
            <a:endParaRPr lang="es-ES_tradnl" altLang="ja-JP" sz="1600" dirty="0" smtClean="0">
              <a:ea typeface="ＭＳ Ｐゴシック" pitchFamily="1" charset="-128"/>
            </a:endParaRPr>
          </a:p>
          <a:p>
            <a:pPr>
              <a:lnSpc>
                <a:spcPct val="90000"/>
              </a:lnSpc>
            </a:pPr>
            <a:r>
              <a:rPr lang="es-ES_tradnl" altLang="ja-JP" sz="1600" dirty="0" err="1" smtClean="0">
                <a:ea typeface="ＭＳ Ｐゴシック" pitchFamily="1" charset="-128"/>
              </a:rPr>
              <a:t>Estimates</a:t>
            </a:r>
            <a:r>
              <a:rPr lang="es-ES_tradnl" altLang="ja-JP" sz="1600" dirty="0" smtClean="0">
                <a:ea typeface="ＭＳ Ｐゴシック" pitchFamily="1" charset="-128"/>
              </a:rPr>
              <a:t> are  </a:t>
            </a:r>
            <a:r>
              <a:rPr lang="es-ES_tradnl" altLang="ja-JP" sz="1600" dirty="0" err="1" smtClean="0">
                <a:ea typeface="ＭＳ Ｐゴシック" pitchFamily="1" charset="-128"/>
              </a:rPr>
              <a:t>that</a:t>
            </a:r>
            <a:r>
              <a:rPr lang="es-ES_tradnl" altLang="ja-JP" sz="1600" dirty="0" smtClean="0">
                <a:ea typeface="ＭＳ Ｐゴシック" pitchFamily="1" charset="-128"/>
              </a:rPr>
              <a:t> </a:t>
            </a:r>
            <a:r>
              <a:rPr lang="es-ES_tradnl" altLang="ja-JP" sz="1600" dirty="0" err="1" smtClean="0">
                <a:ea typeface="ＭＳ Ｐゴシック" pitchFamily="1" charset="-128"/>
              </a:rPr>
              <a:t>there</a:t>
            </a:r>
            <a:r>
              <a:rPr lang="es-ES_tradnl" altLang="ja-JP" sz="1600" dirty="0" smtClean="0">
                <a:ea typeface="ＭＳ Ｐゴシック" pitchFamily="1" charset="-128"/>
              </a:rPr>
              <a:t> </a:t>
            </a:r>
            <a:r>
              <a:rPr lang="es-ES_tradnl" altLang="ja-JP" sz="1600" dirty="0" err="1" smtClean="0">
                <a:ea typeface="ＭＳ Ｐゴシック" pitchFamily="1" charset="-128"/>
              </a:rPr>
              <a:t>should</a:t>
            </a:r>
            <a:r>
              <a:rPr lang="es-ES_tradnl" altLang="ja-JP" sz="1600" dirty="0" smtClean="0">
                <a:ea typeface="ＭＳ Ｐゴシック" pitchFamily="1" charset="-128"/>
              </a:rPr>
              <a:t> be </a:t>
            </a:r>
            <a:r>
              <a:rPr lang="es-ES_tradnl" altLang="ja-JP" sz="1600" dirty="0" err="1" smtClean="0">
                <a:ea typeface="ＭＳ Ｐゴシック" pitchFamily="1" charset="-128"/>
              </a:rPr>
              <a:t>some</a:t>
            </a:r>
            <a:r>
              <a:rPr lang="es-ES_tradnl" altLang="ja-JP" sz="1600" dirty="0" smtClean="0">
                <a:ea typeface="ＭＳ Ｐゴシック" pitchFamily="1" charset="-128"/>
              </a:rPr>
              <a:t> </a:t>
            </a:r>
            <a:r>
              <a:rPr lang="es-ES_tradnl" altLang="ja-JP" sz="1600" dirty="0" smtClean="0">
                <a:ea typeface="ＭＳ Ｐゴシック" pitchFamily="1" charset="-128"/>
              </a:rPr>
              <a:t>70 000 </a:t>
            </a:r>
            <a:r>
              <a:rPr lang="es-ES_tradnl" altLang="ja-JP" sz="1600" dirty="0" err="1" smtClean="0">
                <a:ea typeface="ＭＳ Ｐゴシック" pitchFamily="1" charset="-128"/>
              </a:rPr>
              <a:t>objects</a:t>
            </a:r>
            <a:r>
              <a:rPr lang="es-ES_tradnl" altLang="ja-JP" sz="1600" dirty="0" smtClean="0">
                <a:ea typeface="ＭＳ Ｐゴシック" pitchFamily="1" charset="-128"/>
              </a:rPr>
              <a:t> </a:t>
            </a:r>
            <a:r>
              <a:rPr lang="es-ES_tradnl" altLang="ja-JP" sz="1600" dirty="0" err="1" smtClean="0">
                <a:ea typeface="ＭＳ Ｐゴシック" pitchFamily="1" charset="-128"/>
              </a:rPr>
              <a:t>with</a:t>
            </a:r>
            <a:r>
              <a:rPr lang="es-ES_tradnl" altLang="ja-JP" sz="1600" dirty="0" smtClean="0">
                <a:ea typeface="ＭＳ Ｐゴシック" pitchFamily="1" charset="-128"/>
              </a:rPr>
              <a:t> </a:t>
            </a:r>
            <a:r>
              <a:rPr lang="es-ES_tradnl" altLang="ja-JP" sz="1600" dirty="0" err="1" smtClean="0">
                <a:ea typeface="ＭＳ Ｐゴシック" pitchFamily="1" charset="-128"/>
              </a:rPr>
              <a:t>diam</a:t>
            </a:r>
            <a:r>
              <a:rPr lang="es-ES_tradnl" altLang="ja-JP" sz="1600" dirty="0" smtClean="0">
                <a:ea typeface="ＭＳ Ｐゴシック" pitchFamily="1" charset="-128"/>
              </a:rPr>
              <a:t> &gt;100km</a:t>
            </a:r>
            <a:endParaRPr lang="es-ES_tradnl" altLang="ja-JP" sz="1600" dirty="0" smtClean="0">
              <a:ea typeface="ＭＳ Ｐゴシック" pitchFamily="1" charset="-128"/>
            </a:endParaRPr>
          </a:p>
          <a:p>
            <a:pPr>
              <a:lnSpc>
                <a:spcPct val="90000"/>
              </a:lnSpc>
            </a:pPr>
            <a:r>
              <a:rPr lang="es-ES_tradnl" altLang="ja-JP" sz="1600" dirty="0" err="1" smtClean="0">
                <a:ea typeface="ＭＳ Ｐゴシック" pitchFamily="1" charset="-128"/>
              </a:rPr>
              <a:t>Kuiper</a:t>
            </a:r>
            <a:r>
              <a:rPr lang="es-ES_tradnl" altLang="ja-JP" sz="1600" dirty="0" smtClean="0">
                <a:ea typeface="ＭＳ Ｐゴシック" pitchFamily="1" charset="-128"/>
              </a:rPr>
              <a:t> </a:t>
            </a:r>
            <a:r>
              <a:rPr lang="es-ES_tradnl" altLang="ja-JP" sz="1600" dirty="0" err="1" smtClean="0">
                <a:ea typeface="ＭＳ Ｐゴシック" pitchFamily="1" charset="-128"/>
              </a:rPr>
              <a:t>belt</a:t>
            </a:r>
            <a:r>
              <a:rPr lang="es-ES_tradnl" altLang="ja-JP" sz="1600" dirty="0" smtClean="0">
                <a:ea typeface="ＭＳ Ｐゴシック" pitchFamily="1" charset="-128"/>
              </a:rPr>
              <a:t> </a:t>
            </a:r>
            <a:r>
              <a:rPr lang="es-ES_tradnl" altLang="ja-JP" sz="1600" dirty="0" err="1" smtClean="0">
                <a:ea typeface="ＭＳ Ｐゴシック" pitchFamily="1" charset="-128"/>
              </a:rPr>
              <a:t>is</a:t>
            </a:r>
            <a:r>
              <a:rPr lang="es-ES_tradnl" altLang="ja-JP" sz="1600" dirty="0" smtClean="0">
                <a:ea typeface="ＭＳ Ｐゴシック" pitchFamily="1" charset="-128"/>
              </a:rPr>
              <a:t> </a:t>
            </a:r>
            <a:r>
              <a:rPr lang="es-ES_tradnl" altLang="ja-JP" sz="1600" dirty="0" err="1" smtClean="0">
                <a:ea typeface="ＭＳ Ｐゴシック" pitchFamily="1" charset="-128"/>
              </a:rPr>
              <a:t>shaped</a:t>
            </a:r>
            <a:r>
              <a:rPr lang="es-ES_tradnl" altLang="ja-JP" sz="1600" dirty="0" smtClean="0">
                <a:ea typeface="ＭＳ Ｐゴシック" pitchFamily="1" charset="-128"/>
              </a:rPr>
              <a:t> as a </a:t>
            </a:r>
            <a:r>
              <a:rPr lang="es-ES_tradnl" altLang="ja-JP" sz="1600" dirty="0" err="1" smtClean="0">
                <a:ea typeface="ＭＳ Ｐゴシック" pitchFamily="1" charset="-128"/>
              </a:rPr>
              <a:t>torus</a:t>
            </a:r>
            <a:r>
              <a:rPr lang="es-ES_tradnl" altLang="ja-JP" sz="1600" dirty="0" smtClean="0">
                <a:ea typeface="ＭＳ Ｐゴシック" pitchFamily="1" charset="-128"/>
              </a:rPr>
              <a:t> </a:t>
            </a:r>
            <a:r>
              <a:rPr lang="es-ES_tradnl" altLang="ja-JP" sz="1600" dirty="0" err="1" smtClean="0">
                <a:ea typeface="ＭＳ Ｐゴシック" pitchFamily="1" charset="-128"/>
              </a:rPr>
              <a:t>between</a:t>
            </a:r>
            <a:r>
              <a:rPr lang="es-ES_tradnl" altLang="ja-JP" sz="1600" dirty="0" smtClean="0">
                <a:ea typeface="ＭＳ Ｐゴシック" pitchFamily="1" charset="-128"/>
              </a:rPr>
              <a:t> ~ </a:t>
            </a:r>
            <a:r>
              <a:rPr lang="es-ES_tradnl" altLang="ja-JP" sz="1600" dirty="0" smtClean="0">
                <a:ea typeface="ＭＳ Ｐゴシック" pitchFamily="1" charset="-128"/>
              </a:rPr>
              <a:t>30 y 50 </a:t>
            </a:r>
            <a:r>
              <a:rPr lang="es-ES_tradnl" altLang="ja-JP" sz="1600" dirty="0" smtClean="0">
                <a:ea typeface="ＭＳ Ｐゴシック" pitchFamily="1" charset="-128"/>
              </a:rPr>
              <a:t>AU</a:t>
            </a:r>
            <a:endParaRPr lang="es-ES_tradnl" altLang="ja-JP" sz="1600" dirty="0" smtClean="0">
              <a:ea typeface="ＭＳ Ｐゴシック" pitchFamily="1" charset="-128"/>
            </a:endParaRPr>
          </a:p>
          <a:p>
            <a:pPr>
              <a:lnSpc>
                <a:spcPct val="90000"/>
              </a:lnSpc>
            </a:pPr>
            <a:endParaRPr lang="es-ES_tradnl" altLang="ja-JP" sz="1600" dirty="0" smtClean="0">
              <a:ea typeface="ＭＳ Ｐゴシック" pitchFamily="1" charset="-128"/>
            </a:endParaRPr>
          </a:p>
          <a:p>
            <a:pPr>
              <a:lnSpc>
                <a:spcPct val="90000"/>
              </a:lnSpc>
              <a:buFontTx/>
              <a:buChar char="—"/>
            </a:pPr>
            <a:r>
              <a:rPr lang="es-ES_tradnl" altLang="ja-JP" sz="1600" dirty="0" err="1" smtClean="0">
                <a:ea typeface="ＭＳ Ｐゴシック" pitchFamily="1" charset="-128"/>
              </a:rPr>
              <a:t>Proposed</a:t>
            </a:r>
            <a:r>
              <a:rPr lang="es-ES_tradnl" altLang="ja-JP" sz="1600" dirty="0" smtClean="0">
                <a:ea typeface="ＭＳ Ｐゴシック" pitchFamily="1" charset="-128"/>
              </a:rPr>
              <a:t> to be </a:t>
            </a:r>
            <a:r>
              <a:rPr lang="es-ES_tradnl" altLang="ja-JP" sz="1600" dirty="0" err="1" smtClean="0">
                <a:ea typeface="ＭＳ Ｐゴシック" pitchFamily="1" charset="-128"/>
              </a:rPr>
              <a:t>the</a:t>
            </a:r>
            <a:r>
              <a:rPr lang="es-ES_tradnl" altLang="ja-JP" sz="1600" dirty="0" smtClean="0">
                <a:ea typeface="ＭＳ Ｐゴシック" pitchFamily="1" charset="-128"/>
              </a:rPr>
              <a:t> home of short </a:t>
            </a:r>
            <a:r>
              <a:rPr lang="es-ES_tradnl" altLang="ja-JP" sz="1600" dirty="0" err="1" smtClean="0">
                <a:ea typeface="ＭＳ Ｐゴシック" pitchFamily="1" charset="-128"/>
              </a:rPr>
              <a:t>period</a:t>
            </a:r>
            <a:r>
              <a:rPr lang="es-ES_tradnl" altLang="ja-JP" sz="1600" dirty="0" smtClean="0">
                <a:ea typeface="ＭＳ Ｐゴシック" pitchFamily="1" charset="-128"/>
              </a:rPr>
              <a:t> </a:t>
            </a:r>
            <a:r>
              <a:rPr lang="es-ES_tradnl" altLang="ja-JP" sz="1600" dirty="0" err="1" smtClean="0">
                <a:ea typeface="ＭＳ Ｐゴシック" pitchFamily="1" charset="-128"/>
              </a:rPr>
              <a:t>comets</a:t>
            </a:r>
            <a:r>
              <a:rPr lang="es-ES_tradnl" altLang="ja-JP" sz="1600" dirty="0" smtClean="0">
                <a:ea typeface="ＭＳ Ｐゴシック" pitchFamily="1" charset="-128"/>
              </a:rPr>
              <a:t>, </a:t>
            </a:r>
            <a:r>
              <a:rPr lang="es-ES_tradnl" altLang="ja-JP" sz="1600" dirty="0" err="1" smtClean="0">
                <a:ea typeface="ＭＳ Ｐゴシック" pitchFamily="1" charset="-128"/>
              </a:rPr>
              <a:t>this</a:t>
            </a:r>
            <a:r>
              <a:rPr lang="es-ES_tradnl" altLang="ja-JP" sz="1600" dirty="0" smtClean="0">
                <a:ea typeface="ＭＳ Ｐゴシック" pitchFamily="1" charset="-128"/>
              </a:rPr>
              <a:t> </a:t>
            </a:r>
            <a:r>
              <a:rPr lang="es-ES_tradnl" altLang="ja-JP" sz="1600" dirty="0" err="1" smtClean="0">
                <a:ea typeface="ＭＳ Ｐゴシック" pitchFamily="1" charset="-128"/>
              </a:rPr>
              <a:t>theory</a:t>
            </a:r>
            <a:r>
              <a:rPr lang="es-ES_tradnl" altLang="ja-JP" sz="1600" dirty="0" smtClean="0">
                <a:ea typeface="ＭＳ Ｐゴシック" pitchFamily="1" charset="-128"/>
              </a:rPr>
              <a:t> </a:t>
            </a:r>
            <a:r>
              <a:rPr lang="es-ES_tradnl" altLang="ja-JP" sz="1600" dirty="0" err="1" smtClean="0">
                <a:ea typeface="ＭＳ Ｐゴシック" pitchFamily="1" charset="-128"/>
              </a:rPr>
              <a:t>is</a:t>
            </a:r>
            <a:r>
              <a:rPr lang="es-ES_tradnl" altLang="ja-JP" sz="1600" dirty="0" smtClean="0">
                <a:ea typeface="ＭＳ Ｐゴシック" pitchFamily="1" charset="-128"/>
              </a:rPr>
              <a:t> </a:t>
            </a:r>
            <a:r>
              <a:rPr lang="es-ES_tradnl" altLang="ja-JP" sz="1600" dirty="0" err="1" smtClean="0">
                <a:ea typeface="ＭＳ Ｐゴシック" pitchFamily="1" charset="-128"/>
              </a:rPr>
              <a:t>now</a:t>
            </a:r>
            <a:r>
              <a:rPr lang="es-ES_tradnl" altLang="ja-JP" sz="1600" dirty="0" smtClean="0">
                <a:ea typeface="ＭＳ Ｐゴシック" pitchFamily="1" charset="-128"/>
              </a:rPr>
              <a:t> </a:t>
            </a:r>
            <a:r>
              <a:rPr lang="es-ES_tradnl" altLang="ja-JP" sz="1600" dirty="0" err="1" smtClean="0">
                <a:ea typeface="ＭＳ Ｐゴシック" pitchFamily="1" charset="-128"/>
              </a:rPr>
              <a:t>superseded</a:t>
            </a:r>
            <a:r>
              <a:rPr lang="es-ES_tradnl" altLang="ja-JP" sz="1600" dirty="0" smtClean="0">
                <a:ea typeface="ＭＳ Ｐゴシック" pitchFamily="1" charset="-128"/>
              </a:rPr>
              <a:t>.</a:t>
            </a:r>
            <a:endParaRPr lang="es-ES_tradnl" sz="1600" dirty="0" smtClean="0"/>
          </a:p>
          <a:p>
            <a:pPr>
              <a:lnSpc>
                <a:spcPct val="90000"/>
              </a:lnSpc>
              <a:buFontTx/>
              <a:buChar char="—"/>
            </a:pPr>
            <a:r>
              <a:rPr lang="es-ES_tradnl" altLang="ja-JP" sz="1600" dirty="0" err="1" smtClean="0">
                <a:ea typeface="ＭＳ Ｐゴシック" pitchFamily="1" charset="-128"/>
              </a:rPr>
              <a:t>There</a:t>
            </a:r>
            <a:r>
              <a:rPr lang="es-ES_tradnl" altLang="ja-JP" sz="1600" dirty="0" smtClean="0">
                <a:ea typeface="ＭＳ Ｐゴシック" pitchFamily="1" charset="-128"/>
              </a:rPr>
              <a:t> </a:t>
            </a:r>
            <a:r>
              <a:rPr lang="es-ES_tradnl" altLang="ja-JP" sz="1600" dirty="0" err="1" smtClean="0">
                <a:ea typeface="ＭＳ Ｐゴシック" pitchFamily="1" charset="-128"/>
              </a:rPr>
              <a:t>is</a:t>
            </a:r>
            <a:r>
              <a:rPr lang="es-ES_tradnl" altLang="ja-JP" sz="1600" dirty="0" smtClean="0">
                <a:ea typeface="ＭＳ Ｐゴシック" pitchFamily="1" charset="-128"/>
              </a:rPr>
              <a:t> a </a:t>
            </a:r>
            <a:r>
              <a:rPr lang="es-ES_tradnl" altLang="ja-JP" sz="1600" dirty="0" err="1" smtClean="0">
                <a:ea typeface="ＭＳ Ｐゴシック" pitchFamily="1" charset="-128"/>
              </a:rPr>
              <a:t>region</a:t>
            </a:r>
            <a:r>
              <a:rPr lang="es-ES_tradnl" altLang="ja-JP" sz="1600" dirty="0" smtClean="0">
                <a:ea typeface="ＭＳ Ｐゴシック" pitchFamily="1" charset="-128"/>
              </a:rPr>
              <a:t>, </a:t>
            </a:r>
            <a:r>
              <a:rPr lang="es-ES_tradnl" altLang="ja-JP" sz="1600" dirty="0" err="1" smtClean="0">
                <a:ea typeface="ＭＳ Ｐゴシック" pitchFamily="1" charset="-128"/>
              </a:rPr>
              <a:t>overlapping</a:t>
            </a:r>
            <a:r>
              <a:rPr lang="es-ES_tradnl" altLang="ja-JP" sz="1600" dirty="0" smtClean="0">
                <a:ea typeface="ＭＳ Ｐゴシック" pitchFamily="1" charset="-128"/>
              </a:rPr>
              <a:t> </a:t>
            </a:r>
            <a:r>
              <a:rPr lang="es-ES_tradnl" altLang="ja-JP" sz="1600" dirty="0" err="1" smtClean="0">
                <a:ea typeface="ＭＳ Ｐゴシック" pitchFamily="1" charset="-128"/>
              </a:rPr>
              <a:t>with</a:t>
            </a:r>
            <a:r>
              <a:rPr lang="es-ES_tradnl" altLang="ja-JP" sz="1600" dirty="0" smtClean="0">
                <a:ea typeface="ＭＳ Ｐゴシック" pitchFamily="1" charset="-128"/>
              </a:rPr>
              <a:t> </a:t>
            </a:r>
            <a:r>
              <a:rPr lang="es-ES_tradnl" altLang="ja-JP" sz="1600" dirty="0" err="1" smtClean="0">
                <a:ea typeface="ＭＳ Ｐゴシック" pitchFamily="1" charset="-128"/>
              </a:rPr>
              <a:t>the</a:t>
            </a:r>
            <a:r>
              <a:rPr lang="es-ES_tradnl" altLang="ja-JP" sz="1600" dirty="0" smtClean="0">
                <a:ea typeface="ＭＳ Ｐゴシック" pitchFamily="1" charset="-128"/>
              </a:rPr>
              <a:t> </a:t>
            </a:r>
            <a:r>
              <a:rPr lang="es-ES_tradnl" altLang="ja-JP" sz="1600" dirty="0" err="1" smtClean="0">
                <a:ea typeface="ＭＳ Ｐゴシック" pitchFamily="1" charset="-128"/>
              </a:rPr>
              <a:t>outer</a:t>
            </a:r>
            <a:r>
              <a:rPr lang="es-ES_tradnl" altLang="ja-JP" sz="1600" dirty="0" smtClean="0">
                <a:ea typeface="ＭＳ Ｐゴシック" pitchFamily="1" charset="-128"/>
              </a:rPr>
              <a:t> </a:t>
            </a:r>
            <a:r>
              <a:rPr lang="es-ES_tradnl" altLang="ja-JP" sz="1600" dirty="0" err="1" smtClean="0">
                <a:ea typeface="ＭＳ Ｐゴシック" pitchFamily="1" charset="-128"/>
              </a:rPr>
              <a:t>Kuiper</a:t>
            </a:r>
            <a:r>
              <a:rPr lang="es-ES_tradnl" altLang="ja-JP" sz="1600" dirty="0" smtClean="0">
                <a:ea typeface="ＭＳ Ｐゴシック" pitchFamily="1" charset="-128"/>
              </a:rPr>
              <a:t> </a:t>
            </a:r>
            <a:r>
              <a:rPr lang="es-ES_tradnl" altLang="ja-JP" sz="1600" dirty="0" err="1" smtClean="0">
                <a:ea typeface="ＭＳ Ｐゴシック" pitchFamily="1" charset="-128"/>
              </a:rPr>
              <a:t>belt</a:t>
            </a:r>
            <a:r>
              <a:rPr lang="es-ES_tradnl" altLang="ja-JP" sz="1600" dirty="0" smtClean="0">
                <a:ea typeface="ＭＳ Ｐゴシック" pitchFamily="1" charset="-128"/>
              </a:rPr>
              <a:t>  </a:t>
            </a:r>
            <a:r>
              <a:rPr lang="es-ES_tradnl" altLang="ja-JP" sz="1600" dirty="0" err="1" smtClean="0">
                <a:ea typeface="ＭＳ Ｐゴシック" pitchFamily="1" charset="-128"/>
              </a:rPr>
              <a:t>called</a:t>
            </a:r>
            <a:r>
              <a:rPr lang="es-ES_tradnl" altLang="ja-JP" sz="1600" dirty="0" smtClean="0">
                <a:ea typeface="ＭＳ Ｐゴシック" pitchFamily="1" charset="-128"/>
              </a:rPr>
              <a:t> </a:t>
            </a:r>
            <a:r>
              <a:rPr lang="es-ES_tradnl" altLang="ja-JP" sz="1600" dirty="0" err="1" smtClean="0">
                <a:solidFill>
                  <a:srgbClr val="CC0000"/>
                </a:solidFill>
                <a:ea typeface="ＭＳ Ｐゴシック" pitchFamily="1" charset="-128"/>
              </a:rPr>
              <a:t>scattered</a:t>
            </a:r>
            <a:r>
              <a:rPr lang="es-ES_tradnl" altLang="ja-JP" sz="1600" dirty="0" smtClean="0">
                <a:solidFill>
                  <a:srgbClr val="CC0000"/>
                </a:solidFill>
                <a:ea typeface="ＭＳ Ｐゴシック" pitchFamily="1" charset="-128"/>
              </a:rPr>
              <a:t> disc</a:t>
            </a:r>
            <a:endParaRPr lang="es-ES_tradnl" altLang="ja-JP" sz="1600" dirty="0" smtClean="0">
              <a:solidFill>
                <a:srgbClr val="CC0000"/>
              </a:solidFill>
              <a:ea typeface="ＭＳ Ｐゴシック" pitchFamily="1" charset="-128"/>
            </a:endParaRPr>
          </a:p>
          <a:p>
            <a:pPr lvl="1">
              <a:lnSpc>
                <a:spcPct val="90000"/>
              </a:lnSpc>
              <a:buFontTx/>
              <a:buChar char="—"/>
            </a:pPr>
            <a:r>
              <a:rPr lang="es-ES_tradnl" altLang="ja-JP" sz="1600" dirty="0" err="1" smtClean="0">
                <a:ea typeface="ＭＳ Ｐゴシック" pitchFamily="1" charset="-128"/>
              </a:rPr>
              <a:t>Unstable</a:t>
            </a:r>
            <a:r>
              <a:rPr lang="es-ES_tradnl" altLang="ja-JP" sz="1600" dirty="0" smtClean="0">
                <a:ea typeface="ＭＳ Ｐゴシック" pitchFamily="1" charset="-128"/>
              </a:rPr>
              <a:t> </a:t>
            </a:r>
            <a:r>
              <a:rPr lang="es-ES_tradnl" altLang="ja-JP" sz="1600" dirty="0" err="1" smtClean="0">
                <a:ea typeface="ＭＳ Ｐゴシック" pitchFamily="1" charset="-128"/>
              </a:rPr>
              <a:t>orbits</a:t>
            </a:r>
            <a:endParaRPr lang="es-ES_tradnl" altLang="ja-JP" sz="1600" dirty="0" smtClean="0">
              <a:ea typeface="ＭＳ Ｐゴシック" pitchFamily="1" charset="-128"/>
            </a:endParaRPr>
          </a:p>
          <a:p>
            <a:pPr lvl="1">
              <a:lnSpc>
                <a:spcPct val="90000"/>
              </a:lnSpc>
              <a:buFontTx/>
              <a:buChar char="—"/>
            </a:pPr>
            <a:r>
              <a:rPr lang="es-ES_tradnl" altLang="ja-JP" sz="1600" dirty="0" err="1" smtClean="0">
                <a:ea typeface="ＭＳ Ｐゴシック" pitchFamily="1" charset="-128"/>
              </a:rPr>
              <a:t>May</a:t>
            </a:r>
            <a:r>
              <a:rPr lang="es-ES_tradnl" altLang="ja-JP" sz="1600" dirty="0" smtClean="0">
                <a:ea typeface="ＭＳ Ｐゴシック" pitchFamily="1" charset="-128"/>
              </a:rPr>
              <a:t> be </a:t>
            </a:r>
            <a:r>
              <a:rPr lang="es-ES_tradnl" altLang="ja-JP" sz="1600" dirty="0" err="1" smtClean="0">
                <a:ea typeface="ＭＳ Ｐゴシック" pitchFamily="1" charset="-128"/>
              </a:rPr>
              <a:t>the</a:t>
            </a:r>
            <a:r>
              <a:rPr lang="es-ES_tradnl" altLang="ja-JP" sz="1600" dirty="0" smtClean="0">
                <a:ea typeface="ＭＳ Ｐゴシック" pitchFamily="1" charset="-128"/>
              </a:rPr>
              <a:t> home of short </a:t>
            </a:r>
            <a:r>
              <a:rPr lang="es-ES_tradnl" altLang="ja-JP" sz="1600" dirty="0" err="1" smtClean="0">
                <a:ea typeface="ＭＳ Ｐゴシック" pitchFamily="1" charset="-128"/>
              </a:rPr>
              <a:t>period</a:t>
            </a:r>
            <a:r>
              <a:rPr lang="es-ES_tradnl" altLang="ja-JP" sz="1600" dirty="0" smtClean="0">
                <a:ea typeface="ＭＳ Ｐゴシック" pitchFamily="1" charset="-128"/>
              </a:rPr>
              <a:t> </a:t>
            </a:r>
            <a:r>
              <a:rPr lang="es-ES_tradnl" altLang="ja-JP" sz="1600" dirty="0" err="1" smtClean="0">
                <a:ea typeface="ＭＳ Ｐゴシック" pitchFamily="1" charset="-128"/>
              </a:rPr>
              <a:t>comets</a:t>
            </a:r>
            <a:r>
              <a:rPr lang="es-ES_tradnl" altLang="ja-JP" sz="1600" dirty="0" smtClean="0">
                <a:ea typeface="ＭＳ Ｐゴシック" pitchFamily="1" charset="-128"/>
              </a:rPr>
              <a:t>.</a:t>
            </a:r>
            <a:endParaRPr lang="es-ES_tradnl" altLang="ja-JP" sz="1600" dirty="0" smtClean="0">
              <a:ea typeface="ＭＳ Ｐゴシック" pitchFamily="1" charset="-128"/>
            </a:endParaRPr>
          </a:p>
          <a:p>
            <a:pPr>
              <a:lnSpc>
                <a:spcPct val="90000"/>
              </a:lnSpc>
            </a:pPr>
            <a:endParaRPr lang="es-ES_tradnl" altLang="ja-JP" sz="1600" dirty="0" smtClean="0">
              <a:ea typeface="ＭＳ Ｐゴシック" pitchFamily="1" charset="-128"/>
            </a:endParaRPr>
          </a:p>
          <a:p>
            <a:pPr>
              <a:lnSpc>
                <a:spcPct val="90000"/>
              </a:lnSpc>
            </a:pPr>
            <a:r>
              <a:rPr lang="es-ES_tradnl" altLang="ja-JP" sz="1600" dirty="0" err="1" smtClean="0">
                <a:solidFill>
                  <a:srgbClr val="CC0000"/>
                </a:solidFill>
                <a:ea typeface="ＭＳ Ｐゴシック" pitchFamily="1" charset="-128"/>
              </a:rPr>
              <a:t>Objects</a:t>
            </a:r>
            <a:r>
              <a:rPr lang="es-ES_tradnl" altLang="ja-JP" sz="1600" dirty="0" smtClean="0">
                <a:solidFill>
                  <a:srgbClr val="CC0000"/>
                </a:solidFill>
                <a:ea typeface="ＭＳ Ｐゴシック" pitchFamily="1" charset="-128"/>
              </a:rPr>
              <a:t> </a:t>
            </a:r>
            <a:r>
              <a:rPr lang="es-ES_tradnl" altLang="ja-JP" sz="1600" dirty="0" err="1" smtClean="0">
                <a:solidFill>
                  <a:srgbClr val="CC0000"/>
                </a:solidFill>
                <a:ea typeface="ＭＳ Ｐゴシック" pitchFamily="1" charset="-128"/>
              </a:rPr>
              <a:t>with</a:t>
            </a:r>
            <a:r>
              <a:rPr lang="es-ES_tradnl" altLang="ja-JP" sz="1600" dirty="0" smtClean="0">
                <a:solidFill>
                  <a:srgbClr val="CC0000"/>
                </a:solidFill>
                <a:ea typeface="ＭＳ Ｐゴシック" pitchFamily="1" charset="-128"/>
              </a:rPr>
              <a:t> </a:t>
            </a:r>
            <a:r>
              <a:rPr lang="es-ES_tradnl" altLang="ja-JP" sz="1600" dirty="0" err="1" smtClean="0">
                <a:solidFill>
                  <a:srgbClr val="CC0000"/>
                </a:solidFill>
                <a:ea typeface="ＭＳ Ｐゴシック" pitchFamily="1" charset="-128"/>
              </a:rPr>
              <a:t>orbits</a:t>
            </a:r>
            <a:r>
              <a:rPr lang="es-ES_tradnl" altLang="ja-JP" sz="1600" dirty="0" smtClean="0">
                <a:solidFill>
                  <a:srgbClr val="CC0000"/>
                </a:solidFill>
                <a:ea typeface="ＭＳ Ｐゴシック" pitchFamily="1" charset="-128"/>
              </a:rPr>
              <a:t> </a:t>
            </a:r>
            <a:r>
              <a:rPr lang="es-ES_tradnl" altLang="ja-JP" sz="1600" dirty="0" err="1" smtClean="0">
                <a:solidFill>
                  <a:srgbClr val="CC0000"/>
                </a:solidFill>
                <a:ea typeface="ＭＳ Ｐゴシック" pitchFamily="1" charset="-128"/>
              </a:rPr>
              <a:t>larger</a:t>
            </a:r>
            <a:r>
              <a:rPr lang="es-ES_tradnl" altLang="ja-JP" sz="1600" dirty="0" smtClean="0">
                <a:solidFill>
                  <a:srgbClr val="CC0000"/>
                </a:solidFill>
                <a:ea typeface="ＭＳ Ｐゴシック" pitchFamily="1" charset="-128"/>
              </a:rPr>
              <a:t> </a:t>
            </a:r>
            <a:r>
              <a:rPr lang="es-ES_tradnl" altLang="ja-JP" sz="1600" dirty="0" err="1" smtClean="0">
                <a:solidFill>
                  <a:srgbClr val="CC0000"/>
                </a:solidFill>
                <a:ea typeface="ＭＳ Ｐゴシック" pitchFamily="1" charset="-128"/>
              </a:rPr>
              <a:t>than</a:t>
            </a:r>
            <a:r>
              <a:rPr lang="es-ES_tradnl" altLang="ja-JP" sz="1600" dirty="0" smtClean="0">
                <a:solidFill>
                  <a:srgbClr val="CC0000"/>
                </a:solidFill>
                <a:ea typeface="ＭＳ Ｐゴシック" pitchFamily="1" charset="-128"/>
              </a:rPr>
              <a:t> </a:t>
            </a:r>
            <a:r>
              <a:rPr lang="es-ES_tradnl" altLang="ja-JP" sz="1600" dirty="0" err="1" smtClean="0">
                <a:solidFill>
                  <a:srgbClr val="CC0000"/>
                </a:solidFill>
                <a:ea typeface="ＭＳ Ｐゴシック" pitchFamily="1" charset="-128"/>
              </a:rPr>
              <a:t>Neptune</a:t>
            </a:r>
            <a:r>
              <a:rPr lang="es-ES_tradnl" altLang="ja-JP" sz="1600" dirty="0" smtClean="0">
                <a:solidFill>
                  <a:srgbClr val="CC0000"/>
                </a:solidFill>
                <a:ea typeface="ＭＳ Ｐゴシック" pitchFamily="1" charset="-128"/>
              </a:rPr>
              <a:t> are </a:t>
            </a:r>
            <a:r>
              <a:rPr lang="es-ES_tradnl" altLang="ja-JP" sz="1600" dirty="0" err="1" smtClean="0">
                <a:solidFill>
                  <a:srgbClr val="CC0000"/>
                </a:solidFill>
                <a:ea typeface="ＭＳ Ｐゴシック" pitchFamily="1" charset="-128"/>
              </a:rPr>
              <a:t>called</a:t>
            </a:r>
            <a:r>
              <a:rPr lang="es-ES_tradnl" altLang="ja-JP" sz="1600" dirty="0" smtClean="0">
                <a:solidFill>
                  <a:srgbClr val="CC0000"/>
                </a:solidFill>
                <a:ea typeface="ＭＳ Ｐゴシック" pitchFamily="1" charset="-128"/>
              </a:rPr>
              <a:t> “</a:t>
            </a:r>
            <a:r>
              <a:rPr lang="es-ES_tradnl" altLang="ja-JP" sz="1600" dirty="0" err="1" smtClean="0">
                <a:solidFill>
                  <a:srgbClr val="CC0000"/>
                </a:solidFill>
                <a:ea typeface="ＭＳ Ｐゴシック" pitchFamily="1" charset="-128"/>
              </a:rPr>
              <a:t>transneptunian</a:t>
            </a:r>
            <a:r>
              <a:rPr lang="es-ES_tradnl" altLang="ja-JP" sz="1600" dirty="0" smtClean="0">
                <a:solidFill>
                  <a:srgbClr val="CC0000"/>
                </a:solidFill>
                <a:ea typeface="ＭＳ Ｐゴシック" pitchFamily="1" charset="-128"/>
              </a:rPr>
              <a:t> </a:t>
            </a:r>
            <a:r>
              <a:rPr lang="es-ES_tradnl" altLang="ja-JP" sz="1600" dirty="0" err="1" smtClean="0">
                <a:solidFill>
                  <a:srgbClr val="CC0000"/>
                </a:solidFill>
                <a:ea typeface="ＭＳ Ｐゴシック" pitchFamily="1" charset="-128"/>
              </a:rPr>
              <a:t>objects</a:t>
            </a:r>
            <a:r>
              <a:rPr lang="es-ES_tradnl" altLang="ja-JP" sz="1600" dirty="0" smtClean="0">
                <a:solidFill>
                  <a:srgbClr val="CC0000"/>
                </a:solidFill>
                <a:ea typeface="ＭＳ Ｐゴシック" pitchFamily="1" charset="-128"/>
              </a:rPr>
              <a:t>”</a:t>
            </a:r>
            <a:endParaRPr lang="es-ES_tradnl" altLang="ja-JP" sz="1600" dirty="0" smtClean="0">
              <a:ea typeface="ＭＳ Ｐゴシック" pitchFamily="1" charset="-128"/>
            </a:endParaRPr>
          </a:p>
          <a:p>
            <a:pPr>
              <a:lnSpc>
                <a:spcPct val="90000"/>
              </a:lnSpc>
            </a:pPr>
            <a:endParaRPr lang="es-ES_tradnl" altLang="ja-JP" sz="1600" dirty="0" smtClean="0">
              <a:ea typeface="ＭＳ Ｐゴシック" pitchFamily="1" charset="-128"/>
            </a:endParaRPr>
          </a:p>
          <a:p>
            <a:pPr>
              <a:lnSpc>
                <a:spcPct val="90000"/>
              </a:lnSpc>
            </a:pPr>
            <a:endParaRPr lang="es-ES" sz="1600" dirty="0" smtClean="0"/>
          </a:p>
        </p:txBody>
      </p:sp>
      <p:sp>
        <p:nvSpPr>
          <p:cNvPr id="65540" name="3 Marcador de fecha"/>
          <p:cNvSpPr>
            <a:spLocks noGrp="1"/>
          </p:cNvSpPr>
          <p:nvPr>
            <p:ph type="dt" sz="quarter" idx="10"/>
          </p:nvPr>
        </p:nvSpPr>
        <p:spPr>
          <a:noFill/>
        </p:spPr>
        <p:txBody>
          <a:bodyPr/>
          <a:lstStyle/>
          <a:p>
            <a:fld id="{058E3B20-6F55-47A4-9CFE-CAEB62991278}" type="datetime8">
              <a:rPr lang="es-ES">
                <a:latin typeface="Arial" pitchFamily="34" charset="0"/>
              </a:rPr>
              <a:pPr/>
              <a:t>22/01/2015 18:09</a:t>
            </a:fld>
            <a:endParaRPr lang="es-ES">
              <a:latin typeface="Arial" pitchFamily="34" charset="0"/>
            </a:endParaRPr>
          </a:p>
        </p:txBody>
      </p:sp>
      <p:sp>
        <p:nvSpPr>
          <p:cNvPr id="65541" name="4 Marcador de número de diapositiva"/>
          <p:cNvSpPr>
            <a:spLocks noGrp="1"/>
          </p:cNvSpPr>
          <p:nvPr>
            <p:ph type="sldNum" sz="quarter" idx="12"/>
          </p:nvPr>
        </p:nvSpPr>
        <p:spPr>
          <a:noFill/>
        </p:spPr>
        <p:txBody>
          <a:bodyPr/>
          <a:lstStyle/>
          <a:p>
            <a:fld id="{41AFA28F-13A0-44C2-AA29-5D7F61439172}" type="slidenum">
              <a:rPr lang="es-ES" smtClean="0">
                <a:latin typeface="Arial" pitchFamily="34" charset="0"/>
              </a:rPr>
              <a:pPr/>
              <a:t>90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s-ES_tradnl" sz="2800" dirty="0" err="1" smtClean="0"/>
              <a:t>T</a:t>
            </a:r>
            <a:r>
              <a:rPr lang="es-ES_tradnl" sz="2800" dirty="0" err="1" smtClean="0"/>
              <a:t>ransneptunian</a:t>
            </a:r>
            <a:r>
              <a:rPr lang="es-ES_tradnl" sz="2800" dirty="0" smtClean="0"/>
              <a:t> </a:t>
            </a:r>
            <a:r>
              <a:rPr lang="es-ES_tradnl" sz="2800" dirty="0" err="1" smtClean="0"/>
              <a:t>objects</a:t>
            </a:r>
            <a:endParaRPr lang="es-ES_tradnl" dirty="0" smtClean="0"/>
          </a:p>
        </p:txBody>
      </p:sp>
      <p:pic>
        <p:nvPicPr>
          <p:cNvPr id="66563" name="Picture 3" descr="SednaComparedWithEarth"/>
          <p:cNvPicPr>
            <a:picLocks noGrp="1" noChangeAspect="1" noChangeArrowheads="1"/>
          </p:cNvPicPr>
          <p:nvPr>
            <p:ph idx="1"/>
          </p:nvPr>
        </p:nvPicPr>
        <p:blipFill>
          <a:blip r:embed="rId3" cstate="print"/>
          <a:srcRect/>
          <a:stretch>
            <a:fillRect/>
          </a:stretch>
        </p:blipFill>
        <p:spPr>
          <a:xfrm>
            <a:off x="0" y="1341438"/>
            <a:ext cx="6462713" cy="5168900"/>
          </a:xfrm>
          <a:noFill/>
        </p:spPr>
      </p:pic>
      <p:sp>
        <p:nvSpPr>
          <p:cNvPr id="66564" name="Text Box 4"/>
          <p:cNvSpPr txBox="1">
            <a:spLocks noChangeArrowheads="1"/>
          </p:cNvSpPr>
          <p:nvPr/>
        </p:nvSpPr>
        <p:spPr bwMode="auto">
          <a:xfrm>
            <a:off x="6732588" y="1844675"/>
            <a:ext cx="2111375" cy="2862322"/>
          </a:xfrm>
          <a:prstGeom prst="rect">
            <a:avLst/>
          </a:prstGeom>
          <a:noFill/>
          <a:ln w="9525" algn="ctr">
            <a:noFill/>
            <a:miter lim="800000"/>
            <a:headEnd/>
            <a:tailEnd/>
          </a:ln>
        </p:spPr>
        <p:txBody>
          <a:bodyPr>
            <a:spAutoFit/>
          </a:bodyPr>
          <a:lstStyle/>
          <a:p>
            <a:pPr algn="ctr"/>
            <a:r>
              <a:rPr lang="es-ES_tradnl" dirty="0" err="1"/>
              <a:t>Quaoar</a:t>
            </a:r>
            <a:r>
              <a:rPr lang="es-ES_tradnl" dirty="0"/>
              <a:t>: </a:t>
            </a:r>
          </a:p>
          <a:p>
            <a:pPr>
              <a:buFontTx/>
              <a:buChar char="•"/>
            </a:pPr>
            <a:r>
              <a:rPr lang="es-ES_tradnl" dirty="0" err="1" smtClean="0"/>
              <a:t>Kuiper</a:t>
            </a:r>
            <a:r>
              <a:rPr lang="es-ES_tradnl" dirty="0" smtClean="0"/>
              <a:t> </a:t>
            </a:r>
            <a:r>
              <a:rPr lang="es-ES_tradnl" dirty="0" err="1" smtClean="0"/>
              <a:t>Belt</a:t>
            </a:r>
            <a:r>
              <a:rPr lang="es-ES_tradnl" dirty="0" smtClean="0"/>
              <a:t> </a:t>
            </a:r>
            <a:r>
              <a:rPr lang="es-ES_tradnl" dirty="0" err="1" smtClean="0"/>
              <a:t>Object</a:t>
            </a:r>
            <a:endParaRPr lang="es-ES_tradnl" dirty="0"/>
          </a:p>
          <a:p>
            <a:pPr algn="ctr"/>
            <a:endParaRPr lang="es-ES_tradnl" dirty="0"/>
          </a:p>
          <a:p>
            <a:pPr algn="ctr"/>
            <a:r>
              <a:rPr lang="es-ES_tradnl" dirty="0" err="1"/>
              <a:t>Sedna</a:t>
            </a:r>
            <a:r>
              <a:rPr lang="es-ES_tradnl" dirty="0"/>
              <a:t>: </a:t>
            </a:r>
          </a:p>
          <a:p>
            <a:pPr>
              <a:buFontTx/>
              <a:buChar char="•"/>
            </a:pPr>
            <a:r>
              <a:rPr lang="es-ES_tradnl" altLang="ja-JP" dirty="0" err="1" smtClean="0">
                <a:ea typeface="ＭＳ Ｐゴシック" pitchFamily="1" charset="-128"/>
              </a:rPr>
              <a:t>Huge</a:t>
            </a:r>
            <a:r>
              <a:rPr lang="es-ES_tradnl" altLang="ja-JP" dirty="0" smtClean="0">
                <a:ea typeface="ＭＳ Ｐゴシック" pitchFamily="1" charset="-128"/>
              </a:rPr>
              <a:t> </a:t>
            </a:r>
            <a:r>
              <a:rPr lang="es-ES_tradnl" altLang="ja-JP" dirty="0" err="1" smtClean="0">
                <a:ea typeface="ＭＳ Ｐゴシック" pitchFamily="1" charset="-128"/>
              </a:rPr>
              <a:t>orbit</a:t>
            </a:r>
            <a:r>
              <a:rPr lang="es-ES_tradnl" altLang="ja-JP" dirty="0" smtClean="0">
                <a:ea typeface="ＭＳ Ｐゴシック" pitchFamily="1" charset="-128"/>
              </a:rPr>
              <a:t> (</a:t>
            </a:r>
            <a:r>
              <a:rPr lang="es-ES_tradnl" altLang="ja-JP" dirty="0" err="1" smtClean="0">
                <a:ea typeface="ＭＳ Ｐゴシック" pitchFamily="1" charset="-128"/>
              </a:rPr>
              <a:t>aphelion</a:t>
            </a:r>
            <a:r>
              <a:rPr lang="es-ES_tradnl" altLang="ja-JP" dirty="0" smtClean="0">
                <a:ea typeface="ＭＳ Ｐゴシック" pitchFamily="1" charset="-128"/>
              </a:rPr>
              <a:t> at 937AU!!)</a:t>
            </a:r>
          </a:p>
          <a:p>
            <a:pPr>
              <a:buFontTx/>
              <a:buChar char="•"/>
            </a:pPr>
            <a:r>
              <a:rPr lang="es-ES_tradnl" altLang="ja-JP" dirty="0" smtClean="0">
                <a:ea typeface="ＭＳ Ｐゴシック" pitchFamily="1" charset="-128"/>
              </a:rPr>
              <a:t>. </a:t>
            </a:r>
            <a:r>
              <a:rPr lang="es-ES_tradnl" altLang="ja-JP" dirty="0" err="1" smtClean="0">
                <a:ea typeface="ＭＳ Ｐゴシック" pitchFamily="1" charset="-128"/>
              </a:rPr>
              <a:t>Scattered</a:t>
            </a:r>
            <a:r>
              <a:rPr lang="es-ES_tradnl" altLang="ja-JP" dirty="0" smtClean="0">
                <a:ea typeface="ＭＳ Ｐゴシック" pitchFamily="1" charset="-128"/>
              </a:rPr>
              <a:t> disc </a:t>
            </a:r>
            <a:r>
              <a:rPr lang="es-ES_tradnl" altLang="ja-JP" dirty="0" err="1" smtClean="0">
                <a:ea typeface="ＭＳ Ｐゴシック" pitchFamily="1" charset="-128"/>
              </a:rPr>
              <a:t>object</a:t>
            </a:r>
            <a:r>
              <a:rPr lang="es-ES_tradnl" altLang="ja-JP" dirty="0" smtClean="0">
                <a:ea typeface="ＭＳ Ｐゴシック" pitchFamily="1" charset="-128"/>
              </a:rPr>
              <a:t>? </a:t>
            </a:r>
            <a:r>
              <a:rPr lang="es-ES_tradnl" altLang="ja-JP" dirty="0" err="1" smtClean="0">
                <a:ea typeface="ＭＳ Ｐゴシック" pitchFamily="1" charset="-128"/>
              </a:rPr>
              <a:t>Oort</a:t>
            </a:r>
            <a:r>
              <a:rPr lang="es-ES_tradnl" altLang="ja-JP" dirty="0" smtClean="0">
                <a:ea typeface="ＭＳ Ｐゴシック" pitchFamily="1" charset="-128"/>
              </a:rPr>
              <a:t> </a:t>
            </a:r>
            <a:r>
              <a:rPr lang="es-ES_tradnl" altLang="ja-JP" dirty="0" err="1" smtClean="0">
                <a:ea typeface="ＭＳ Ｐゴシック" pitchFamily="1" charset="-128"/>
              </a:rPr>
              <a:t>cloud</a:t>
            </a:r>
            <a:r>
              <a:rPr lang="es-ES_tradnl" altLang="ja-JP" dirty="0" smtClean="0">
                <a:ea typeface="ＭＳ Ｐゴシック" pitchFamily="1" charset="-128"/>
              </a:rPr>
              <a:t>?</a:t>
            </a:r>
            <a:endParaRPr lang="es-ES_tradnl" altLang="ja-JP" dirty="0">
              <a:ea typeface="ＭＳ Ｐゴシック" pitchFamily="1" charset="-128"/>
            </a:endParaRPr>
          </a:p>
        </p:txBody>
      </p:sp>
      <p:sp>
        <p:nvSpPr>
          <p:cNvPr id="66565" name="4 Marcador de fecha"/>
          <p:cNvSpPr>
            <a:spLocks noGrp="1"/>
          </p:cNvSpPr>
          <p:nvPr>
            <p:ph type="dt" sz="quarter" idx="10"/>
          </p:nvPr>
        </p:nvSpPr>
        <p:spPr>
          <a:noFill/>
        </p:spPr>
        <p:txBody>
          <a:bodyPr/>
          <a:lstStyle/>
          <a:p>
            <a:fld id="{419DAC4B-22C2-46FE-9B13-B08476B5AA4F}" type="datetime8">
              <a:rPr lang="es-ES">
                <a:latin typeface="Arial" pitchFamily="34" charset="0"/>
              </a:rPr>
              <a:pPr/>
              <a:t>22/01/2015 18:10</a:t>
            </a:fld>
            <a:endParaRPr lang="es-ES">
              <a:latin typeface="Arial" pitchFamily="34" charset="0"/>
            </a:endParaRPr>
          </a:p>
        </p:txBody>
      </p:sp>
      <p:sp>
        <p:nvSpPr>
          <p:cNvPr id="66566" name="5 Marcador de número de diapositiva"/>
          <p:cNvSpPr>
            <a:spLocks noGrp="1"/>
          </p:cNvSpPr>
          <p:nvPr>
            <p:ph type="sldNum" sz="quarter" idx="12"/>
          </p:nvPr>
        </p:nvSpPr>
        <p:spPr>
          <a:noFill/>
        </p:spPr>
        <p:txBody>
          <a:bodyPr/>
          <a:lstStyle/>
          <a:p>
            <a:fld id="{E397483F-34D3-4A67-89A5-7BC814826622}" type="slidenum">
              <a:rPr lang="es-ES" smtClean="0">
                <a:latin typeface="Arial" pitchFamily="34" charset="0"/>
              </a:rPr>
              <a:pPr/>
              <a:t>91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endParaRPr lang="es-ES_tradnl" smtClean="0"/>
          </a:p>
        </p:txBody>
      </p:sp>
      <p:pic>
        <p:nvPicPr>
          <p:cNvPr id="67587" name="Picture 3" descr="kuiper3"/>
          <p:cNvPicPr>
            <a:picLocks noGrp="1" noChangeAspect="1" noChangeArrowheads="1"/>
          </p:cNvPicPr>
          <p:nvPr>
            <p:ph idx="1"/>
          </p:nvPr>
        </p:nvPicPr>
        <p:blipFill>
          <a:blip r:embed="rId3" cstate="print"/>
          <a:srcRect/>
          <a:stretch>
            <a:fillRect/>
          </a:stretch>
        </p:blipFill>
        <p:spPr>
          <a:xfrm>
            <a:off x="1116013" y="115888"/>
            <a:ext cx="7561262" cy="6492875"/>
          </a:xfrm>
          <a:noFill/>
        </p:spPr>
      </p:pic>
      <p:sp>
        <p:nvSpPr>
          <p:cNvPr id="67588" name="3 Marcador de fecha"/>
          <p:cNvSpPr>
            <a:spLocks noGrp="1"/>
          </p:cNvSpPr>
          <p:nvPr>
            <p:ph type="dt" sz="quarter" idx="10"/>
          </p:nvPr>
        </p:nvSpPr>
        <p:spPr>
          <a:noFill/>
        </p:spPr>
        <p:txBody>
          <a:bodyPr/>
          <a:lstStyle/>
          <a:p>
            <a:fld id="{17025018-FE13-453C-B453-4094EDE771DD}" type="datetime8">
              <a:rPr lang="es-ES">
                <a:latin typeface="Arial" pitchFamily="34" charset="0"/>
              </a:rPr>
              <a:pPr/>
              <a:t>22/01/2015 18:10</a:t>
            </a:fld>
            <a:endParaRPr lang="es-ES">
              <a:latin typeface="Arial" pitchFamily="34" charset="0"/>
            </a:endParaRPr>
          </a:p>
        </p:txBody>
      </p:sp>
      <p:sp>
        <p:nvSpPr>
          <p:cNvPr id="67589" name="4 Marcador de número de diapositiva"/>
          <p:cNvSpPr>
            <a:spLocks noGrp="1"/>
          </p:cNvSpPr>
          <p:nvPr>
            <p:ph type="sldNum" sz="quarter" idx="12"/>
          </p:nvPr>
        </p:nvSpPr>
        <p:spPr>
          <a:noFill/>
        </p:spPr>
        <p:txBody>
          <a:bodyPr/>
          <a:lstStyle/>
          <a:p>
            <a:fld id="{BE4F7331-A78D-4097-B7DB-F3CD27B0A0FC}" type="slidenum">
              <a:rPr lang="es-ES" smtClean="0">
                <a:latin typeface="Arial" pitchFamily="34" charset="0"/>
              </a:rPr>
              <a:pPr/>
              <a:t>92</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endParaRPr lang="es-ES_tradnl" smtClean="0"/>
          </a:p>
        </p:txBody>
      </p:sp>
      <p:pic>
        <p:nvPicPr>
          <p:cNvPr id="68611" name="Picture 3" descr="kuiper"/>
          <p:cNvPicPr>
            <a:picLocks noGrp="1" noChangeAspect="1" noChangeArrowheads="1"/>
          </p:cNvPicPr>
          <p:nvPr>
            <p:ph idx="1"/>
          </p:nvPr>
        </p:nvPicPr>
        <p:blipFill>
          <a:blip r:embed="rId3" cstate="print"/>
          <a:srcRect/>
          <a:stretch>
            <a:fillRect/>
          </a:stretch>
        </p:blipFill>
        <p:spPr>
          <a:xfrm>
            <a:off x="0" y="260350"/>
            <a:ext cx="5691188" cy="6597650"/>
          </a:xfrm>
          <a:noFill/>
        </p:spPr>
      </p:pic>
      <p:sp>
        <p:nvSpPr>
          <p:cNvPr id="68612" name="Text Box 4"/>
          <p:cNvSpPr txBox="1">
            <a:spLocks noChangeArrowheads="1"/>
          </p:cNvSpPr>
          <p:nvPr/>
        </p:nvSpPr>
        <p:spPr bwMode="auto">
          <a:xfrm>
            <a:off x="6011863" y="1865313"/>
            <a:ext cx="2736850" cy="923330"/>
          </a:xfrm>
          <a:prstGeom prst="rect">
            <a:avLst/>
          </a:prstGeom>
          <a:noFill/>
          <a:ln w="9525" algn="ctr">
            <a:noFill/>
            <a:miter lim="800000"/>
            <a:headEnd/>
            <a:tailEnd/>
          </a:ln>
        </p:spPr>
        <p:txBody>
          <a:bodyPr>
            <a:spAutoFit/>
          </a:bodyPr>
          <a:lstStyle/>
          <a:p>
            <a:pPr algn="ctr"/>
            <a:r>
              <a:rPr lang="es-ES_tradnl" dirty="0" smtClean="0"/>
              <a:t>Pluto? </a:t>
            </a:r>
            <a:endParaRPr lang="es-ES_tradnl" dirty="0"/>
          </a:p>
          <a:p>
            <a:pPr algn="ctr"/>
            <a:r>
              <a:rPr lang="es-ES_tradnl" dirty="0" err="1" smtClean="0"/>
              <a:t>Planet</a:t>
            </a:r>
            <a:r>
              <a:rPr lang="es-ES_tradnl" dirty="0" smtClean="0"/>
              <a:t> </a:t>
            </a:r>
            <a:r>
              <a:rPr lang="es-ES_tradnl" dirty="0" err="1" smtClean="0"/>
              <a:t>or</a:t>
            </a:r>
            <a:r>
              <a:rPr lang="es-ES_tradnl" dirty="0" smtClean="0"/>
              <a:t> </a:t>
            </a:r>
            <a:r>
              <a:rPr lang="es-ES_tradnl" dirty="0" err="1" smtClean="0"/>
              <a:t>Kuiper</a:t>
            </a:r>
            <a:r>
              <a:rPr lang="es-ES_tradnl" dirty="0" smtClean="0"/>
              <a:t> </a:t>
            </a:r>
            <a:r>
              <a:rPr lang="es-ES_tradnl" dirty="0" err="1" smtClean="0"/>
              <a:t>Belt</a:t>
            </a:r>
            <a:r>
              <a:rPr lang="es-ES_tradnl" dirty="0" smtClean="0"/>
              <a:t> </a:t>
            </a:r>
            <a:r>
              <a:rPr lang="es-ES_tradnl" dirty="0" err="1" smtClean="0"/>
              <a:t>Object</a:t>
            </a:r>
            <a:r>
              <a:rPr lang="es-ES_tradnl" dirty="0" smtClean="0"/>
              <a:t>?</a:t>
            </a:r>
            <a:endParaRPr lang="en-US" dirty="0"/>
          </a:p>
        </p:txBody>
      </p:sp>
      <p:sp>
        <p:nvSpPr>
          <p:cNvPr id="68613" name="4 Marcador de fecha"/>
          <p:cNvSpPr>
            <a:spLocks noGrp="1"/>
          </p:cNvSpPr>
          <p:nvPr>
            <p:ph type="dt" sz="quarter" idx="10"/>
          </p:nvPr>
        </p:nvSpPr>
        <p:spPr>
          <a:noFill/>
        </p:spPr>
        <p:txBody>
          <a:bodyPr/>
          <a:lstStyle/>
          <a:p>
            <a:fld id="{6E548B5F-79D9-42E2-A60B-5D7A5AC14C8C}" type="datetime8">
              <a:rPr lang="es-ES">
                <a:latin typeface="Arial" pitchFamily="34" charset="0"/>
              </a:rPr>
              <a:pPr/>
              <a:t>22/01/2015 18:10</a:t>
            </a:fld>
            <a:endParaRPr lang="es-ES">
              <a:latin typeface="Arial" pitchFamily="34" charset="0"/>
            </a:endParaRPr>
          </a:p>
        </p:txBody>
      </p:sp>
      <p:sp>
        <p:nvSpPr>
          <p:cNvPr id="68614" name="5 Marcador de número de diapositiva"/>
          <p:cNvSpPr>
            <a:spLocks noGrp="1"/>
          </p:cNvSpPr>
          <p:nvPr>
            <p:ph type="sldNum" sz="quarter" idx="12"/>
          </p:nvPr>
        </p:nvSpPr>
        <p:spPr>
          <a:noFill/>
        </p:spPr>
        <p:txBody>
          <a:bodyPr/>
          <a:lstStyle/>
          <a:p>
            <a:fld id="{B8C9A2F3-99E0-4E46-B42F-A0CC58BE529D}" type="slidenum">
              <a:rPr lang="es-ES" smtClean="0">
                <a:latin typeface="Arial" pitchFamily="34" charset="0"/>
              </a:rPr>
              <a:pPr/>
              <a:t>93</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s-ES_tradnl" sz="3600" dirty="0" err="1" smtClean="0"/>
              <a:t>Definition</a:t>
            </a:r>
            <a:r>
              <a:rPr lang="es-ES_tradnl" sz="3600" dirty="0" smtClean="0"/>
              <a:t> of </a:t>
            </a:r>
            <a:r>
              <a:rPr lang="es-ES_tradnl" sz="3600" dirty="0" err="1" smtClean="0"/>
              <a:t>planet</a:t>
            </a:r>
            <a:r>
              <a:rPr lang="es-ES_tradnl" sz="3600" dirty="0" smtClean="0"/>
              <a:t> and similar </a:t>
            </a:r>
            <a:r>
              <a:rPr lang="es-ES_tradnl" sz="3600" dirty="0" err="1" smtClean="0"/>
              <a:t>bodies</a:t>
            </a:r>
            <a:endParaRPr lang="en-US" sz="3600" dirty="0" smtClean="0"/>
          </a:p>
        </p:txBody>
      </p:sp>
      <p:sp>
        <p:nvSpPr>
          <p:cNvPr id="69635" name="Rectangle 3"/>
          <p:cNvSpPr>
            <a:spLocks noGrp="1" noChangeArrowheads="1"/>
          </p:cNvSpPr>
          <p:nvPr>
            <p:ph type="body" idx="1"/>
          </p:nvPr>
        </p:nvSpPr>
        <p:spPr>
          <a:xfrm>
            <a:off x="468313" y="1268413"/>
            <a:ext cx="8229600" cy="4525962"/>
          </a:xfrm>
        </p:spPr>
        <p:txBody>
          <a:bodyPr/>
          <a:lstStyle/>
          <a:p>
            <a:r>
              <a:rPr lang="es-ES_tradnl" sz="2400" dirty="0" smtClean="0"/>
              <a:t>A </a:t>
            </a:r>
            <a:r>
              <a:rPr lang="es-ES_tradnl" sz="2400" dirty="0" err="1" smtClean="0"/>
              <a:t>p</a:t>
            </a:r>
            <a:r>
              <a:rPr lang="es-ES_tradnl" sz="2400" dirty="0" err="1" smtClean="0"/>
              <a:t>lanet</a:t>
            </a:r>
            <a:r>
              <a:rPr lang="es-ES_tradnl" sz="2400" dirty="0" smtClean="0"/>
              <a:t> </a:t>
            </a:r>
            <a:r>
              <a:rPr lang="es-ES_tradnl" sz="2400" dirty="0" err="1"/>
              <a:t>i</a:t>
            </a:r>
            <a:r>
              <a:rPr lang="es-ES_tradnl" sz="2400" dirty="0" err="1" smtClean="0"/>
              <a:t>s</a:t>
            </a:r>
            <a:r>
              <a:rPr lang="es-ES_tradnl" sz="2400" dirty="0" smtClean="0"/>
              <a:t> </a:t>
            </a:r>
            <a:r>
              <a:rPr lang="es-ES_tradnl" sz="2400" dirty="0" smtClean="0"/>
              <a:t>(</a:t>
            </a:r>
            <a:r>
              <a:rPr lang="es-ES_tradnl" sz="2400" dirty="0" smtClean="0">
                <a:sym typeface="Wingdings" pitchFamily="2" charset="2"/>
              </a:rPr>
              <a:t> </a:t>
            </a:r>
            <a:r>
              <a:rPr lang="es-ES_tradnl" sz="2400" dirty="0" smtClean="0">
                <a:sym typeface="Wingdings" pitchFamily="2" charset="2"/>
              </a:rPr>
              <a:t>8</a:t>
            </a:r>
            <a:r>
              <a:rPr lang="es-ES_tradnl" sz="2400" dirty="0" smtClean="0">
                <a:sym typeface="Wingdings" pitchFamily="2" charset="2"/>
              </a:rPr>
              <a:t>)</a:t>
            </a:r>
            <a:r>
              <a:rPr lang="es-ES_tradnl" sz="2400" dirty="0" smtClean="0"/>
              <a:t>:</a:t>
            </a:r>
          </a:p>
          <a:p>
            <a:pPr lvl="1"/>
            <a:r>
              <a:rPr lang="es-ES_tradnl" sz="2400" dirty="0" smtClean="0"/>
              <a:t>A </a:t>
            </a:r>
            <a:r>
              <a:rPr lang="es-ES_tradnl" sz="2400" dirty="0" err="1" smtClean="0"/>
              <a:t>body</a:t>
            </a:r>
            <a:r>
              <a:rPr lang="es-ES_tradnl" sz="2400" dirty="0" smtClean="0"/>
              <a:t> </a:t>
            </a:r>
            <a:r>
              <a:rPr lang="es-ES_tradnl" sz="2400" dirty="0" err="1" smtClean="0"/>
              <a:t>orbitin</a:t>
            </a:r>
            <a:r>
              <a:rPr lang="es-ES_tradnl" sz="2400" dirty="0" err="1" smtClean="0"/>
              <a:t>g</a:t>
            </a:r>
            <a:r>
              <a:rPr lang="es-ES_tradnl" sz="2400" dirty="0" smtClean="0"/>
              <a:t> </a:t>
            </a:r>
            <a:r>
              <a:rPr lang="es-ES_tradnl" sz="2400" dirty="0" err="1" smtClean="0"/>
              <a:t>the</a:t>
            </a:r>
            <a:r>
              <a:rPr lang="es-ES_tradnl" sz="2400" dirty="0" smtClean="0"/>
              <a:t> </a:t>
            </a:r>
            <a:r>
              <a:rPr lang="es-ES_tradnl" sz="2400" dirty="0" err="1" smtClean="0"/>
              <a:t>sun</a:t>
            </a:r>
            <a:endParaRPr lang="es-ES_tradnl" sz="2400" dirty="0" smtClean="0"/>
          </a:p>
          <a:p>
            <a:pPr lvl="1"/>
            <a:r>
              <a:rPr lang="es-ES_tradnl" sz="2400" dirty="0" err="1" smtClean="0"/>
              <a:t>Massive</a:t>
            </a:r>
            <a:r>
              <a:rPr lang="es-ES_tradnl" sz="2400" dirty="0" smtClean="0"/>
              <a:t> </a:t>
            </a:r>
            <a:r>
              <a:rPr lang="es-ES_tradnl" sz="2400" dirty="0" err="1" smtClean="0"/>
              <a:t>enought</a:t>
            </a:r>
            <a:r>
              <a:rPr lang="es-ES_tradnl" sz="2400" dirty="0" smtClean="0"/>
              <a:t> as to </a:t>
            </a:r>
            <a:r>
              <a:rPr lang="es-ES_tradnl" sz="2400" dirty="0" err="1" smtClean="0"/>
              <a:t>reach</a:t>
            </a:r>
            <a:r>
              <a:rPr lang="es-ES_tradnl" sz="2400" dirty="0" smtClean="0"/>
              <a:t> </a:t>
            </a:r>
            <a:r>
              <a:rPr lang="es-ES_tradnl" sz="2400" dirty="0" err="1" smtClean="0"/>
              <a:t>hydrostatic</a:t>
            </a:r>
            <a:r>
              <a:rPr lang="es-ES_tradnl" sz="2400" dirty="0" smtClean="0"/>
              <a:t> </a:t>
            </a:r>
            <a:r>
              <a:rPr lang="es-ES_tradnl" sz="2400" dirty="0" err="1" smtClean="0"/>
              <a:t>equili</a:t>
            </a:r>
            <a:r>
              <a:rPr lang="es-ES_tradnl" sz="2400" dirty="0" err="1" smtClean="0"/>
              <a:t>brium</a:t>
            </a:r>
            <a:r>
              <a:rPr lang="es-ES_tradnl" sz="2400" dirty="0" smtClean="0"/>
              <a:t> </a:t>
            </a:r>
            <a:r>
              <a:rPr lang="es-ES_tradnl" sz="2400" dirty="0" smtClean="0"/>
              <a:t>(</a:t>
            </a:r>
            <a:r>
              <a:rPr lang="es-ES_tradnl" sz="2400" dirty="0" smtClean="0">
                <a:sym typeface="Wingdings" pitchFamily="2" charset="2"/>
              </a:rPr>
              <a:t></a:t>
            </a:r>
            <a:r>
              <a:rPr lang="es-ES_tradnl" sz="2400" dirty="0" err="1" smtClean="0">
                <a:sym typeface="Wingdings" pitchFamily="2" charset="2"/>
              </a:rPr>
              <a:t>spherical</a:t>
            </a:r>
            <a:r>
              <a:rPr lang="es-ES_tradnl" sz="2400" dirty="0" smtClean="0">
                <a:sym typeface="Wingdings" pitchFamily="2" charset="2"/>
              </a:rPr>
              <a:t> </a:t>
            </a:r>
            <a:r>
              <a:rPr lang="es-ES_tradnl" sz="2400" dirty="0" err="1" smtClean="0">
                <a:sym typeface="Wingdings" pitchFamily="2" charset="2"/>
              </a:rPr>
              <a:t>shape</a:t>
            </a:r>
            <a:r>
              <a:rPr lang="es-ES_tradnl" sz="2400" dirty="0" smtClean="0">
                <a:sym typeface="Wingdings" pitchFamily="2" charset="2"/>
              </a:rPr>
              <a:t>)</a:t>
            </a:r>
            <a:endParaRPr lang="es-ES_tradnl" sz="2400" dirty="0" smtClean="0">
              <a:sym typeface="Wingdings" pitchFamily="2" charset="2"/>
            </a:endParaRPr>
          </a:p>
          <a:p>
            <a:pPr lvl="1"/>
            <a:r>
              <a:rPr lang="es-ES_tradnl" sz="2400" dirty="0" smtClean="0">
                <a:sym typeface="Wingdings" pitchFamily="2" charset="2"/>
              </a:rPr>
              <a:t>Has </a:t>
            </a:r>
            <a:r>
              <a:rPr lang="es-ES_tradnl" sz="2400" dirty="0" err="1">
                <a:sym typeface="Wingdings" pitchFamily="2" charset="2"/>
              </a:rPr>
              <a:t>cleaned</a:t>
            </a:r>
            <a:r>
              <a:rPr lang="es-ES_tradnl" sz="2400" dirty="0">
                <a:sym typeface="Wingdings" pitchFamily="2" charset="2"/>
              </a:rPr>
              <a:t> </a:t>
            </a:r>
            <a:r>
              <a:rPr lang="es-ES_tradnl" sz="2400" dirty="0" err="1">
                <a:sym typeface="Wingdings" pitchFamily="2" charset="2"/>
              </a:rPr>
              <a:t>its</a:t>
            </a:r>
            <a:r>
              <a:rPr lang="es-ES_tradnl" sz="2400" dirty="0">
                <a:sym typeface="Wingdings" pitchFamily="2" charset="2"/>
              </a:rPr>
              <a:t> </a:t>
            </a:r>
            <a:r>
              <a:rPr lang="es-ES_tradnl" sz="2400" dirty="0" err="1">
                <a:sym typeface="Wingdings" pitchFamily="2" charset="2"/>
              </a:rPr>
              <a:t>orbit</a:t>
            </a:r>
            <a:r>
              <a:rPr lang="es-ES_tradnl" sz="2400" dirty="0">
                <a:sym typeface="Wingdings" pitchFamily="2" charset="2"/>
              </a:rPr>
              <a:t> of </a:t>
            </a:r>
            <a:r>
              <a:rPr lang="es-ES_tradnl" sz="2400" dirty="0" err="1">
                <a:sym typeface="Wingdings" pitchFamily="2" charset="2"/>
              </a:rPr>
              <a:t>other</a:t>
            </a:r>
            <a:r>
              <a:rPr lang="es-ES_tradnl" sz="2400" dirty="0">
                <a:sym typeface="Wingdings" pitchFamily="2" charset="2"/>
              </a:rPr>
              <a:t> </a:t>
            </a:r>
            <a:r>
              <a:rPr lang="es-ES_tradnl" sz="2400" dirty="0" err="1">
                <a:sym typeface="Wingdings" pitchFamily="2" charset="2"/>
              </a:rPr>
              <a:t>large</a:t>
            </a:r>
            <a:r>
              <a:rPr lang="es-ES_tradnl" sz="2400" dirty="0">
                <a:sym typeface="Wingdings" pitchFamily="2" charset="2"/>
              </a:rPr>
              <a:t> </a:t>
            </a:r>
            <a:r>
              <a:rPr lang="es-ES_tradnl" sz="2400" dirty="0" err="1">
                <a:sym typeface="Wingdings" pitchFamily="2" charset="2"/>
              </a:rPr>
              <a:t>bodies</a:t>
            </a:r>
            <a:r>
              <a:rPr lang="es-ES_tradnl" sz="2400" dirty="0" smtClean="0">
                <a:sym typeface="Wingdings" pitchFamily="2" charset="2"/>
              </a:rPr>
              <a:t>.</a:t>
            </a:r>
            <a:endParaRPr lang="es-ES_tradnl" sz="2400" dirty="0" smtClean="0">
              <a:sym typeface="Wingdings" pitchFamily="2" charset="2"/>
            </a:endParaRPr>
          </a:p>
          <a:p>
            <a:r>
              <a:rPr lang="es-ES_tradnl" sz="2400" dirty="0" smtClean="0">
                <a:sym typeface="Wingdings" pitchFamily="2" charset="2"/>
              </a:rPr>
              <a:t>A </a:t>
            </a:r>
            <a:r>
              <a:rPr lang="es-ES_tradnl" sz="2400" dirty="0" err="1" smtClean="0">
                <a:sym typeface="Wingdings" pitchFamily="2" charset="2"/>
              </a:rPr>
              <a:t>dwarf</a:t>
            </a:r>
            <a:r>
              <a:rPr lang="es-ES_tradnl" sz="2400" dirty="0" smtClean="0">
                <a:sym typeface="Wingdings" pitchFamily="2" charset="2"/>
              </a:rPr>
              <a:t> </a:t>
            </a:r>
            <a:r>
              <a:rPr lang="es-ES_tradnl" sz="2400" dirty="0" err="1" smtClean="0">
                <a:sym typeface="Wingdings" pitchFamily="2" charset="2"/>
              </a:rPr>
              <a:t>planet</a:t>
            </a:r>
            <a:r>
              <a:rPr lang="es-ES_tradnl" sz="2400" dirty="0" smtClean="0">
                <a:sym typeface="Wingdings" pitchFamily="2" charset="2"/>
              </a:rPr>
              <a:t> </a:t>
            </a:r>
            <a:r>
              <a:rPr lang="es-ES_tradnl" sz="2400" dirty="0" err="1" smtClean="0">
                <a:sym typeface="Wingdings" pitchFamily="2" charset="2"/>
              </a:rPr>
              <a:t>is</a:t>
            </a:r>
            <a:r>
              <a:rPr lang="es-ES_tradnl" sz="2400" dirty="0" smtClean="0">
                <a:sym typeface="Wingdings" pitchFamily="2" charset="2"/>
              </a:rPr>
              <a:t> </a:t>
            </a:r>
            <a:r>
              <a:rPr lang="es-ES_tradnl" sz="2400" dirty="0" smtClean="0">
                <a:sym typeface="Wingdings" pitchFamily="2" charset="2"/>
              </a:rPr>
              <a:t>( </a:t>
            </a:r>
            <a:r>
              <a:rPr lang="es-ES_tradnl" sz="2400" dirty="0" smtClean="0">
                <a:sym typeface="Wingdings" pitchFamily="2" charset="2"/>
              </a:rPr>
              <a:t>Pluto):</a:t>
            </a:r>
          </a:p>
          <a:p>
            <a:pPr lvl="1"/>
            <a:r>
              <a:rPr lang="es-ES_tradnl" sz="2400" dirty="0"/>
              <a:t>A </a:t>
            </a:r>
            <a:r>
              <a:rPr lang="es-ES_tradnl" sz="2400" dirty="0" err="1"/>
              <a:t>body</a:t>
            </a:r>
            <a:r>
              <a:rPr lang="es-ES_tradnl" sz="2400" dirty="0"/>
              <a:t> </a:t>
            </a:r>
            <a:r>
              <a:rPr lang="es-ES_tradnl" sz="2400" dirty="0" err="1"/>
              <a:t>orbiting</a:t>
            </a:r>
            <a:r>
              <a:rPr lang="es-ES_tradnl" sz="2400" dirty="0"/>
              <a:t> </a:t>
            </a:r>
            <a:r>
              <a:rPr lang="es-ES_tradnl" sz="2400" dirty="0" err="1"/>
              <a:t>the</a:t>
            </a:r>
            <a:r>
              <a:rPr lang="es-ES_tradnl" sz="2400" dirty="0"/>
              <a:t> </a:t>
            </a:r>
            <a:r>
              <a:rPr lang="es-ES_tradnl" sz="2400" dirty="0" err="1"/>
              <a:t>sun</a:t>
            </a:r>
            <a:endParaRPr lang="es-ES_tradnl" sz="2400" dirty="0"/>
          </a:p>
          <a:p>
            <a:pPr lvl="1"/>
            <a:r>
              <a:rPr lang="es-ES_tradnl" sz="2400" dirty="0" err="1"/>
              <a:t>Massive</a:t>
            </a:r>
            <a:r>
              <a:rPr lang="es-ES_tradnl" sz="2400" dirty="0"/>
              <a:t> </a:t>
            </a:r>
            <a:r>
              <a:rPr lang="es-ES_tradnl" sz="2400" dirty="0" err="1"/>
              <a:t>enought</a:t>
            </a:r>
            <a:r>
              <a:rPr lang="es-ES_tradnl" sz="2400" dirty="0"/>
              <a:t> as to </a:t>
            </a:r>
            <a:r>
              <a:rPr lang="es-ES_tradnl" sz="2400" dirty="0" err="1"/>
              <a:t>reach</a:t>
            </a:r>
            <a:r>
              <a:rPr lang="es-ES_tradnl" sz="2400" dirty="0"/>
              <a:t> </a:t>
            </a:r>
            <a:r>
              <a:rPr lang="es-ES_tradnl" sz="2400" dirty="0" err="1"/>
              <a:t>hydrostatic</a:t>
            </a:r>
            <a:r>
              <a:rPr lang="es-ES_tradnl" sz="2400" dirty="0"/>
              <a:t> </a:t>
            </a:r>
            <a:r>
              <a:rPr lang="es-ES_tradnl" sz="2400" dirty="0" err="1"/>
              <a:t>equilibrium</a:t>
            </a:r>
            <a:r>
              <a:rPr lang="es-ES_tradnl" sz="2400" dirty="0"/>
              <a:t> (</a:t>
            </a:r>
            <a:r>
              <a:rPr lang="es-ES_tradnl" sz="2400" dirty="0">
                <a:sym typeface="Wingdings" pitchFamily="2" charset="2"/>
              </a:rPr>
              <a:t></a:t>
            </a:r>
            <a:r>
              <a:rPr lang="es-ES_tradnl" sz="2400" dirty="0" err="1">
                <a:sym typeface="Wingdings" pitchFamily="2" charset="2"/>
              </a:rPr>
              <a:t>spherical</a:t>
            </a:r>
            <a:r>
              <a:rPr lang="es-ES_tradnl" sz="2400" dirty="0">
                <a:sym typeface="Wingdings" pitchFamily="2" charset="2"/>
              </a:rPr>
              <a:t> </a:t>
            </a:r>
            <a:r>
              <a:rPr lang="es-ES_tradnl" sz="2400" dirty="0" err="1">
                <a:sym typeface="Wingdings" pitchFamily="2" charset="2"/>
              </a:rPr>
              <a:t>shape</a:t>
            </a:r>
            <a:r>
              <a:rPr lang="es-ES_tradnl" sz="2400" dirty="0">
                <a:sym typeface="Wingdings" pitchFamily="2" charset="2"/>
              </a:rPr>
              <a:t>)</a:t>
            </a:r>
          </a:p>
          <a:p>
            <a:pPr lvl="1"/>
            <a:r>
              <a:rPr lang="es-ES_tradnl" sz="2400" dirty="0">
                <a:sym typeface="Wingdings" pitchFamily="2" charset="2"/>
              </a:rPr>
              <a:t>Has </a:t>
            </a:r>
            <a:r>
              <a:rPr lang="es-ES_tradnl" sz="2400" dirty="0" smtClean="0">
                <a:sym typeface="Wingdings" pitchFamily="2" charset="2"/>
              </a:rPr>
              <a:t>NOT </a:t>
            </a:r>
            <a:r>
              <a:rPr lang="es-ES_tradnl" sz="2400" dirty="0" err="1" smtClean="0">
                <a:sym typeface="Wingdings" pitchFamily="2" charset="2"/>
              </a:rPr>
              <a:t>cleaned</a:t>
            </a:r>
            <a:r>
              <a:rPr lang="es-ES_tradnl" sz="2400" dirty="0" smtClean="0">
                <a:sym typeface="Wingdings" pitchFamily="2" charset="2"/>
              </a:rPr>
              <a:t> </a:t>
            </a:r>
            <a:r>
              <a:rPr lang="es-ES_tradnl" sz="2400" dirty="0" err="1">
                <a:sym typeface="Wingdings" pitchFamily="2" charset="2"/>
              </a:rPr>
              <a:t>its</a:t>
            </a:r>
            <a:r>
              <a:rPr lang="es-ES_tradnl" sz="2400" dirty="0">
                <a:sym typeface="Wingdings" pitchFamily="2" charset="2"/>
              </a:rPr>
              <a:t> </a:t>
            </a:r>
            <a:r>
              <a:rPr lang="es-ES_tradnl" sz="2400" dirty="0" err="1">
                <a:sym typeface="Wingdings" pitchFamily="2" charset="2"/>
              </a:rPr>
              <a:t>orbit</a:t>
            </a:r>
            <a:r>
              <a:rPr lang="es-ES_tradnl" sz="2400" dirty="0">
                <a:sym typeface="Wingdings" pitchFamily="2" charset="2"/>
              </a:rPr>
              <a:t> of </a:t>
            </a:r>
            <a:r>
              <a:rPr lang="es-ES_tradnl" sz="2400" dirty="0" err="1">
                <a:sym typeface="Wingdings" pitchFamily="2" charset="2"/>
              </a:rPr>
              <a:t>other</a:t>
            </a:r>
            <a:r>
              <a:rPr lang="es-ES_tradnl" sz="2400" dirty="0">
                <a:sym typeface="Wingdings" pitchFamily="2" charset="2"/>
              </a:rPr>
              <a:t> </a:t>
            </a:r>
            <a:r>
              <a:rPr lang="es-ES_tradnl" sz="2400" dirty="0" err="1">
                <a:sym typeface="Wingdings" pitchFamily="2" charset="2"/>
              </a:rPr>
              <a:t>large</a:t>
            </a:r>
            <a:r>
              <a:rPr lang="es-ES_tradnl" sz="2400" dirty="0">
                <a:sym typeface="Wingdings" pitchFamily="2" charset="2"/>
              </a:rPr>
              <a:t> </a:t>
            </a:r>
            <a:r>
              <a:rPr lang="es-ES_tradnl" sz="2400" dirty="0" err="1">
                <a:sym typeface="Wingdings" pitchFamily="2" charset="2"/>
              </a:rPr>
              <a:t>bodies</a:t>
            </a:r>
            <a:r>
              <a:rPr lang="es-ES_tradnl" sz="2400" dirty="0" smtClean="0">
                <a:sym typeface="Wingdings" pitchFamily="2" charset="2"/>
              </a:rPr>
              <a:t>.</a:t>
            </a:r>
            <a:endParaRPr lang="es-ES_tradnl" sz="2400" dirty="0" smtClean="0">
              <a:sym typeface="Wingdings" pitchFamily="2" charset="2"/>
            </a:endParaRPr>
          </a:p>
          <a:p>
            <a:pPr lvl="1"/>
            <a:r>
              <a:rPr lang="es-ES_tradnl" sz="2400" dirty="0" err="1" smtClean="0">
                <a:sym typeface="Wingdings" pitchFamily="2" charset="2"/>
              </a:rPr>
              <a:t>It</a:t>
            </a:r>
            <a:r>
              <a:rPr lang="es-ES_tradnl" sz="2400" dirty="0" smtClean="0">
                <a:sym typeface="Wingdings" pitchFamily="2" charset="2"/>
              </a:rPr>
              <a:t> </a:t>
            </a:r>
            <a:r>
              <a:rPr lang="es-ES_tradnl" sz="2400" dirty="0" err="1" smtClean="0">
                <a:sym typeface="Wingdings" pitchFamily="2" charset="2"/>
              </a:rPr>
              <a:t>is</a:t>
            </a:r>
            <a:r>
              <a:rPr lang="es-ES_tradnl" sz="2400" dirty="0" smtClean="0">
                <a:sym typeface="Wingdings" pitchFamily="2" charset="2"/>
              </a:rPr>
              <a:t> NOT a </a:t>
            </a:r>
            <a:r>
              <a:rPr lang="es-ES_tradnl" sz="2400" dirty="0" err="1" smtClean="0">
                <a:sym typeface="Wingdings" pitchFamily="2" charset="2"/>
              </a:rPr>
              <a:t>satellite</a:t>
            </a:r>
            <a:endParaRPr lang="es-ES_tradnl" sz="2400" dirty="0" smtClean="0">
              <a:sym typeface="Wingdings" pitchFamily="2" charset="2"/>
            </a:endParaRPr>
          </a:p>
          <a:p>
            <a:r>
              <a:rPr lang="es-ES_tradnl" sz="2400" dirty="0" err="1" smtClean="0">
                <a:sym typeface="Wingdings" pitchFamily="2" charset="2"/>
              </a:rPr>
              <a:t>Rest</a:t>
            </a:r>
            <a:r>
              <a:rPr lang="es-ES_tradnl" sz="2400" dirty="0" smtClean="0">
                <a:sym typeface="Wingdings" pitchFamily="2" charset="2"/>
              </a:rPr>
              <a:t> of </a:t>
            </a:r>
            <a:r>
              <a:rPr lang="es-ES_tradnl" sz="2400" dirty="0" err="1" smtClean="0">
                <a:sym typeface="Wingdings" pitchFamily="2" charset="2"/>
              </a:rPr>
              <a:t>bodies</a:t>
            </a:r>
            <a:r>
              <a:rPr lang="es-ES_tradnl" sz="2400" dirty="0" smtClean="0">
                <a:sym typeface="Wingdings" pitchFamily="2" charset="2"/>
              </a:rPr>
              <a:t> are </a:t>
            </a:r>
            <a:r>
              <a:rPr lang="es-ES_tradnl" sz="2400" dirty="0" err="1" smtClean="0">
                <a:sym typeface="Wingdings" pitchFamily="2" charset="2"/>
              </a:rPr>
              <a:t>called</a:t>
            </a:r>
            <a:r>
              <a:rPr lang="es-ES_tradnl" sz="2400" dirty="0" smtClean="0">
                <a:sym typeface="Wingdings" pitchFamily="2" charset="2"/>
              </a:rPr>
              <a:t> “</a:t>
            </a:r>
            <a:r>
              <a:rPr lang="es-ES_tradnl" sz="2400" dirty="0" err="1" smtClean="0">
                <a:sym typeface="Wingdings" pitchFamily="2" charset="2"/>
              </a:rPr>
              <a:t>small</a:t>
            </a:r>
            <a:r>
              <a:rPr lang="es-ES_tradnl" sz="2400" dirty="0" smtClean="0">
                <a:sym typeface="Wingdings" pitchFamily="2" charset="2"/>
              </a:rPr>
              <a:t> solar </a:t>
            </a:r>
            <a:r>
              <a:rPr lang="es-ES_tradnl" sz="2400" dirty="0" err="1" smtClean="0">
                <a:sym typeface="Wingdings" pitchFamily="2" charset="2"/>
              </a:rPr>
              <a:t>system</a:t>
            </a:r>
            <a:r>
              <a:rPr lang="es-ES_tradnl" sz="2400" dirty="0" smtClean="0">
                <a:sym typeface="Wingdings" pitchFamily="2" charset="2"/>
              </a:rPr>
              <a:t> </a:t>
            </a:r>
            <a:r>
              <a:rPr lang="es-ES_tradnl" sz="2400" dirty="0" err="1" smtClean="0">
                <a:sym typeface="Wingdings" pitchFamily="2" charset="2"/>
              </a:rPr>
              <a:t>bodies</a:t>
            </a:r>
            <a:r>
              <a:rPr lang="es-ES_tradnl" sz="2400" dirty="0" smtClean="0">
                <a:sym typeface="Wingdings" pitchFamily="2" charset="2"/>
              </a:rPr>
              <a:t>”</a:t>
            </a:r>
            <a:endParaRPr lang="en-US" sz="2400" dirty="0" smtClean="0">
              <a:sym typeface="Wingdings" pitchFamily="2" charset="2"/>
            </a:endParaRPr>
          </a:p>
        </p:txBody>
      </p:sp>
      <p:sp>
        <p:nvSpPr>
          <p:cNvPr id="69636" name="3 Marcador de fecha"/>
          <p:cNvSpPr>
            <a:spLocks noGrp="1"/>
          </p:cNvSpPr>
          <p:nvPr>
            <p:ph type="dt" sz="quarter" idx="10"/>
          </p:nvPr>
        </p:nvSpPr>
        <p:spPr>
          <a:noFill/>
        </p:spPr>
        <p:txBody>
          <a:bodyPr/>
          <a:lstStyle/>
          <a:p>
            <a:fld id="{126751FC-7699-416F-8EE0-A2675FA210E6}" type="datetime8">
              <a:rPr lang="es-ES">
                <a:latin typeface="Arial" pitchFamily="34" charset="0"/>
              </a:rPr>
              <a:pPr/>
              <a:t>22/01/2015 19:57</a:t>
            </a:fld>
            <a:endParaRPr lang="es-ES">
              <a:latin typeface="Arial" pitchFamily="34" charset="0"/>
            </a:endParaRPr>
          </a:p>
        </p:txBody>
      </p:sp>
      <p:sp>
        <p:nvSpPr>
          <p:cNvPr id="69637" name="4 Marcador de número de diapositiva"/>
          <p:cNvSpPr>
            <a:spLocks noGrp="1"/>
          </p:cNvSpPr>
          <p:nvPr>
            <p:ph type="sldNum" sz="quarter" idx="12"/>
          </p:nvPr>
        </p:nvSpPr>
        <p:spPr>
          <a:noFill/>
        </p:spPr>
        <p:txBody>
          <a:bodyPr/>
          <a:lstStyle/>
          <a:p>
            <a:fld id="{71CE4CBE-768A-4082-883F-9FACFB48D170}" type="slidenum">
              <a:rPr lang="es-ES" smtClean="0">
                <a:latin typeface="Arial" pitchFamily="34" charset="0"/>
              </a:rPr>
              <a:pPr/>
              <a:t>94</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s-ES_tradnl" sz="3200" dirty="0" err="1" smtClean="0"/>
              <a:t>Formation</a:t>
            </a:r>
            <a:r>
              <a:rPr lang="es-ES_tradnl" sz="3200" dirty="0" smtClean="0"/>
              <a:t> of solar </a:t>
            </a:r>
            <a:r>
              <a:rPr lang="es-ES_tradnl" sz="3200" dirty="0" err="1" smtClean="0"/>
              <a:t>system</a:t>
            </a:r>
            <a:endParaRPr lang="en-US" sz="3200" dirty="0" smtClean="0"/>
          </a:p>
        </p:txBody>
      </p:sp>
      <p:sp>
        <p:nvSpPr>
          <p:cNvPr id="70659" name="Rectangle 3"/>
          <p:cNvSpPr>
            <a:spLocks noGrp="1" noChangeArrowheads="1"/>
          </p:cNvSpPr>
          <p:nvPr>
            <p:ph type="body" idx="1"/>
          </p:nvPr>
        </p:nvSpPr>
        <p:spPr/>
        <p:txBody>
          <a:bodyPr/>
          <a:lstStyle/>
          <a:p>
            <a:pPr>
              <a:lnSpc>
                <a:spcPct val="90000"/>
              </a:lnSpc>
            </a:pPr>
            <a:r>
              <a:rPr lang="es-ES_tradnl" sz="1800" dirty="0" err="1" smtClean="0"/>
              <a:t>First</a:t>
            </a:r>
            <a:r>
              <a:rPr lang="es-ES_tradnl" sz="1800" dirty="0" smtClean="0"/>
              <a:t> </a:t>
            </a:r>
            <a:r>
              <a:rPr lang="es-ES_tradnl" sz="1800" dirty="0" err="1" smtClean="0"/>
              <a:t>theories</a:t>
            </a:r>
            <a:r>
              <a:rPr lang="es-ES_tradnl" sz="1800" dirty="0" smtClean="0"/>
              <a:t> </a:t>
            </a:r>
            <a:r>
              <a:rPr lang="es-ES_tradnl" sz="1800" dirty="0" err="1" smtClean="0"/>
              <a:t>pointed</a:t>
            </a:r>
            <a:r>
              <a:rPr lang="es-ES_tradnl" sz="1800" dirty="0" smtClean="0"/>
              <a:t> </a:t>
            </a:r>
            <a:r>
              <a:rPr lang="es-ES_tradnl" sz="1800" dirty="0" err="1" smtClean="0"/>
              <a:t>towards</a:t>
            </a:r>
            <a:r>
              <a:rPr lang="es-ES_tradnl" sz="1800" dirty="0" smtClean="0"/>
              <a:t> a </a:t>
            </a:r>
            <a:r>
              <a:rPr lang="es-ES_tradnl" sz="1800" dirty="0" err="1" smtClean="0">
                <a:solidFill>
                  <a:srgbClr val="CC0000"/>
                </a:solidFill>
              </a:rPr>
              <a:t>catastrophic</a:t>
            </a:r>
            <a:r>
              <a:rPr lang="es-ES_tradnl" sz="1800" dirty="0" smtClean="0">
                <a:solidFill>
                  <a:srgbClr val="CC0000"/>
                </a:solidFill>
              </a:rPr>
              <a:t> </a:t>
            </a:r>
            <a:r>
              <a:rPr lang="es-ES_tradnl" sz="1800" dirty="0" err="1" smtClean="0">
                <a:solidFill>
                  <a:srgbClr val="CC0000"/>
                </a:solidFill>
              </a:rPr>
              <a:t>event</a:t>
            </a:r>
            <a:r>
              <a:rPr lang="es-ES_tradnl" sz="1800" dirty="0" smtClean="0">
                <a:solidFill>
                  <a:srgbClr val="CC0000"/>
                </a:solidFill>
              </a:rPr>
              <a:t>:</a:t>
            </a:r>
            <a:endParaRPr lang="es-ES_tradnl" sz="1800" dirty="0" smtClean="0">
              <a:solidFill>
                <a:srgbClr val="CC0000"/>
              </a:solidFill>
            </a:endParaRPr>
          </a:p>
          <a:p>
            <a:pPr>
              <a:lnSpc>
                <a:spcPct val="90000"/>
              </a:lnSpc>
            </a:pPr>
            <a:r>
              <a:rPr lang="es-ES_tradnl" sz="1800" dirty="0" smtClean="0"/>
              <a:t>A </a:t>
            </a:r>
            <a:r>
              <a:rPr lang="es-ES_tradnl" sz="1800" dirty="0" err="1" smtClean="0"/>
              <a:t>comet</a:t>
            </a:r>
            <a:r>
              <a:rPr lang="es-ES_tradnl" sz="1800" dirty="0" smtClean="0"/>
              <a:t> </a:t>
            </a:r>
            <a:r>
              <a:rPr lang="es-ES_tradnl" sz="1800" dirty="0" err="1" smtClean="0"/>
              <a:t>passing</a:t>
            </a:r>
            <a:r>
              <a:rPr lang="es-ES_tradnl" sz="1800" dirty="0" smtClean="0"/>
              <a:t> </a:t>
            </a:r>
            <a:r>
              <a:rPr lang="es-ES_tradnl" sz="1800" dirty="0" err="1" smtClean="0"/>
              <a:t>by</a:t>
            </a:r>
            <a:r>
              <a:rPr lang="es-ES_tradnl" sz="1800" dirty="0" smtClean="0"/>
              <a:t> </a:t>
            </a:r>
            <a:r>
              <a:rPr lang="es-ES_tradnl" sz="1800" dirty="0" err="1" smtClean="0"/>
              <a:t>close</a:t>
            </a:r>
            <a:r>
              <a:rPr lang="es-ES_tradnl" sz="1800" dirty="0" smtClean="0"/>
              <a:t> to </a:t>
            </a:r>
            <a:r>
              <a:rPr lang="es-ES_tradnl" sz="1800" dirty="0" err="1" smtClean="0"/>
              <a:t>the</a:t>
            </a:r>
            <a:r>
              <a:rPr lang="es-ES_tradnl" sz="1800" dirty="0" smtClean="0"/>
              <a:t> </a:t>
            </a:r>
            <a:r>
              <a:rPr lang="es-ES_tradnl" sz="1800" dirty="0" err="1" smtClean="0"/>
              <a:t>sun</a:t>
            </a:r>
            <a:r>
              <a:rPr lang="es-ES_tradnl" sz="1800" dirty="0" smtClean="0"/>
              <a:t> </a:t>
            </a:r>
            <a:r>
              <a:rPr lang="es-ES_tradnl" sz="1800" dirty="0" err="1" smtClean="0"/>
              <a:t>originates</a:t>
            </a:r>
            <a:r>
              <a:rPr lang="es-ES_tradnl" sz="1800" dirty="0" smtClean="0"/>
              <a:t> </a:t>
            </a:r>
            <a:r>
              <a:rPr lang="es-ES_tradnl" sz="1800" dirty="0" err="1" smtClean="0"/>
              <a:t>mass</a:t>
            </a:r>
            <a:r>
              <a:rPr lang="es-ES_tradnl" sz="1800" dirty="0" smtClean="0"/>
              <a:t> </a:t>
            </a:r>
            <a:r>
              <a:rPr lang="es-ES_tradnl" sz="1800" dirty="0" err="1" smtClean="0"/>
              <a:t>loss</a:t>
            </a:r>
            <a:r>
              <a:rPr lang="es-ES_tradnl" sz="1800" dirty="0" smtClean="0"/>
              <a:t>.</a:t>
            </a:r>
            <a:endParaRPr lang="es-ES_tradnl" sz="1800" dirty="0" smtClean="0">
              <a:sym typeface="Wingdings" pitchFamily="2" charset="2"/>
            </a:endParaRPr>
          </a:p>
          <a:p>
            <a:pPr lvl="1">
              <a:lnSpc>
                <a:spcPct val="90000"/>
              </a:lnSpc>
            </a:pPr>
            <a:r>
              <a:rPr lang="es-ES_tradnl" sz="1800" dirty="0" err="1" smtClean="0">
                <a:sym typeface="Wingdings" pitchFamily="2" charset="2"/>
              </a:rPr>
              <a:t>Comet</a:t>
            </a:r>
            <a:r>
              <a:rPr lang="es-ES_tradnl" sz="1800" dirty="0" smtClean="0">
                <a:sym typeface="Wingdings" pitchFamily="2" charset="2"/>
              </a:rPr>
              <a:t> </a:t>
            </a:r>
            <a:r>
              <a:rPr lang="es-ES_tradnl" sz="1800" dirty="0" err="1" smtClean="0">
                <a:sym typeface="Wingdings" pitchFamily="2" charset="2"/>
              </a:rPr>
              <a:t>mass</a:t>
            </a:r>
            <a:r>
              <a:rPr lang="es-ES_tradnl" sz="1800" dirty="0" smtClean="0">
                <a:sym typeface="Wingdings" pitchFamily="2" charset="2"/>
              </a:rPr>
              <a:t> </a:t>
            </a:r>
            <a:r>
              <a:rPr lang="es-ES_tradnl" sz="1800" dirty="0" err="1" smtClean="0">
                <a:sym typeface="Wingdings" pitchFamily="2" charset="2"/>
              </a:rPr>
              <a:t>is</a:t>
            </a:r>
            <a:r>
              <a:rPr lang="es-ES_tradnl" sz="1800" dirty="0" smtClean="0">
                <a:sym typeface="Wingdings" pitchFamily="2" charset="2"/>
              </a:rPr>
              <a:t> </a:t>
            </a:r>
            <a:r>
              <a:rPr lang="es-ES_tradnl" sz="1800" dirty="0" err="1" smtClean="0">
                <a:sym typeface="Wingdings" pitchFamily="2" charset="2"/>
              </a:rPr>
              <a:t>too</a:t>
            </a:r>
            <a:r>
              <a:rPr lang="es-ES_tradnl" sz="1800" dirty="0" smtClean="0">
                <a:sym typeface="Wingdings" pitchFamily="2" charset="2"/>
              </a:rPr>
              <a:t> </a:t>
            </a:r>
            <a:r>
              <a:rPr lang="es-ES_tradnl" sz="1800" dirty="0" err="1" smtClean="0">
                <a:sym typeface="Wingdings" pitchFamily="2" charset="2"/>
              </a:rPr>
              <a:t>small</a:t>
            </a:r>
            <a:endParaRPr lang="es-ES_tradnl" sz="1800" dirty="0" smtClean="0">
              <a:sym typeface="Wingdings" pitchFamily="2" charset="2"/>
            </a:endParaRPr>
          </a:p>
          <a:p>
            <a:pPr>
              <a:lnSpc>
                <a:spcPct val="90000"/>
              </a:lnSpc>
            </a:pPr>
            <a:r>
              <a:rPr lang="es-ES_tradnl" sz="1800" dirty="0" err="1" smtClean="0">
                <a:sym typeface="Wingdings" pitchFamily="2" charset="2"/>
              </a:rPr>
              <a:t>Nearby</a:t>
            </a:r>
            <a:r>
              <a:rPr lang="es-ES_tradnl" sz="1800" dirty="0" smtClean="0">
                <a:sym typeface="Wingdings" pitchFamily="2" charset="2"/>
              </a:rPr>
              <a:t> </a:t>
            </a:r>
            <a:r>
              <a:rPr lang="es-ES_tradnl" sz="1800" dirty="0" err="1" smtClean="0">
                <a:sym typeface="Wingdings" pitchFamily="2" charset="2"/>
              </a:rPr>
              <a:t>star</a:t>
            </a:r>
            <a:r>
              <a:rPr lang="es-ES_tradnl" sz="1800" dirty="0" smtClean="0">
                <a:sym typeface="Wingdings" pitchFamily="2" charset="2"/>
              </a:rPr>
              <a:t> </a:t>
            </a:r>
            <a:r>
              <a:rPr lang="es-ES_tradnl" sz="1800" dirty="0" err="1" smtClean="0">
                <a:sym typeface="Wingdings" pitchFamily="2" charset="2"/>
              </a:rPr>
              <a:t>passing</a:t>
            </a:r>
            <a:r>
              <a:rPr lang="es-ES_tradnl" sz="1800" dirty="0" smtClean="0">
                <a:sym typeface="Wingdings" pitchFamily="2" charset="2"/>
              </a:rPr>
              <a:t> </a:t>
            </a:r>
            <a:r>
              <a:rPr lang="es-ES_tradnl" sz="1800" dirty="0" err="1" smtClean="0">
                <a:sym typeface="Wingdings" pitchFamily="2" charset="2"/>
              </a:rPr>
              <a:t>by</a:t>
            </a:r>
            <a:r>
              <a:rPr lang="es-ES_tradnl" sz="1800" dirty="0" smtClean="0">
                <a:sym typeface="Wingdings" pitchFamily="2" charset="2"/>
              </a:rPr>
              <a:t> </a:t>
            </a:r>
            <a:r>
              <a:rPr lang="es-ES_tradnl" sz="1800" dirty="0" err="1" smtClean="0">
                <a:sym typeface="Wingdings" pitchFamily="2" charset="2"/>
              </a:rPr>
              <a:t>generates</a:t>
            </a:r>
            <a:r>
              <a:rPr lang="es-ES_tradnl" sz="1800" dirty="0" smtClean="0">
                <a:sym typeface="Wingdings" pitchFamily="2" charset="2"/>
              </a:rPr>
              <a:t> </a:t>
            </a:r>
            <a:r>
              <a:rPr lang="es-ES_tradnl" sz="1800" dirty="0" err="1" smtClean="0">
                <a:sym typeface="Wingdings" pitchFamily="2" charset="2"/>
              </a:rPr>
              <a:t>sun</a:t>
            </a:r>
            <a:r>
              <a:rPr lang="es-ES_tradnl" sz="1800" dirty="0" smtClean="0">
                <a:sym typeface="Wingdings" pitchFamily="2" charset="2"/>
              </a:rPr>
              <a:t> </a:t>
            </a:r>
            <a:r>
              <a:rPr lang="es-ES_tradnl" sz="1800" dirty="0" err="1" smtClean="0">
                <a:sym typeface="Wingdings" pitchFamily="2" charset="2"/>
              </a:rPr>
              <a:t>mass</a:t>
            </a:r>
            <a:r>
              <a:rPr lang="es-ES_tradnl" sz="1800" dirty="0" smtClean="0">
                <a:sym typeface="Wingdings" pitchFamily="2" charset="2"/>
              </a:rPr>
              <a:t> </a:t>
            </a:r>
            <a:r>
              <a:rPr lang="es-ES_tradnl" sz="1800" dirty="0" err="1" smtClean="0">
                <a:sym typeface="Wingdings" pitchFamily="2" charset="2"/>
              </a:rPr>
              <a:t>loss</a:t>
            </a:r>
            <a:endParaRPr lang="es-ES_tradnl" sz="1800" dirty="0" smtClean="0">
              <a:sym typeface="Wingdings" pitchFamily="2" charset="2"/>
            </a:endParaRPr>
          </a:p>
          <a:p>
            <a:pPr lvl="1">
              <a:lnSpc>
                <a:spcPct val="90000"/>
              </a:lnSpc>
            </a:pPr>
            <a:r>
              <a:rPr lang="es-ES_tradnl" sz="1800" dirty="0" err="1" smtClean="0">
                <a:sym typeface="Wingdings" pitchFamily="2" charset="2"/>
              </a:rPr>
              <a:t>Star</a:t>
            </a:r>
            <a:r>
              <a:rPr lang="es-ES_tradnl" sz="1800" dirty="0" smtClean="0">
                <a:sym typeface="Wingdings" pitchFamily="2" charset="2"/>
              </a:rPr>
              <a:t> </a:t>
            </a:r>
            <a:r>
              <a:rPr lang="es-ES_tradnl" sz="1800" dirty="0" err="1" smtClean="0">
                <a:sym typeface="Wingdings" pitchFamily="2" charset="2"/>
              </a:rPr>
              <a:t>collision</a:t>
            </a:r>
            <a:r>
              <a:rPr lang="es-ES_tradnl" sz="1800" dirty="0" smtClean="0">
                <a:sym typeface="Wingdings" pitchFamily="2" charset="2"/>
              </a:rPr>
              <a:t> </a:t>
            </a:r>
            <a:r>
              <a:rPr lang="es-ES_tradnl" sz="1800" dirty="0" err="1" smtClean="0">
                <a:sym typeface="Wingdings" pitchFamily="2" charset="2"/>
              </a:rPr>
              <a:t>or</a:t>
            </a:r>
            <a:r>
              <a:rPr lang="es-ES_tradnl" sz="1800" dirty="0" smtClean="0">
                <a:sym typeface="Wingdings" pitchFamily="2" charset="2"/>
              </a:rPr>
              <a:t> </a:t>
            </a:r>
            <a:r>
              <a:rPr lang="es-ES_tradnl" sz="1800" dirty="0" err="1" smtClean="0">
                <a:sym typeface="Wingdings" pitchFamily="2" charset="2"/>
              </a:rPr>
              <a:t>nearby</a:t>
            </a:r>
            <a:r>
              <a:rPr lang="es-ES_tradnl" sz="1800" dirty="0" smtClean="0">
                <a:sym typeface="Wingdings" pitchFamily="2" charset="2"/>
              </a:rPr>
              <a:t> </a:t>
            </a:r>
            <a:r>
              <a:rPr lang="es-ES_tradnl" sz="1800" dirty="0" err="1" smtClean="0">
                <a:sym typeface="Wingdings" pitchFamily="2" charset="2"/>
              </a:rPr>
              <a:t>passing</a:t>
            </a:r>
            <a:r>
              <a:rPr lang="es-ES_tradnl" sz="1800" dirty="0" smtClean="0">
                <a:sym typeface="Wingdings" pitchFamily="2" charset="2"/>
              </a:rPr>
              <a:t> </a:t>
            </a:r>
            <a:r>
              <a:rPr lang="es-ES_tradnl" sz="1800" dirty="0" err="1" smtClean="0">
                <a:sym typeface="Wingdings" pitchFamily="2" charset="2"/>
              </a:rPr>
              <a:t>by</a:t>
            </a:r>
            <a:r>
              <a:rPr lang="es-ES_tradnl" sz="1800" dirty="0" smtClean="0">
                <a:sym typeface="Wingdings" pitchFamily="2" charset="2"/>
              </a:rPr>
              <a:t> </a:t>
            </a:r>
            <a:r>
              <a:rPr lang="es-ES_tradnl" sz="1800" dirty="0" err="1" smtClean="0">
                <a:sym typeface="Wingdings" pitchFamily="2" charset="2"/>
              </a:rPr>
              <a:t>very</a:t>
            </a:r>
            <a:r>
              <a:rPr lang="es-ES_tradnl" sz="1800" dirty="0" smtClean="0">
                <a:sym typeface="Wingdings" pitchFamily="2" charset="2"/>
              </a:rPr>
              <a:t> </a:t>
            </a:r>
            <a:r>
              <a:rPr lang="es-ES_tradnl" sz="1800" dirty="0" err="1" smtClean="0">
                <a:sym typeface="Wingdings" pitchFamily="2" charset="2"/>
              </a:rPr>
              <a:t>unlikely</a:t>
            </a:r>
            <a:endParaRPr lang="es-ES_tradnl" sz="1800" dirty="0" smtClean="0">
              <a:sym typeface="Wingdings" pitchFamily="2" charset="2"/>
            </a:endParaRPr>
          </a:p>
          <a:p>
            <a:pPr>
              <a:lnSpc>
                <a:spcPct val="90000"/>
              </a:lnSpc>
            </a:pPr>
            <a:endParaRPr lang="es-ES_tradnl" sz="1800" dirty="0" smtClean="0">
              <a:sym typeface="Wingdings" pitchFamily="2" charset="2"/>
            </a:endParaRPr>
          </a:p>
          <a:p>
            <a:pPr marL="0" indent="0">
              <a:lnSpc>
                <a:spcPct val="90000"/>
              </a:lnSpc>
              <a:buNone/>
            </a:pPr>
            <a:endParaRPr lang="es-ES_tradnl" sz="1800" dirty="0">
              <a:sym typeface="Wingdings" pitchFamily="2" charset="2"/>
            </a:endParaRPr>
          </a:p>
          <a:p>
            <a:pPr>
              <a:lnSpc>
                <a:spcPct val="90000"/>
              </a:lnSpc>
            </a:pPr>
            <a:r>
              <a:rPr lang="es-ES_tradnl" sz="1800" dirty="0" err="1" smtClean="0">
                <a:solidFill>
                  <a:srgbClr val="CC0000"/>
                </a:solidFill>
                <a:sym typeface="Wingdings" pitchFamily="2" charset="2"/>
              </a:rPr>
              <a:t>Alternative</a:t>
            </a:r>
            <a:r>
              <a:rPr lang="es-ES_tradnl" sz="1800" dirty="0" smtClean="0">
                <a:solidFill>
                  <a:srgbClr val="CC0000"/>
                </a:solidFill>
                <a:sym typeface="Wingdings" pitchFamily="2" charset="2"/>
              </a:rPr>
              <a:t>:</a:t>
            </a:r>
            <a:r>
              <a:rPr lang="es-ES_tradnl" sz="1800" dirty="0" smtClean="0">
                <a:sym typeface="Wingdings" pitchFamily="2" charset="2"/>
              </a:rPr>
              <a:t> </a:t>
            </a:r>
            <a:r>
              <a:rPr lang="es-ES_tradnl" sz="1800" dirty="0" err="1" smtClean="0">
                <a:sym typeface="Wingdings" pitchFamily="2" charset="2"/>
              </a:rPr>
              <a:t>Formation</a:t>
            </a:r>
            <a:r>
              <a:rPr lang="es-ES_tradnl" sz="1800" dirty="0" smtClean="0">
                <a:sym typeface="Wingdings" pitchFamily="2" charset="2"/>
              </a:rPr>
              <a:t> </a:t>
            </a:r>
            <a:r>
              <a:rPr lang="es-ES_tradnl" sz="1800" dirty="0" err="1" smtClean="0">
                <a:sym typeface="Wingdings" pitchFamily="2" charset="2"/>
              </a:rPr>
              <a:t>from</a:t>
            </a:r>
            <a:r>
              <a:rPr lang="es-ES_tradnl" sz="1800" dirty="0" smtClean="0">
                <a:sym typeface="Wingdings" pitchFamily="2" charset="2"/>
              </a:rPr>
              <a:t> a gas </a:t>
            </a:r>
            <a:r>
              <a:rPr lang="es-ES_tradnl" sz="1800" dirty="0" err="1" smtClean="0">
                <a:sym typeface="Wingdings" pitchFamily="2" charset="2"/>
              </a:rPr>
              <a:t>cloud</a:t>
            </a:r>
            <a:endParaRPr lang="es-ES_tradnl" sz="1800" dirty="0" smtClean="0">
              <a:sym typeface="Wingdings" pitchFamily="2" charset="2"/>
            </a:endParaRPr>
          </a:p>
          <a:p>
            <a:pPr>
              <a:lnSpc>
                <a:spcPct val="90000"/>
              </a:lnSpc>
            </a:pPr>
            <a:r>
              <a:rPr lang="es-ES_tradnl" sz="1800" dirty="0" smtClean="0">
                <a:sym typeface="Wingdings" pitchFamily="2" charset="2"/>
              </a:rPr>
              <a:t>1755: Kant </a:t>
            </a:r>
            <a:r>
              <a:rPr lang="es-ES_tradnl" sz="1800" dirty="0" err="1" smtClean="0">
                <a:sym typeface="Wingdings" pitchFamily="2" charset="2"/>
              </a:rPr>
              <a:t>proposes</a:t>
            </a:r>
            <a:r>
              <a:rPr lang="es-ES_tradnl" sz="1800" dirty="0" smtClean="0">
                <a:sym typeface="Wingdings" pitchFamily="2" charset="2"/>
              </a:rPr>
              <a:t> in </a:t>
            </a:r>
            <a:r>
              <a:rPr lang="es-ES_tradnl" sz="1800" dirty="0" err="1" smtClean="0">
                <a:sym typeface="Wingdings" pitchFamily="2" charset="2"/>
              </a:rPr>
              <a:t>his</a:t>
            </a:r>
            <a:r>
              <a:rPr lang="es-ES_tradnl" sz="1800" dirty="0" smtClean="0">
                <a:sym typeface="Wingdings" pitchFamily="2" charset="2"/>
              </a:rPr>
              <a:t> “Universal Natural </a:t>
            </a:r>
            <a:r>
              <a:rPr lang="es-ES_tradnl" sz="1800" dirty="0" err="1" smtClean="0">
                <a:sym typeface="Wingdings" pitchFamily="2" charset="2"/>
              </a:rPr>
              <a:t>H</a:t>
            </a:r>
            <a:r>
              <a:rPr lang="es-ES_tradnl" sz="1800" dirty="0" err="1" smtClean="0">
                <a:sym typeface="Wingdings" pitchFamily="2" charset="2"/>
              </a:rPr>
              <a:t>istory</a:t>
            </a:r>
            <a:r>
              <a:rPr lang="es-ES_tradnl" sz="1800" dirty="0" smtClean="0">
                <a:sym typeface="Wingdings" pitchFamily="2" charset="2"/>
              </a:rPr>
              <a:t> and </a:t>
            </a:r>
            <a:r>
              <a:rPr lang="es-ES_tradnl" sz="1800" dirty="0" err="1" smtClean="0">
                <a:sym typeface="Wingdings" pitchFamily="2" charset="2"/>
              </a:rPr>
              <a:t>Theory</a:t>
            </a:r>
            <a:r>
              <a:rPr lang="es-ES_tradnl" sz="1800" dirty="0" smtClean="0">
                <a:sym typeface="Wingdings" pitchFamily="2" charset="2"/>
              </a:rPr>
              <a:t> of </a:t>
            </a:r>
            <a:r>
              <a:rPr lang="es-ES_tradnl" sz="1800" dirty="0" err="1" smtClean="0">
                <a:sym typeface="Wingdings" pitchFamily="2" charset="2"/>
              </a:rPr>
              <a:t>Heaven</a:t>
            </a:r>
            <a:r>
              <a:rPr lang="es-ES_tradnl" sz="1800" dirty="0" smtClean="0">
                <a:sym typeface="Wingdings" pitchFamily="2" charset="2"/>
              </a:rPr>
              <a:t>” </a:t>
            </a:r>
            <a:r>
              <a:rPr lang="es-ES_tradnl" sz="1800" dirty="0" err="1" smtClean="0">
                <a:sym typeface="Wingdings" pitchFamily="2" charset="2"/>
              </a:rPr>
              <a:t>the</a:t>
            </a:r>
            <a:r>
              <a:rPr lang="es-ES_tradnl" sz="1800" dirty="0" smtClean="0">
                <a:sym typeface="Wingdings" pitchFamily="2" charset="2"/>
              </a:rPr>
              <a:t> </a:t>
            </a:r>
            <a:r>
              <a:rPr lang="es-ES_tradnl" sz="1800" dirty="0" err="1" smtClean="0">
                <a:sym typeface="Wingdings" pitchFamily="2" charset="2"/>
              </a:rPr>
              <a:t>formation</a:t>
            </a:r>
            <a:r>
              <a:rPr lang="es-ES_tradnl" sz="1800" dirty="0" smtClean="0">
                <a:sym typeface="Wingdings" pitchFamily="2" charset="2"/>
              </a:rPr>
              <a:t> </a:t>
            </a:r>
            <a:r>
              <a:rPr lang="es-ES_tradnl" sz="1800" dirty="0" err="1" smtClean="0">
                <a:sym typeface="Wingdings" pitchFamily="2" charset="2"/>
              </a:rPr>
              <a:t>from</a:t>
            </a:r>
            <a:r>
              <a:rPr lang="es-ES_tradnl" sz="1800" dirty="0" smtClean="0">
                <a:sym typeface="Wingdings" pitchFamily="2" charset="2"/>
              </a:rPr>
              <a:t> a flat </a:t>
            </a:r>
            <a:r>
              <a:rPr lang="es-ES_tradnl" sz="1800" dirty="0" err="1" smtClean="0">
                <a:sym typeface="Wingdings" pitchFamily="2" charset="2"/>
              </a:rPr>
              <a:t>rotating</a:t>
            </a:r>
            <a:r>
              <a:rPr lang="es-ES_tradnl" sz="1800" dirty="0" smtClean="0">
                <a:sym typeface="Wingdings" pitchFamily="2" charset="2"/>
              </a:rPr>
              <a:t> </a:t>
            </a:r>
            <a:r>
              <a:rPr lang="es-ES_tradnl" sz="1800" dirty="0" err="1" smtClean="0">
                <a:sym typeface="Wingdings" pitchFamily="2" charset="2"/>
              </a:rPr>
              <a:t>nebula</a:t>
            </a:r>
            <a:endParaRPr lang="es-ES_tradnl" sz="1800" dirty="0" smtClean="0">
              <a:sym typeface="Wingdings" pitchFamily="2" charset="2"/>
            </a:endParaRPr>
          </a:p>
          <a:p>
            <a:pPr>
              <a:lnSpc>
                <a:spcPct val="90000"/>
              </a:lnSpc>
            </a:pPr>
            <a:r>
              <a:rPr lang="es-ES_tradnl" sz="1800" dirty="0" smtClean="0">
                <a:sym typeface="Wingdings" pitchFamily="2" charset="2"/>
              </a:rPr>
              <a:t>1796: </a:t>
            </a:r>
            <a:r>
              <a:rPr lang="es-ES_tradnl" sz="1800" dirty="0" smtClean="0">
                <a:sym typeface="Wingdings" pitchFamily="2" charset="2"/>
              </a:rPr>
              <a:t>Laplace, </a:t>
            </a:r>
            <a:r>
              <a:rPr lang="es-ES_tradnl" sz="1800" dirty="0" err="1" smtClean="0">
                <a:sym typeface="Wingdings" pitchFamily="2" charset="2"/>
              </a:rPr>
              <a:t>independently</a:t>
            </a:r>
            <a:r>
              <a:rPr lang="es-ES_tradnl" sz="1800" dirty="0" smtClean="0">
                <a:sym typeface="Wingdings" pitchFamily="2" charset="2"/>
              </a:rPr>
              <a:t>, </a:t>
            </a:r>
            <a:r>
              <a:rPr lang="es-ES_tradnl" sz="1800" dirty="0" err="1" smtClean="0">
                <a:sym typeface="Wingdings" pitchFamily="2" charset="2"/>
              </a:rPr>
              <a:t>makes</a:t>
            </a:r>
            <a:r>
              <a:rPr lang="es-ES_tradnl" sz="1800" dirty="0" smtClean="0">
                <a:sym typeface="Wingdings" pitchFamily="2" charset="2"/>
              </a:rPr>
              <a:t> </a:t>
            </a:r>
            <a:r>
              <a:rPr lang="es-ES_tradnl" sz="1800" dirty="0" err="1" smtClean="0">
                <a:sym typeface="Wingdings" pitchFamily="2" charset="2"/>
              </a:rPr>
              <a:t>the</a:t>
            </a:r>
            <a:r>
              <a:rPr lang="es-ES_tradnl" sz="1800" dirty="0" smtClean="0">
                <a:sym typeface="Wingdings" pitchFamily="2" charset="2"/>
              </a:rPr>
              <a:t> </a:t>
            </a:r>
            <a:r>
              <a:rPr lang="es-ES_tradnl" sz="1800" dirty="0" err="1" smtClean="0">
                <a:sym typeface="Wingdings" pitchFamily="2" charset="2"/>
              </a:rPr>
              <a:t>same</a:t>
            </a:r>
            <a:r>
              <a:rPr lang="es-ES_tradnl" sz="1800" dirty="0" smtClean="0">
                <a:sym typeface="Wingdings" pitchFamily="2" charset="2"/>
              </a:rPr>
              <a:t> </a:t>
            </a:r>
            <a:r>
              <a:rPr lang="es-ES_tradnl" sz="1800" dirty="0" err="1" smtClean="0">
                <a:sym typeface="Wingdings" pitchFamily="2" charset="2"/>
              </a:rPr>
              <a:t>proposal</a:t>
            </a:r>
            <a:endParaRPr lang="en-US" sz="1800" dirty="0" smtClean="0"/>
          </a:p>
        </p:txBody>
      </p:sp>
      <p:sp>
        <p:nvSpPr>
          <p:cNvPr id="36868" name="Line 4"/>
          <p:cNvSpPr>
            <a:spLocks noChangeShapeType="1"/>
          </p:cNvSpPr>
          <p:nvPr/>
        </p:nvSpPr>
        <p:spPr bwMode="auto">
          <a:xfrm>
            <a:off x="1258888" y="1341438"/>
            <a:ext cx="6192837" cy="2735262"/>
          </a:xfrm>
          <a:prstGeom prst="line">
            <a:avLst/>
          </a:prstGeom>
          <a:noFill/>
          <a:ln w="19050">
            <a:solidFill>
              <a:srgbClr val="FF0000"/>
            </a:solidFill>
            <a:round/>
            <a:headEnd/>
            <a:tailEnd/>
          </a:ln>
        </p:spPr>
        <p:txBody>
          <a:bodyPr/>
          <a:lstStyle/>
          <a:p>
            <a:endParaRPr lang="es-ES"/>
          </a:p>
        </p:txBody>
      </p:sp>
      <p:sp>
        <p:nvSpPr>
          <p:cNvPr id="36869" name="Line 5"/>
          <p:cNvSpPr>
            <a:spLocks noChangeShapeType="1"/>
          </p:cNvSpPr>
          <p:nvPr/>
        </p:nvSpPr>
        <p:spPr bwMode="auto">
          <a:xfrm flipV="1">
            <a:off x="1331913" y="1412875"/>
            <a:ext cx="6408737" cy="2736850"/>
          </a:xfrm>
          <a:prstGeom prst="line">
            <a:avLst/>
          </a:prstGeom>
          <a:noFill/>
          <a:ln w="19050">
            <a:solidFill>
              <a:srgbClr val="FF0000"/>
            </a:solidFill>
            <a:round/>
            <a:headEnd/>
            <a:tailEnd/>
          </a:ln>
        </p:spPr>
        <p:txBody>
          <a:bodyPr/>
          <a:lstStyle/>
          <a:p>
            <a:endParaRPr lang="es-ES"/>
          </a:p>
        </p:txBody>
      </p:sp>
      <p:sp>
        <p:nvSpPr>
          <p:cNvPr id="36870" name="Text Box 6"/>
          <p:cNvSpPr txBox="1">
            <a:spLocks noChangeArrowheads="1"/>
          </p:cNvSpPr>
          <p:nvPr/>
        </p:nvSpPr>
        <p:spPr bwMode="auto">
          <a:xfrm>
            <a:off x="971550" y="5734050"/>
            <a:ext cx="6121400" cy="646331"/>
          </a:xfrm>
          <a:prstGeom prst="rect">
            <a:avLst/>
          </a:prstGeom>
          <a:noFill/>
          <a:ln w="9525">
            <a:solidFill>
              <a:srgbClr val="FF0000"/>
            </a:solidFill>
            <a:miter lim="800000"/>
            <a:headEnd/>
            <a:tailEnd/>
          </a:ln>
        </p:spPr>
        <p:txBody>
          <a:bodyPr>
            <a:spAutoFit/>
          </a:bodyPr>
          <a:lstStyle/>
          <a:p>
            <a:r>
              <a:rPr lang="es-ES_tradnl" dirty="0">
                <a:solidFill>
                  <a:srgbClr val="FF0000"/>
                </a:solidFill>
                <a:sym typeface="Wingdings" pitchFamily="2" charset="2"/>
              </a:rPr>
              <a:t> </a:t>
            </a:r>
            <a:r>
              <a:rPr lang="es-ES_tradnl" b="1" dirty="0" smtClean="0">
                <a:solidFill>
                  <a:srgbClr val="FF0000"/>
                </a:solidFill>
                <a:sym typeface="Wingdings" pitchFamily="2" charset="2"/>
              </a:rPr>
              <a:t>Quite </a:t>
            </a:r>
            <a:r>
              <a:rPr lang="es-ES_tradnl" b="1" dirty="0" err="1" smtClean="0">
                <a:solidFill>
                  <a:srgbClr val="FF0000"/>
                </a:solidFill>
                <a:sym typeface="Wingdings" pitchFamily="2" charset="2"/>
              </a:rPr>
              <a:t>close</a:t>
            </a:r>
            <a:r>
              <a:rPr lang="es-ES_tradnl" b="1" dirty="0" smtClean="0">
                <a:solidFill>
                  <a:srgbClr val="FF0000"/>
                </a:solidFill>
                <a:sym typeface="Wingdings" pitchFamily="2" charset="2"/>
              </a:rPr>
              <a:t>, </a:t>
            </a:r>
            <a:r>
              <a:rPr lang="es-ES_tradnl" b="1" dirty="0" err="1" smtClean="0">
                <a:solidFill>
                  <a:srgbClr val="FF0000"/>
                </a:solidFill>
                <a:sym typeface="Wingdings" pitchFamily="2" charset="2"/>
              </a:rPr>
              <a:t>but</a:t>
            </a:r>
            <a:r>
              <a:rPr lang="es-ES_tradnl" b="1" dirty="0" smtClean="0">
                <a:solidFill>
                  <a:srgbClr val="FF0000"/>
                </a:solidFill>
                <a:sym typeface="Wingdings" pitchFamily="2" charset="2"/>
              </a:rPr>
              <a:t> </a:t>
            </a:r>
            <a:r>
              <a:rPr lang="es-ES_tradnl" b="1" dirty="0" err="1" smtClean="0">
                <a:solidFill>
                  <a:srgbClr val="FF0000"/>
                </a:solidFill>
                <a:sym typeface="Wingdings" pitchFamily="2" charset="2"/>
              </a:rPr>
              <a:t>it</a:t>
            </a:r>
            <a:r>
              <a:rPr lang="es-ES_tradnl" b="1" dirty="0" smtClean="0">
                <a:solidFill>
                  <a:srgbClr val="FF0000"/>
                </a:solidFill>
                <a:sym typeface="Wingdings" pitchFamily="2" charset="2"/>
              </a:rPr>
              <a:t> </a:t>
            </a:r>
            <a:r>
              <a:rPr lang="es-ES_tradnl" b="1" dirty="0" err="1" smtClean="0">
                <a:solidFill>
                  <a:srgbClr val="FF0000"/>
                </a:solidFill>
                <a:sym typeface="Wingdings" pitchFamily="2" charset="2"/>
              </a:rPr>
              <a:t>cannot</a:t>
            </a:r>
            <a:r>
              <a:rPr lang="es-ES_tradnl" b="1" dirty="0" smtClean="0">
                <a:solidFill>
                  <a:srgbClr val="FF0000"/>
                </a:solidFill>
                <a:sym typeface="Wingdings" pitchFamily="2" charset="2"/>
              </a:rPr>
              <a:t> </a:t>
            </a:r>
            <a:r>
              <a:rPr lang="es-ES_tradnl" b="1" dirty="0" err="1" smtClean="0">
                <a:solidFill>
                  <a:srgbClr val="FF0000"/>
                </a:solidFill>
                <a:sym typeface="Wingdings" pitchFamily="2" charset="2"/>
              </a:rPr>
              <a:t>explain</a:t>
            </a:r>
            <a:r>
              <a:rPr lang="es-ES_tradnl" b="1" dirty="0" smtClean="0">
                <a:solidFill>
                  <a:srgbClr val="FF0000"/>
                </a:solidFill>
                <a:sym typeface="Wingdings" pitchFamily="2" charset="2"/>
              </a:rPr>
              <a:t> angular </a:t>
            </a:r>
            <a:r>
              <a:rPr lang="es-ES_tradnl" b="1" dirty="0" err="1" smtClean="0">
                <a:solidFill>
                  <a:srgbClr val="FF0000"/>
                </a:solidFill>
              </a:rPr>
              <a:t>momentum</a:t>
            </a:r>
            <a:r>
              <a:rPr lang="es-ES_tradnl" b="1" dirty="0" smtClean="0">
                <a:solidFill>
                  <a:srgbClr val="FF0000"/>
                </a:solidFill>
              </a:rPr>
              <a:t> </a:t>
            </a:r>
            <a:r>
              <a:rPr lang="es-ES_tradnl" b="1" dirty="0" err="1" smtClean="0">
                <a:solidFill>
                  <a:srgbClr val="FF0000"/>
                </a:solidFill>
              </a:rPr>
              <a:t>distribution</a:t>
            </a:r>
            <a:r>
              <a:rPr lang="es-ES_tradnl" b="1" dirty="0" smtClean="0">
                <a:solidFill>
                  <a:srgbClr val="FF0000"/>
                </a:solidFill>
              </a:rPr>
              <a:t> in </a:t>
            </a:r>
            <a:r>
              <a:rPr lang="es-ES_tradnl" b="1" dirty="0" err="1" smtClean="0">
                <a:solidFill>
                  <a:srgbClr val="FF0000"/>
                </a:solidFill>
              </a:rPr>
              <a:t>the</a:t>
            </a:r>
            <a:r>
              <a:rPr lang="es-ES_tradnl" b="1" dirty="0" smtClean="0">
                <a:solidFill>
                  <a:srgbClr val="FF0000"/>
                </a:solidFill>
              </a:rPr>
              <a:t> Solar </a:t>
            </a:r>
            <a:r>
              <a:rPr lang="es-ES_tradnl" b="1" dirty="0" err="1" smtClean="0">
                <a:solidFill>
                  <a:srgbClr val="FF0000"/>
                </a:solidFill>
              </a:rPr>
              <a:t>System</a:t>
            </a:r>
            <a:endParaRPr lang="en-US" b="1" dirty="0">
              <a:solidFill>
                <a:srgbClr val="FF0000"/>
              </a:solidFill>
            </a:endParaRPr>
          </a:p>
        </p:txBody>
      </p:sp>
      <p:sp>
        <p:nvSpPr>
          <p:cNvPr id="70663" name="6 Marcador de fecha"/>
          <p:cNvSpPr>
            <a:spLocks noGrp="1"/>
          </p:cNvSpPr>
          <p:nvPr>
            <p:ph type="dt" sz="quarter" idx="10"/>
          </p:nvPr>
        </p:nvSpPr>
        <p:spPr>
          <a:noFill/>
        </p:spPr>
        <p:txBody>
          <a:bodyPr/>
          <a:lstStyle/>
          <a:p>
            <a:fld id="{8824544B-DF1F-488C-AF54-44E0C7F9F82E}" type="datetime8">
              <a:rPr lang="es-ES">
                <a:latin typeface="Arial" pitchFamily="34" charset="0"/>
              </a:rPr>
              <a:pPr/>
              <a:t>22/01/2015 18:10</a:t>
            </a:fld>
            <a:endParaRPr lang="es-ES">
              <a:latin typeface="Arial" pitchFamily="34" charset="0"/>
            </a:endParaRPr>
          </a:p>
        </p:txBody>
      </p:sp>
      <p:sp>
        <p:nvSpPr>
          <p:cNvPr id="70664" name="7 Marcador de número de diapositiva"/>
          <p:cNvSpPr>
            <a:spLocks noGrp="1"/>
          </p:cNvSpPr>
          <p:nvPr>
            <p:ph type="sldNum" sz="quarter" idx="12"/>
          </p:nvPr>
        </p:nvSpPr>
        <p:spPr>
          <a:noFill/>
        </p:spPr>
        <p:txBody>
          <a:bodyPr/>
          <a:lstStyle/>
          <a:p>
            <a:fld id="{465C7A05-57FA-4A04-9D06-2E44FE31A618}" type="slidenum">
              <a:rPr lang="es-ES" smtClean="0">
                <a:latin typeface="Arial" pitchFamily="34" charset="0"/>
              </a:rPr>
              <a:pPr/>
              <a:t>95</a:t>
            </a:fld>
            <a:endParaRPr lang="es-ES" smtClean="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animBg="1"/>
      <p:bldP spid="3687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s-ES_tradnl" sz="2800" dirty="0" err="1" smtClean="0"/>
              <a:t>Observational</a:t>
            </a:r>
            <a:r>
              <a:rPr lang="es-ES_tradnl" sz="2800" dirty="0" smtClean="0"/>
              <a:t> </a:t>
            </a:r>
            <a:r>
              <a:rPr lang="es-ES_tradnl" sz="2800" dirty="0" err="1" smtClean="0"/>
              <a:t>evidence</a:t>
            </a:r>
            <a:endParaRPr lang="en-US" sz="2800" dirty="0" smtClean="0"/>
          </a:p>
        </p:txBody>
      </p:sp>
      <p:sp>
        <p:nvSpPr>
          <p:cNvPr id="71683" name="Rectangle 3"/>
          <p:cNvSpPr>
            <a:spLocks noGrp="1" noChangeArrowheads="1"/>
          </p:cNvSpPr>
          <p:nvPr>
            <p:ph type="body" idx="1"/>
          </p:nvPr>
        </p:nvSpPr>
        <p:spPr/>
        <p:txBody>
          <a:bodyPr/>
          <a:lstStyle/>
          <a:p>
            <a:pPr marL="381000" indent="-381000">
              <a:lnSpc>
                <a:spcPct val="90000"/>
              </a:lnSpc>
              <a:buFontTx/>
              <a:buAutoNum type="arabicPeriod"/>
            </a:pPr>
            <a:r>
              <a:rPr lang="es-ES_tradnl" sz="1800" dirty="0" err="1" smtClean="0"/>
              <a:t>Orbits</a:t>
            </a:r>
            <a:r>
              <a:rPr lang="es-ES_tradnl" sz="1800" dirty="0" smtClean="0"/>
              <a:t> of </a:t>
            </a:r>
            <a:r>
              <a:rPr lang="es-ES_tradnl" sz="1800" dirty="0" err="1" smtClean="0"/>
              <a:t>planets</a:t>
            </a:r>
            <a:r>
              <a:rPr lang="es-ES_tradnl" sz="1800" dirty="0" smtClean="0"/>
              <a:t>:</a:t>
            </a:r>
          </a:p>
          <a:p>
            <a:pPr marL="800100" lvl="1" indent="-342900">
              <a:lnSpc>
                <a:spcPct val="90000"/>
              </a:lnSpc>
              <a:buFontTx/>
              <a:buAutoNum type="arabicPeriod"/>
            </a:pPr>
            <a:r>
              <a:rPr lang="es-ES_tradnl" sz="1800" dirty="0" err="1" smtClean="0"/>
              <a:t>Nearly</a:t>
            </a:r>
            <a:r>
              <a:rPr lang="es-ES_tradnl" sz="1800" dirty="0" smtClean="0"/>
              <a:t> circular</a:t>
            </a:r>
            <a:endParaRPr lang="es-ES_tradnl" sz="1800" dirty="0" smtClean="0"/>
          </a:p>
          <a:p>
            <a:pPr marL="800100" lvl="1" indent="-342900">
              <a:lnSpc>
                <a:spcPct val="90000"/>
              </a:lnSpc>
              <a:buFontTx/>
              <a:buAutoNum type="arabicPeriod"/>
            </a:pPr>
            <a:r>
              <a:rPr lang="es-ES_tradnl" sz="1800" dirty="0" err="1" smtClean="0"/>
              <a:t>Same</a:t>
            </a:r>
            <a:r>
              <a:rPr lang="es-ES_tradnl" sz="1800" dirty="0" smtClean="0"/>
              <a:t> </a:t>
            </a:r>
            <a:r>
              <a:rPr lang="es-ES_tradnl" sz="1800" dirty="0" err="1" smtClean="0"/>
              <a:t>plane</a:t>
            </a:r>
            <a:r>
              <a:rPr lang="es-ES_tradnl" sz="1800" dirty="0" smtClean="0"/>
              <a:t> </a:t>
            </a:r>
            <a:endParaRPr lang="es-ES_tradnl" sz="1800" dirty="0" smtClean="0"/>
          </a:p>
          <a:p>
            <a:pPr marL="800100" lvl="1" indent="-342900">
              <a:lnSpc>
                <a:spcPct val="90000"/>
              </a:lnSpc>
              <a:buFontTx/>
              <a:buAutoNum type="arabicPeriod"/>
            </a:pPr>
            <a:r>
              <a:rPr lang="es-ES_tradnl" sz="1800" dirty="0" err="1" smtClean="0"/>
              <a:t>Sense</a:t>
            </a:r>
            <a:r>
              <a:rPr lang="es-ES_tradnl" sz="1800" dirty="0" smtClean="0"/>
              <a:t> of </a:t>
            </a:r>
            <a:r>
              <a:rPr lang="es-ES_tradnl" sz="1800" dirty="0" err="1" smtClean="0"/>
              <a:t>rotation</a:t>
            </a:r>
            <a:r>
              <a:rPr lang="es-ES_tradnl" sz="1800" dirty="0" smtClean="0"/>
              <a:t> </a:t>
            </a:r>
            <a:r>
              <a:rPr lang="es-ES_tradnl" sz="1800" dirty="0" err="1" smtClean="0"/>
              <a:t>equal</a:t>
            </a:r>
            <a:r>
              <a:rPr lang="es-ES_tradnl" sz="1800" dirty="0" smtClean="0"/>
              <a:t> to </a:t>
            </a:r>
            <a:r>
              <a:rPr lang="es-ES_tradnl" sz="1800" dirty="0" err="1"/>
              <a:t>S</a:t>
            </a:r>
            <a:r>
              <a:rPr lang="es-ES_tradnl" sz="1800" dirty="0" err="1" smtClean="0"/>
              <a:t>un’s</a:t>
            </a:r>
            <a:r>
              <a:rPr lang="es-ES_tradnl" sz="1800" dirty="0" smtClean="0"/>
              <a:t> </a:t>
            </a:r>
            <a:r>
              <a:rPr lang="es-ES_tradnl" sz="1800" dirty="0" err="1" smtClean="0"/>
              <a:t>rotation</a:t>
            </a:r>
            <a:endParaRPr lang="es-ES_tradnl" sz="1800" dirty="0" smtClean="0"/>
          </a:p>
          <a:p>
            <a:pPr marL="381000" indent="-381000">
              <a:lnSpc>
                <a:spcPct val="90000"/>
              </a:lnSpc>
              <a:buFontTx/>
              <a:buAutoNum type="arabicPeriod"/>
            </a:pPr>
            <a:r>
              <a:rPr lang="es-ES_tradnl" sz="1800" dirty="0" err="1" smtClean="0"/>
              <a:t>Planet</a:t>
            </a:r>
            <a:r>
              <a:rPr lang="es-ES_tradnl" sz="1800" dirty="0" smtClean="0"/>
              <a:t> </a:t>
            </a:r>
            <a:r>
              <a:rPr lang="es-ES_tradnl" sz="1800" dirty="0" err="1" smtClean="0"/>
              <a:t>rotation</a:t>
            </a:r>
            <a:r>
              <a:rPr lang="es-ES_tradnl" sz="1800" dirty="0" smtClean="0"/>
              <a:t>:</a:t>
            </a:r>
            <a:endParaRPr lang="es-ES_tradnl" sz="1800" dirty="0" smtClean="0"/>
          </a:p>
          <a:p>
            <a:pPr marL="800100" lvl="1" indent="-342900">
              <a:lnSpc>
                <a:spcPct val="90000"/>
              </a:lnSpc>
              <a:buFontTx/>
              <a:buAutoNum type="arabicPeriod"/>
            </a:pPr>
            <a:r>
              <a:rPr lang="es-ES_tradnl" sz="1800" dirty="0" err="1" smtClean="0"/>
              <a:t>Rotation</a:t>
            </a:r>
            <a:r>
              <a:rPr lang="es-ES_tradnl" sz="1800" dirty="0" smtClean="0"/>
              <a:t> axis </a:t>
            </a:r>
            <a:r>
              <a:rPr lang="es-ES_tradnl" sz="1800" dirty="0" err="1" smtClean="0"/>
              <a:t>nealry</a:t>
            </a:r>
            <a:r>
              <a:rPr lang="es-ES_tradnl" sz="1800" dirty="0" smtClean="0"/>
              <a:t> perpendicular to solar </a:t>
            </a:r>
            <a:r>
              <a:rPr lang="es-ES_tradnl" sz="1800" dirty="0" err="1" smtClean="0"/>
              <a:t>systema</a:t>
            </a:r>
            <a:r>
              <a:rPr lang="es-ES_tradnl" sz="1800" dirty="0" smtClean="0"/>
              <a:t> </a:t>
            </a:r>
            <a:r>
              <a:rPr lang="es-ES_tradnl" sz="1800" dirty="0" err="1" smtClean="0"/>
              <a:t>plane</a:t>
            </a:r>
            <a:r>
              <a:rPr lang="es-ES_tradnl" sz="1800" dirty="0" smtClean="0"/>
              <a:t> (</a:t>
            </a:r>
            <a:r>
              <a:rPr lang="es-ES_tradnl" sz="1800" dirty="0" err="1" smtClean="0"/>
              <a:t>except</a:t>
            </a:r>
            <a:r>
              <a:rPr lang="es-ES_tradnl" sz="1800" dirty="0" smtClean="0"/>
              <a:t> </a:t>
            </a:r>
            <a:r>
              <a:rPr lang="es-ES_tradnl" sz="1800" dirty="0" err="1" smtClean="0"/>
              <a:t>Uranus</a:t>
            </a:r>
            <a:r>
              <a:rPr lang="es-ES_tradnl" sz="1800" dirty="0" smtClean="0"/>
              <a:t>)</a:t>
            </a:r>
          </a:p>
          <a:p>
            <a:pPr marL="800100" lvl="1" indent="-342900">
              <a:lnSpc>
                <a:spcPct val="90000"/>
              </a:lnSpc>
              <a:buFontTx/>
              <a:buAutoNum type="arabicPeriod"/>
            </a:pPr>
            <a:r>
              <a:rPr lang="es-ES_tradnl" sz="1800" dirty="0" err="1" smtClean="0"/>
              <a:t>Direct</a:t>
            </a:r>
            <a:r>
              <a:rPr lang="es-ES_tradnl" sz="1800" dirty="0" smtClean="0"/>
              <a:t> rotación (</a:t>
            </a:r>
            <a:r>
              <a:rPr lang="es-ES_tradnl" sz="1800" dirty="0" err="1" smtClean="0"/>
              <a:t>same</a:t>
            </a:r>
            <a:r>
              <a:rPr lang="es-ES_tradnl" sz="1800" dirty="0" smtClean="0"/>
              <a:t> </a:t>
            </a:r>
            <a:r>
              <a:rPr lang="es-ES_tradnl" sz="1800" dirty="0" err="1" smtClean="0"/>
              <a:t>sense</a:t>
            </a:r>
            <a:r>
              <a:rPr lang="es-ES_tradnl" sz="1800" dirty="0" smtClean="0"/>
              <a:t> as </a:t>
            </a:r>
            <a:r>
              <a:rPr lang="es-ES_tradnl" sz="1800" dirty="0" err="1" smtClean="0"/>
              <a:t>revolution</a:t>
            </a:r>
            <a:r>
              <a:rPr lang="es-ES_tradnl" sz="1800" dirty="0" smtClean="0"/>
              <a:t>) </a:t>
            </a:r>
            <a:r>
              <a:rPr lang="es-ES_tradnl" sz="1800" dirty="0" smtClean="0"/>
              <a:t>(</a:t>
            </a:r>
            <a:r>
              <a:rPr lang="es-ES_tradnl" sz="1800" dirty="0" err="1" smtClean="0"/>
              <a:t>except</a:t>
            </a:r>
            <a:r>
              <a:rPr lang="es-ES_tradnl" sz="1800" dirty="0" smtClean="0"/>
              <a:t> </a:t>
            </a:r>
            <a:r>
              <a:rPr lang="es-ES_tradnl" sz="1800" dirty="0" smtClean="0"/>
              <a:t>Venus)</a:t>
            </a:r>
          </a:p>
          <a:p>
            <a:pPr marL="381000" indent="-381000">
              <a:lnSpc>
                <a:spcPct val="90000"/>
              </a:lnSpc>
              <a:buFontTx/>
              <a:buAutoNum type="arabicPeriod"/>
            </a:pPr>
            <a:r>
              <a:rPr lang="es-ES_tradnl" sz="1800" dirty="0" smtClean="0"/>
              <a:t>Angular </a:t>
            </a:r>
            <a:r>
              <a:rPr lang="es-ES_tradnl" sz="1800" dirty="0" err="1" smtClean="0"/>
              <a:t>Momentum</a:t>
            </a:r>
            <a:r>
              <a:rPr lang="es-ES_tradnl" sz="1800" dirty="0" smtClean="0"/>
              <a:t> </a:t>
            </a:r>
            <a:r>
              <a:rPr lang="es-ES_tradnl" sz="1800" dirty="0" err="1" smtClean="0"/>
              <a:t>Distributi</a:t>
            </a:r>
            <a:r>
              <a:rPr lang="es-ES_tradnl" sz="1800" dirty="0" err="1" smtClean="0">
                <a:ea typeface="ＭＳ Ｐゴシック" pitchFamily="1" charset="-128"/>
              </a:rPr>
              <a:t>o</a:t>
            </a:r>
            <a:r>
              <a:rPr lang="es-ES_tradnl" altLang="ja-JP" sz="1800" dirty="0" err="1" smtClean="0">
                <a:ea typeface="ＭＳ Ｐゴシック" pitchFamily="1" charset="-128"/>
              </a:rPr>
              <a:t>n</a:t>
            </a:r>
            <a:r>
              <a:rPr lang="es-ES_tradnl" altLang="ja-JP" sz="1800" dirty="0" smtClean="0">
                <a:ea typeface="ＭＳ Ｐゴシック" pitchFamily="1" charset="-128"/>
              </a:rPr>
              <a:t>:</a:t>
            </a:r>
            <a:endParaRPr lang="es-ES_tradnl" altLang="ja-JP" sz="1800" dirty="0" smtClean="0">
              <a:ea typeface="ＭＳ Ｐゴシック" pitchFamily="1" charset="-128"/>
            </a:endParaRPr>
          </a:p>
          <a:p>
            <a:pPr marL="381000" indent="-381000">
              <a:lnSpc>
                <a:spcPct val="90000"/>
              </a:lnSpc>
            </a:pPr>
            <a:r>
              <a:rPr lang="es-ES_tradnl" sz="1800" dirty="0" smtClean="0"/>
              <a:t>      </a:t>
            </a:r>
            <a:r>
              <a:rPr lang="es-ES_tradnl" sz="1800" dirty="0" err="1" smtClean="0"/>
              <a:t>Sun</a:t>
            </a:r>
            <a:r>
              <a:rPr lang="es-ES_tradnl" sz="1800" dirty="0" smtClean="0"/>
              <a:t> has</a:t>
            </a:r>
            <a:r>
              <a:rPr lang="es-ES_tradnl" sz="1800" dirty="0" smtClean="0"/>
              <a:t> </a:t>
            </a:r>
            <a:r>
              <a:rPr lang="es-ES_tradnl" sz="1800" dirty="0" smtClean="0"/>
              <a:t>99.87% </a:t>
            </a:r>
            <a:r>
              <a:rPr lang="es-ES_tradnl" sz="1800" dirty="0" smtClean="0"/>
              <a:t>of </a:t>
            </a:r>
            <a:r>
              <a:rPr lang="es-ES_tradnl" sz="1800" dirty="0" err="1" smtClean="0"/>
              <a:t>m</a:t>
            </a:r>
            <a:r>
              <a:rPr lang="es-ES_tradnl" sz="1800" dirty="0" err="1" smtClean="0"/>
              <a:t>ass</a:t>
            </a:r>
            <a:r>
              <a:rPr lang="es-ES_tradnl" sz="1800" dirty="0" smtClean="0"/>
              <a:t>, </a:t>
            </a:r>
            <a:r>
              <a:rPr lang="es-ES_tradnl" sz="1800" dirty="0" err="1" smtClean="0"/>
              <a:t>but</a:t>
            </a:r>
            <a:r>
              <a:rPr lang="es-ES_tradnl" sz="1800" dirty="0" smtClean="0"/>
              <a:t> </a:t>
            </a:r>
            <a:r>
              <a:rPr lang="es-ES_tradnl" sz="1800" dirty="0" err="1" smtClean="0"/>
              <a:t>only</a:t>
            </a:r>
            <a:r>
              <a:rPr lang="es-ES_tradnl" sz="1800" dirty="0" smtClean="0"/>
              <a:t> 0.54</a:t>
            </a:r>
            <a:r>
              <a:rPr lang="es-ES_tradnl" sz="1800" dirty="0" smtClean="0"/>
              <a:t>% </a:t>
            </a:r>
            <a:r>
              <a:rPr lang="es-ES_tradnl" sz="1800" dirty="0" smtClean="0"/>
              <a:t>of angular </a:t>
            </a:r>
            <a:r>
              <a:rPr lang="es-ES_tradnl" sz="1800" dirty="0" err="1" smtClean="0"/>
              <a:t>momentum</a:t>
            </a:r>
            <a:endParaRPr lang="es-ES_tradnl" sz="1800" dirty="0" smtClean="0"/>
          </a:p>
          <a:p>
            <a:pPr marL="381000" indent="-381000">
              <a:lnSpc>
                <a:spcPct val="90000"/>
              </a:lnSpc>
            </a:pPr>
            <a:r>
              <a:rPr lang="es-ES_tradnl" sz="1800" dirty="0" smtClean="0"/>
              <a:t>      </a:t>
            </a:r>
            <a:r>
              <a:rPr lang="es-ES_tradnl" sz="1800" dirty="0" err="1" smtClean="0"/>
              <a:t>Planets</a:t>
            </a:r>
            <a:r>
              <a:rPr lang="es-ES_tradnl" sz="1800" dirty="0" smtClean="0"/>
              <a:t> </a:t>
            </a:r>
            <a:r>
              <a:rPr lang="es-ES_tradnl" sz="1800" dirty="0" err="1" smtClean="0"/>
              <a:t>have</a:t>
            </a:r>
            <a:r>
              <a:rPr lang="es-ES_tradnl" sz="1800" dirty="0" smtClean="0"/>
              <a:t> 0.1355 </a:t>
            </a:r>
            <a:r>
              <a:rPr lang="es-ES_tradnl" sz="1800" dirty="0" smtClean="0"/>
              <a:t>% </a:t>
            </a:r>
            <a:r>
              <a:rPr lang="es-ES_tradnl" sz="1800" dirty="0" smtClean="0"/>
              <a:t>of </a:t>
            </a:r>
            <a:r>
              <a:rPr lang="es-ES_tradnl" sz="1800" dirty="0" err="1" smtClean="0"/>
              <a:t>mass</a:t>
            </a:r>
            <a:r>
              <a:rPr lang="es-ES_tradnl" sz="1800" dirty="0" smtClean="0"/>
              <a:t> (</a:t>
            </a:r>
            <a:r>
              <a:rPr lang="es-ES_tradnl" sz="1800" dirty="0" err="1" smtClean="0"/>
              <a:t>mostly</a:t>
            </a:r>
            <a:r>
              <a:rPr lang="es-ES_tradnl" sz="1800" dirty="0" smtClean="0"/>
              <a:t> in </a:t>
            </a:r>
            <a:r>
              <a:rPr lang="es-ES_tradnl" sz="1800" dirty="0" err="1" smtClean="0"/>
              <a:t>Jupiter</a:t>
            </a:r>
            <a:r>
              <a:rPr lang="es-ES_tradnl" sz="1800" dirty="0" smtClean="0"/>
              <a:t> </a:t>
            </a:r>
            <a:r>
              <a:rPr lang="es-ES_tradnl" sz="1800" dirty="0" smtClean="0"/>
              <a:t>and</a:t>
            </a:r>
            <a:r>
              <a:rPr lang="es-ES_tradnl" sz="1800" dirty="0" smtClean="0"/>
              <a:t> </a:t>
            </a:r>
            <a:r>
              <a:rPr lang="es-ES_tradnl" sz="1800" dirty="0" err="1" smtClean="0"/>
              <a:t>Saturn</a:t>
            </a:r>
            <a:r>
              <a:rPr lang="es-ES_tradnl" sz="1800" dirty="0" smtClean="0"/>
              <a:t>), </a:t>
            </a:r>
            <a:r>
              <a:rPr lang="es-ES_tradnl" sz="1800" dirty="0" err="1" smtClean="0"/>
              <a:t>but</a:t>
            </a:r>
            <a:r>
              <a:rPr lang="es-ES_tradnl" sz="1800" dirty="0" smtClean="0"/>
              <a:t> 99.46</a:t>
            </a:r>
            <a:r>
              <a:rPr lang="es-ES_tradnl" sz="1800" dirty="0" smtClean="0"/>
              <a:t>% </a:t>
            </a:r>
            <a:r>
              <a:rPr lang="es-ES_tradnl" sz="1800" dirty="0" smtClean="0"/>
              <a:t>of angular</a:t>
            </a:r>
            <a:r>
              <a:rPr lang="es-ES_tradnl" sz="1800" dirty="0" smtClean="0"/>
              <a:t> </a:t>
            </a:r>
            <a:r>
              <a:rPr lang="es-ES_tradnl" sz="1800" dirty="0" err="1" smtClean="0"/>
              <a:t>momentum</a:t>
            </a:r>
            <a:endParaRPr lang="es-ES_tradnl" sz="1800" dirty="0" smtClean="0"/>
          </a:p>
          <a:p>
            <a:pPr marL="381000" indent="-381000">
              <a:lnSpc>
                <a:spcPct val="90000"/>
              </a:lnSpc>
            </a:pPr>
            <a:endParaRPr lang="es-ES_tradnl" sz="1800" dirty="0" smtClean="0"/>
          </a:p>
          <a:p>
            <a:pPr marL="381000" indent="-381000">
              <a:lnSpc>
                <a:spcPct val="90000"/>
              </a:lnSpc>
            </a:pPr>
            <a:endParaRPr lang="en-US" sz="1800" dirty="0" smtClean="0"/>
          </a:p>
        </p:txBody>
      </p:sp>
      <p:sp>
        <p:nvSpPr>
          <p:cNvPr id="71684" name="3 Marcador de fecha"/>
          <p:cNvSpPr>
            <a:spLocks noGrp="1"/>
          </p:cNvSpPr>
          <p:nvPr>
            <p:ph type="dt" sz="quarter" idx="10"/>
          </p:nvPr>
        </p:nvSpPr>
        <p:spPr>
          <a:noFill/>
        </p:spPr>
        <p:txBody>
          <a:bodyPr/>
          <a:lstStyle/>
          <a:p>
            <a:fld id="{51CC3FB8-57E5-43E7-930D-105A69A2419C}" type="datetime8">
              <a:rPr lang="es-ES">
                <a:latin typeface="Arial" pitchFamily="34" charset="0"/>
              </a:rPr>
              <a:pPr/>
              <a:t>22/01/2015 18:10</a:t>
            </a:fld>
            <a:endParaRPr lang="es-ES">
              <a:latin typeface="Arial" pitchFamily="34" charset="0"/>
            </a:endParaRPr>
          </a:p>
        </p:txBody>
      </p:sp>
      <p:sp>
        <p:nvSpPr>
          <p:cNvPr id="71685" name="4 Marcador de número de diapositiva"/>
          <p:cNvSpPr>
            <a:spLocks noGrp="1"/>
          </p:cNvSpPr>
          <p:nvPr>
            <p:ph type="sldNum" sz="quarter" idx="12"/>
          </p:nvPr>
        </p:nvSpPr>
        <p:spPr>
          <a:noFill/>
        </p:spPr>
        <p:txBody>
          <a:bodyPr/>
          <a:lstStyle/>
          <a:p>
            <a:fld id="{52337994-B38F-4969-9FE6-FD2FEB2D2001}" type="slidenum">
              <a:rPr lang="es-ES" smtClean="0">
                <a:latin typeface="Arial" pitchFamily="34" charset="0"/>
              </a:rPr>
              <a:pPr/>
              <a:t>96</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s-ES_tradnl" sz="2800" dirty="0" err="1" smtClean="0"/>
              <a:t>O</a:t>
            </a:r>
            <a:r>
              <a:rPr lang="es-ES_tradnl" sz="2800" dirty="0" err="1" smtClean="0"/>
              <a:t>bservational</a:t>
            </a:r>
            <a:r>
              <a:rPr lang="es-ES_tradnl" sz="2800" dirty="0" smtClean="0"/>
              <a:t> </a:t>
            </a:r>
            <a:r>
              <a:rPr lang="es-ES_tradnl" sz="2800" dirty="0" err="1" smtClean="0"/>
              <a:t>evidence</a:t>
            </a:r>
            <a:r>
              <a:rPr lang="es-ES_tradnl" sz="2800" dirty="0" smtClean="0"/>
              <a:t> (II)</a:t>
            </a:r>
            <a:endParaRPr lang="en-US" sz="2800" dirty="0" smtClean="0"/>
          </a:p>
        </p:txBody>
      </p:sp>
      <p:sp>
        <p:nvSpPr>
          <p:cNvPr id="72707" name="Rectangle 3"/>
          <p:cNvSpPr>
            <a:spLocks noGrp="1" noChangeArrowheads="1"/>
          </p:cNvSpPr>
          <p:nvPr>
            <p:ph type="body" idx="1"/>
          </p:nvPr>
        </p:nvSpPr>
        <p:spPr/>
        <p:txBody>
          <a:bodyPr/>
          <a:lstStyle/>
          <a:p>
            <a:pPr marL="457200" indent="-457200"/>
            <a:r>
              <a:rPr lang="es-ES_tradnl" sz="1800" dirty="0" smtClean="0"/>
              <a:t>4)  </a:t>
            </a:r>
            <a:r>
              <a:rPr lang="es-ES_tradnl" sz="1800" dirty="0" err="1" smtClean="0"/>
              <a:t>Diferences</a:t>
            </a:r>
            <a:r>
              <a:rPr lang="es-ES_tradnl" sz="1800" dirty="0" smtClean="0"/>
              <a:t> </a:t>
            </a:r>
            <a:r>
              <a:rPr lang="es-ES_tradnl" sz="1800" dirty="0" err="1" smtClean="0"/>
              <a:t>between</a:t>
            </a:r>
            <a:r>
              <a:rPr lang="es-ES_tradnl" sz="1800" dirty="0" smtClean="0"/>
              <a:t> </a:t>
            </a:r>
            <a:r>
              <a:rPr lang="es-ES_tradnl" sz="1800" dirty="0" err="1" smtClean="0"/>
              <a:t>inner</a:t>
            </a:r>
            <a:r>
              <a:rPr lang="es-ES_tradnl" sz="1800" dirty="0" smtClean="0"/>
              <a:t> and </a:t>
            </a:r>
            <a:r>
              <a:rPr lang="es-ES_tradnl" sz="1800" dirty="0" err="1" smtClean="0"/>
              <a:t>outer</a:t>
            </a:r>
            <a:r>
              <a:rPr lang="es-ES_tradnl" sz="1800" dirty="0" smtClean="0"/>
              <a:t> </a:t>
            </a:r>
            <a:r>
              <a:rPr lang="es-ES_tradnl" sz="1800" dirty="0" err="1" smtClean="0"/>
              <a:t>planets</a:t>
            </a:r>
            <a:endParaRPr lang="es-ES_tradnl" sz="1800" dirty="0" smtClean="0"/>
          </a:p>
          <a:p>
            <a:pPr marL="838200" lvl="1" indent="-381000"/>
            <a:r>
              <a:rPr lang="es-ES_tradnl" sz="1800" dirty="0" err="1" smtClean="0"/>
              <a:t>Innner</a:t>
            </a:r>
            <a:r>
              <a:rPr lang="es-ES_tradnl" sz="1800" dirty="0" smtClean="0"/>
              <a:t>: </a:t>
            </a:r>
            <a:r>
              <a:rPr lang="es-ES_tradnl" sz="1800" dirty="0" err="1" smtClean="0"/>
              <a:t>slow</a:t>
            </a:r>
            <a:r>
              <a:rPr lang="es-ES_tradnl" sz="1800" dirty="0" smtClean="0"/>
              <a:t> </a:t>
            </a:r>
            <a:r>
              <a:rPr lang="es-ES_tradnl" sz="1800" dirty="0" err="1" smtClean="0"/>
              <a:t>rotation</a:t>
            </a:r>
            <a:r>
              <a:rPr lang="es-ES_tradnl" sz="1800" dirty="0" smtClean="0"/>
              <a:t>, </a:t>
            </a:r>
            <a:r>
              <a:rPr lang="es-ES_tradnl" sz="1800" dirty="0" err="1" smtClean="0"/>
              <a:t>small</a:t>
            </a:r>
            <a:r>
              <a:rPr lang="es-ES_tradnl" sz="1800" dirty="0" smtClean="0"/>
              <a:t>, </a:t>
            </a:r>
            <a:r>
              <a:rPr lang="es-ES_tradnl" sz="1800" dirty="0" err="1" smtClean="0"/>
              <a:t>high</a:t>
            </a:r>
            <a:r>
              <a:rPr lang="es-ES_tradnl" sz="1800" dirty="0" smtClean="0"/>
              <a:t> </a:t>
            </a:r>
            <a:r>
              <a:rPr lang="es-ES_tradnl" sz="1800" dirty="0" err="1" smtClean="0"/>
              <a:t>density</a:t>
            </a:r>
            <a:r>
              <a:rPr lang="es-ES_tradnl" sz="1800" dirty="0" smtClean="0"/>
              <a:t> </a:t>
            </a:r>
            <a:r>
              <a:rPr lang="es-ES_tradnl" sz="1800" dirty="0" smtClean="0"/>
              <a:t>(</a:t>
            </a:r>
            <a:r>
              <a:rPr lang="es-ES_tradnl" sz="1800" dirty="0" err="1" smtClean="0"/>
              <a:t>contain</a:t>
            </a:r>
            <a:r>
              <a:rPr lang="es-ES_tradnl" sz="1800" dirty="0" smtClean="0"/>
              <a:t> </a:t>
            </a:r>
            <a:r>
              <a:rPr lang="es-ES_tradnl" sz="1800" dirty="0" err="1" smtClean="0"/>
              <a:t>many</a:t>
            </a:r>
            <a:r>
              <a:rPr lang="es-ES_tradnl" sz="1800" dirty="0" smtClean="0"/>
              <a:t> </a:t>
            </a:r>
            <a:r>
              <a:rPr lang="es-ES_tradnl" sz="1800" dirty="0" err="1" smtClean="0"/>
              <a:t>metals</a:t>
            </a:r>
            <a:r>
              <a:rPr lang="es-ES_tradnl" sz="1800" dirty="0" smtClean="0"/>
              <a:t>) </a:t>
            </a:r>
          </a:p>
          <a:p>
            <a:pPr marL="838200" lvl="1" indent="-381000"/>
            <a:r>
              <a:rPr lang="es-ES_tradnl" sz="1800" dirty="0" err="1" smtClean="0"/>
              <a:t>Outer</a:t>
            </a:r>
            <a:r>
              <a:rPr lang="es-ES_tradnl" sz="1800" dirty="0" smtClean="0"/>
              <a:t>: </a:t>
            </a:r>
            <a:r>
              <a:rPr lang="es-ES_tradnl" sz="1800" dirty="0" err="1" smtClean="0"/>
              <a:t>fast</a:t>
            </a:r>
            <a:r>
              <a:rPr lang="es-ES_tradnl" sz="1800" dirty="0" smtClean="0"/>
              <a:t> </a:t>
            </a:r>
            <a:r>
              <a:rPr lang="es-ES_tradnl" sz="1800" dirty="0" err="1" smtClean="0"/>
              <a:t>rotation,big</a:t>
            </a:r>
            <a:r>
              <a:rPr lang="es-ES_tradnl" sz="1800" dirty="0" smtClean="0"/>
              <a:t>, </a:t>
            </a:r>
            <a:r>
              <a:rPr lang="es-ES_tradnl" sz="1800" dirty="0" err="1" smtClean="0"/>
              <a:t>low</a:t>
            </a:r>
            <a:r>
              <a:rPr lang="es-ES_tradnl" sz="1800" dirty="0" smtClean="0"/>
              <a:t> </a:t>
            </a:r>
            <a:r>
              <a:rPr lang="es-ES_tradnl" sz="1800" dirty="0" err="1" smtClean="0"/>
              <a:t>density</a:t>
            </a:r>
            <a:r>
              <a:rPr lang="es-ES_tradnl" sz="1800" dirty="0" smtClean="0"/>
              <a:t> (</a:t>
            </a:r>
            <a:r>
              <a:rPr lang="es-ES_tradnl" sz="1800" dirty="0" err="1" smtClean="0"/>
              <a:t>large</a:t>
            </a:r>
            <a:r>
              <a:rPr lang="es-ES_tradnl" sz="1800" dirty="0" smtClean="0"/>
              <a:t> </a:t>
            </a:r>
            <a:r>
              <a:rPr lang="es-ES_tradnl" sz="1800" dirty="0" err="1" smtClean="0"/>
              <a:t>fraction</a:t>
            </a:r>
            <a:r>
              <a:rPr lang="es-ES_tradnl" sz="1800" dirty="0" smtClean="0"/>
              <a:t> of H</a:t>
            </a:r>
            <a:r>
              <a:rPr lang="es-ES_tradnl" sz="1800" dirty="0" smtClean="0"/>
              <a:t>)</a:t>
            </a:r>
          </a:p>
          <a:p>
            <a:pPr marL="457200" indent="-457200"/>
            <a:r>
              <a:rPr lang="es-ES_tradnl" sz="1800" dirty="0" smtClean="0"/>
              <a:t>5) </a:t>
            </a:r>
            <a:r>
              <a:rPr lang="es-ES_tradnl" sz="1800" dirty="0" err="1" smtClean="0"/>
              <a:t>Planet-Satellite</a:t>
            </a:r>
            <a:r>
              <a:rPr lang="es-ES_tradnl" sz="1800" dirty="0" smtClean="0"/>
              <a:t> </a:t>
            </a:r>
            <a:r>
              <a:rPr lang="es-ES_tradnl" sz="1800" dirty="0" err="1" smtClean="0"/>
              <a:t>systems</a:t>
            </a:r>
            <a:r>
              <a:rPr lang="es-ES_tradnl" sz="1800" dirty="0" smtClean="0"/>
              <a:t> are similar to </a:t>
            </a:r>
            <a:r>
              <a:rPr lang="es-ES_tradnl" sz="1800" dirty="0" err="1" smtClean="0"/>
              <a:t>Sun-Planet</a:t>
            </a:r>
            <a:r>
              <a:rPr lang="es-ES_tradnl" sz="1800" dirty="0" err="1" smtClean="0"/>
              <a:t>s</a:t>
            </a:r>
            <a:r>
              <a:rPr lang="es-ES_tradnl" sz="1800" dirty="0" smtClean="0"/>
              <a:t> </a:t>
            </a:r>
            <a:r>
              <a:rPr lang="es-ES_tradnl" sz="1800" dirty="0" err="1" smtClean="0"/>
              <a:t>system</a:t>
            </a:r>
            <a:r>
              <a:rPr lang="es-ES_tradnl" sz="1800" dirty="0" smtClean="0"/>
              <a:t>:</a:t>
            </a:r>
            <a:endParaRPr lang="es-ES_tradnl" sz="1800" dirty="0" smtClean="0"/>
          </a:p>
          <a:p>
            <a:pPr marL="457200" indent="-457200"/>
            <a:r>
              <a:rPr lang="es-ES_tradnl" sz="1800" dirty="0" err="1" smtClean="0"/>
              <a:t>Impact</a:t>
            </a:r>
            <a:r>
              <a:rPr lang="es-ES_tradnl" sz="1800" dirty="0" smtClean="0"/>
              <a:t> </a:t>
            </a:r>
            <a:r>
              <a:rPr lang="es-ES_tradnl" sz="1800" dirty="0" err="1" smtClean="0"/>
              <a:t>Craters</a:t>
            </a:r>
            <a:r>
              <a:rPr lang="es-ES_tradnl" sz="1800" dirty="0" smtClean="0"/>
              <a:t> in </a:t>
            </a:r>
            <a:r>
              <a:rPr lang="es-ES_tradnl" sz="1800" dirty="0" err="1" smtClean="0"/>
              <a:t>some</a:t>
            </a:r>
            <a:r>
              <a:rPr lang="es-ES_tradnl" sz="1800" dirty="0" smtClean="0"/>
              <a:t> </a:t>
            </a:r>
            <a:r>
              <a:rPr lang="es-ES_tradnl" sz="1800" dirty="0" err="1" smtClean="0"/>
              <a:t>planets</a:t>
            </a:r>
            <a:r>
              <a:rPr lang="es-ES_tradnl" sz="1800" dirty="0" smtClean="0"/>
              <a:t> </a:t>
            </a:r>
            <a:r>
              <a:rPr lang="es-ES_tradnl" sz="1800" dirty="0" smtClean="0"/>
              <a:t>and</a:t>
            </a:r>
            <a:r>
              <a:rPr lang="es-ES_tradnl" sz="1800" dirty="0" smtClean="0"/>
              <a:t> </a:t>
            </a:r>
            <a:r>
              <a:rPr lang="es-ES_tradnl" sz="1800" dirty="0" err="1" smtClean="0"/>
              <a:t>satellites</a:t>
            </a:r>
            <a:endParaRPr lang="es-ES_tradnl" sz="1800" dirty="0" smtClean="0"/>
          </a:p>
          <a:p>
            <a:pPr marL="457200" indent="-457200"/>
            <a:r>
              <a:rPr lang="es-ES_tradnl" sz="1800" dirty="0" err="1" smtClean="0"/>
              <a:t>Asteroids</a:t>
            </a:r>
            <a:r>
              <a:rPr lang="es-ES_tradnl" sz="1800" dirty="0" smtClean="0"/>
              <a:t>, </a:t>
            </a:r>
            <a:r>
              <a:rPr lang="es-ES_tradnl" sz="1800" dirty="0" err="1" smtClean="0"/>
              <a:t>comets</a:t>
            </a:r>
            <a:r>
              <a:rPr lang="es-ES_tradnl" sz="1800" dirty="0" smtClean="0"/>
              <a:t> – </a:t>
            </a:r>
            <a:r>
              <a:rPr lang="es-ES_tradnl" sz="1800" dirty="0" err="1" smtClean="0"/>
              <a:t>Oort</a:t>
            </a:r>
            <a:r>
              <a:rPr lang="es-ES_tradnl" sz="1800" dirty="0" smtClean="0"/>
              <a:t> Cloud, </a:t>
            </a:r>
            <a:r>
              <a:rPr lang="es-ES_tradnl" sz="1800" dirty="0" err="1" smtClean="0"/>
              <a:t>Kuiper’s</a:t>
            </a:r>
            <a:r>
              <a:rPr lang="es-ES_tradnl" sz="1800" dirty="0" smtClean="0"/>
              <a:t> </a:t>
            </a:r>
            <a:r>
              <a:rPr lang="es-ES_tradnl" sz="1800" dirty="0" err="1" smtClean="0"/>
              <a:t>belt</a:t>
            </a:r>
            <a:endParaRPr lang="es-ES_tradnl" sz="1800" dirty="0" smtClean="0"/>
          </a:p>
          <a:p>
            <a:pPr marL="457200" indent="-457200"/>
            <a:r>
              <a:rPr lang="es-ES_tradnl" sz="1800" dirty="0" err="1" smtClean="0"/>
              <a:t>Meteorite</a:t>
            </a:r>
            <a:r>
              <a:rPr lang="es-ES_tradnl" sz="1800" dirty="0" smtClean="0"/>
              <a:t> </a:t>
            </a:r>
            <a:r>
              <a:rPr lang="es-ES_tradnl" sz="1800" dirty="0" err="1" smtClean="0"/>
              <a:t>composition</a:t>
            </a:r>
            <a:r>
              <a:rPr lang="es-ES_tradnl" sz="1800" dirty="0" smtClean="0"/>
              <a:t> </a:t>
            </a:r>
            <a:r>
              <a:rPr lang="es-ES_tradnl" sz="1800" dirty="0" err="1" smtClean="0"/>
              <a:t>is</a:t>
            </a:r>
            <a:r>
              <a:rPr lang="es-ES_tradnl" sz="1800" dirty="0" smtClean="0"/>
              <a:t> </a:t>
            </a:r>
            <a:r>
              <a:rPr lang="es-ES_tradnl" sz="1800" dirty="0" err="1" smtClean="0"/>
              <a:t>differents</a:t>
            </a:r>
            <a:r>
              <a:rPr lang="es-ES_tradnl" sz="1800" dirty="0" smtClean="0"/>
              <a:t> to </a:t>
            </a:r>
            <a:r>
              <a:rPr lang="es-ES_tradnl" sz="1800" dirty="0" err="1" smtClean="0"/>
              <a:t>planets</a:t>
            </a:r>
            <a:r>
              <a:rPr lang="es-ES_tradnl" sz="1800" dirty="0" smtClean="0"/>
              <a:t> and </a:t>
            </a:r>
            <a:r>
              <a:rPr lang="es-ES_tradnl" sz="1800" dirty="0" err="1" smtClean="0"/>
              <a:t>satellites</a:t>
            </a:r>
            <a:endParaRPr lang="es-ES_tradnl" sz="1800" dirty="0" smtClean="0"/>
          </a:p>
          <a:p>
            <a:pPr marL="457200" indent="-457200"/>
            <a:r>
              <a:rPr lang="es-ES_tradnl" sz="1800" dirty="0" smtClean="0"/>
              <a:t>Solar </a:t>
            </a:r>
            <a:r>
              <a:rPr lang="es-ES_tradnl" sz="1800" dirty="0" err="1" smtClean="0"/>
              <a:t>system</a:t>
            </a:r>
            <a:r>
              <a:rPr lang="es-ES_tradnl" sz="1800" dirty="0" smtClean="0"/>
              <a:t> </a:t>
            </a:r>
            <a:r>
              <a:rPr lang="es-ES_tradnl" sz="1800" dirty="0" err="1" smtClean="0"/>
              <a:t>age</a:t>
            </a:r>
            <a:r>
              <a:rPr lang="es-ES_tradnl" sz="1800" dirty="0"/>
              <a:t>:</a:t>
            </a:r>
            <a:r>
              <a:rPr lang="es-ES_tradnl" sz="1800" dirty="0" smtClean="0"/>
              <a:t> </a:t>
            </a:r>
            <a:r>
              <a:rPr lang="es-ES_tradnl" sz="1800" dirty="0" err="1" smtClean="0"/>
              <a:t>formed</a:t>
            </a:r>
            <a:r>
              <a:rPr lang="es-ES_tradnl" sz="1800" dirty="0" smtClean="0"/>
              <a:t> </a:t>
            </a:r>
            <a:r>
              <a:rPr lang="es-ES_tradnl" sz="1800" dirty="0" err="1" smtClean="0"/>
              <a:t>quickly</a:t>
            </a:r>
            <a:r>
              <a:rPr lang="es-ES_tradnl" sz="1800" dirty="0" smtClean="0"/>
              <a:t>.</a:t>
            </a:r>
            <a:endParaRPr lang="en-US" sz="1800" dirty="0" smtClean="0"/>
          </a:p>
        </p:txBody>
      </p:sp>
      <p:sp>
        <p:nvSpPr>
          <p:cNvPr id="72708" name="3 Marcador de fecha"/>
          <p:cNvSpPr>
            <a:spLocks noGrp="1"/>
          </p:cNvSpPr>
          <p:nvPr>
            <p:ph type="dt" sz="quarter" idx="10"/>
          </p:nvPr>
        </p:nvSpPr>
        <p:spPr>
          <a:noFill/>
        </p:spPr>
        <p:txBody>
          <a:bodyPr/>
          <a:lstStyle/>
          <a:p>
            <a:fld id="{78E99481-85E4-4651-AFC7-71A33AB80709}" type="datetime8">
              <a:rPr lang="es-ES">
                <a:latin typeface="Arial" pitchFamily="34" charset="0"/>
              </a:rPr>
              <a:pPr/>
              <a:t>22/01/2015 18:10</a:t>
            </a:fld>
            <a:endParaRPr lang="es-ES">
              <a:latin typeface="Arial" pitchFamily="34" charset="0"/>
            </a:endParaRPr>
          </a:p>
        </p:txBody>
      </p:sp>
      <p:sp>
        <p:nvSpPr>
          <p:cNvPr id="72709" name="4 Marcador de número de diapositiva"/>
          <p:cNvSpPr>
            <a:spLocks noGrp="1"/>
          </p:cNvSpPr>
          <p:nvPr>
            <p:ph type="sldNum" sz="quarter" idx="12"/>
          </p:nvPr>
        </p:nvSpPr>
        <p:spPr>
          <a:noFill/>
        </p:spPr>
        <p:txBody>
          <a:bodyPr/>
          <a:lstStyle/>
          <a:p>
            <a:fld id="{B7CF0C5E-06FB-42BC-97C7-5C7C0EEBBC0F}" type="slidenum">
              <a:rPr lang="es-ES" smtClean="0">
                <a:latin typeface="Arial" pitchFamily="34" charset="0"/>
              </a:rPr>
              <a:pPr/>
              <a:t>97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8"/>
          <p:cNvSpPr>
            <a:spLocks noGrp="1" noChangeArrowheads="1"/>
          </p:cNvSpPr>
          <p:nvPr>
            <p:ph type="title"/>
          </p:nvPr>
        </p:nvSpPr>
        <p:spPr>
          <a:xfrm>
            <a:off x="2268538" y="0"/>
            <a:ext cx="6416675" cy="1143000"/>
          </a:xfrm>
        </p:spPr>
        <p:txBody>
          <a:bodyPr/>
          <a:lstStyle/>
          <a:p>
            <a:r>
              <a:rPr lang="en-US" sz="2800" dirty="0" smtClean="0"/>
              <a:t>Stellar formation</a:t>
            </a:r>
            <a:endParaRPr lang="en-US" sz="2800" dirty="0" smtClean="0"/>
          </a:p>
        </p:txBody>
      </p:sp>
      <p:pic>
        <p:nvPicPr>
          <p:cNvPr id="73731" name="Picture 5" descr="0708"/>
          <p:cNvPicPr>
            <a:picLocks noChangeAspect="1" noChangeArrowheads="1"/>
          </p:cNvPicPr>
          <p:nvPr/>
        </p:nvPicPr>
        <p:blipFill>
          <a:blip r:embed="rId3" cstate="print"/>
          <a:srcRect b="29434"/>
          <a:stretch>
            <a:fillRect/>
          </a:stretch>
        </p:blipFill>
        <p:spPr bwMode="auto">
          <a:xfrm>
            <a:off x="971549" y="836712"/>
            <a:ext cx="8880475" cy="4700587"/>
          </a:xfrm>
          <a:prstGeom prst="rect">
            <a:avLst/>
          </a:prstGeom>
          <a:noFill/>
          <a:ln w="9525">
            <a:noFill/>
            <a:miter lim="800000"/>
            <a:headEnd/>
            <a:tailEnd/>
          </a:ln>
        </p:spPr>
      </p:pic>
      <p:pic>
        <p:nvPicPr>
          <p:cNvPr id="73732" name="Picture 7" descr="0707"/>
          <p:cNvPicPr>
            <a:picLocks noGrp="1" noChangeAspect="1" noChangeArrowheads="1"/>
          </p:cNvPicPr>
          <p:nvPr>
            <p:ph idx="1"/>
          </p:nvPr>
        </p:nvPicPr>
        <p:blipFill>
          <a:blip r:embed="rId4" cstate="print"/>
          <a:srcRect l="30173" r="30721" b="-2509"/>
          <a:stretch>
            <a:fillRect/>
          </a:stretch>
        </p:blipFill>
        <p:spPr>
          <a:xfrm>
            <a:off x="-47625" y="0"/>
            <a:ext cx="2459038" cy="3573463"/>
          </a:xfrm>
          <a:noFill/>
        </p:spPr>
      </p:pic>
      <p:sp>
        <p:nvSpPr>
          <p:cNvPr id="73733" name="Text Box 10"/>
          <p:cNvSpPr txBox="1">
            <a:spLocks noChangeArrowheads="1"/>
          </p:cNvSpPr>
          <p:nvPr/>
        </p:nvSpPr>
        <p:spPr bwMode="auto">
          <a:xfrm>
            <a:off x="250825" y="5549436"/>
            <a:ext cx="7808913" cy="892552"/>
          </a:xfrm>
          <a:prstGeom prst="rect">
            <a:avLst/>
          </a:prstGeom>
          <a:noFill/>
          <a:ln w="9525">
            <a:noFill/>
            <a:miter lim="800000"/>
            <a:headEnd/>
            <a:tailEnd/>
          </a:ln>
        </p:spPr>
        <p:txBody>
          <a:bodyPr>
            <a:spAutoFit/>
          </a:bodyPr>
          <a:lstStyle/>
          <a:p>
            <a:r>
              <a:rPr lang="es-ES_tradnl" dirty="0" err="1" smtClean="0">
                <a:solidFill>
                  <a:srgbClr val="CC0000"/>
                </a:solidFill>
              </a:rPr>
              <a:t>Interstellar</a:t>
            </a:r>
            <a:r>
              <a:rPr lang="es-ES_tradnl" dirty="0" smtClean="0">
                <a:solidFill>
                  <a:srgbClr val="CC0000"/>
                </a:solidFill>
              </a:rPr>
              <a:t> </a:t>
            </a:r>
            <a:r>
              <a:rPr lang="es-ES_tradnl" dirty="0" err="1" smtClean="0">
                <a:solidFill>
                  <a:srgbClr val="CC0000"/>
                </a:solidFill>
              </a:rPr>
              <a:t>Cloudr</a:t>
            </a:r>
            <a:r>
              <a:rPr lang="es-ES_tradnl" dirty="0">
                <a:solidFill>
                  <a:srgbClr val="CC0000"/>
                </a:solidFill>
              </a:rPr>
              <a:t>:</a:t>
            </a:r>
            <a:endParaRPr lang="es-ES_tradnl" dirty="0"/>
          </a:p>
          <a:p>
            <a:r>
              <a:rPr lang="es-ES_tradnl" dirty="0" err="1" smtClean="0"/>
              <a:t>Composed</a:t>
            </a:r>
            <a:r>
              <a:rPr lang="es-ES_tradnl" dirty="0" smtClean="0"/>
              <a:t> of: </a:t>
            </a:r>
            <a:endParaRPr lang="es-ES_tradnl" dirty="0"/>
          </a:p>
          <a:p>
            <a:pPr>
              <a:buFontTx/>
              <a:buChar char="•"/>
            </a:pPr>
            <a:r>
              <a:rPr lang="es-ES_tradnl" sz="1600" dirty="0"/>
              <a:t>H, He </a:t>
            </a:r>
            <a:r>
              <a:rPr lang="es-ES_tradnl" sz="1600" dirty="0" smtClean="0"/>
              <a:t>(primordial </a:t>
            </a:r>
            <a:r>
              <a:rPr lang="es-ES_tradnl" sz="1600" dirty="0" err="1" smtClean="0"/>
              <a:t>elements</a:t>
            </a:r>
            <a:r>
              <a:rPr lang="es-ES_tradnl" sz="1600" dirty="0" smtClean="0"/>
              <a:t>)</a:t>
            </a:r>
            <a:r>
              <a:rPr lang="es-ES_tradnl" sz="1600" dirty="0" smtClean="0"/>
              <a:t>+ </a:t>
            </a:r>
            <a:r>
              <a:rPr lang="es-ES_tradnl" sz="1600" dirty="0" err="1" smtClean="0"/>
              <a:t>Heavier</a:t>
            </a:r>
            <a:r>
              <a:rPr lang="es-ES_tradnl" sz="1600" dirty="0" smtClean="0"/>
              <a:t> </a:t>
            </a:r>
            <a:r>
              <a:rPr lang="es-ES_tradnl" sz="1600" dirty="0" err="1" smtClean="0"/>
              <a:t>elements</a:t>
            </a:r>
            <a:r>
              <a:rPr lang="es-ES_tradnl" sz="1600" dirty="0" smtClean="0"/>
              <a:t> </a:t>
            </a:r>
            <a:r>
              <a:rPr lang="es-ES_tradnl" altLang="ja-JP" sz="1600" dirty="0" smtClean="0">
                <a:ea typeface="ＭＳ Ｐゴシック" pitchFamily="1" charset="-128"/>
              </a:rPr>
              <a:t>(</a:t>
            </a:r>
            <a:r>
              <a:rPr lang="es-ES_tradnl" altLang="ja-JP" sz="1600" dirty="0" err="1" smtClean="0">
                <a:ea typeface="ＭＳ Ｐゴシック" pitchFamily="1" charset="-128"/>
              </a:rPr>
              <a:t>created</a:t>
            </a:r>
            <a:r>
              <a:rPr lang="es-ES_tradnl" altLang="ja-JP" sz="1600" dirty="0" smtClean="0">
                <a:ea typeface="ＭＳ Ｐゴシック" pitchFamily="1" charset="-128"/>
              </a:rPr>
              <a:t> </a:t>
            </a:r>
            <a:r>
              <a:rPr lang="es-ES_tradnl" altLang="ja-JP" sz="1600" dirty="0" err="1" smtClean="0">
                <a:ea typeface="ＭＳ Ｐゴシック" pitchFamily="1" charset="-128"/>
              </a:rPr>
              <a:t>inside</a:t>
            </a:r>
            <a:r>
              <a:rPr lang="es-ES_tradnl" altLang="ja-JP" sz="1600" dirty="0" smtClean="0">
                <a:ea typeface="ＭＳ Ｐゴシック" pitchFamily="1" charset="-128"/>
              </a:rPr>
              <a:t> </a:t>
            </a:r>
            <a:r>
              <a:rPr lang="es-ES_tradnl" altLang="ja-JP" sz="1600" dirty="0" err="1" smtClean="0">
                <a:ea typeface="ＭＳ Ｐゴシック" pitchFamily="1" charset="-128"/>
              </a:rPr>
              <a:t>earlier</a:t>
            </a:r>
            <a:r>
              <a:rPr lang="es-ES_tradnl" altLang="ja-JP" sz="1600" dirty="0" smtClean="0">
                <a:ea typeface="ＭＳ Ｐゴシック" pitchFamily="1" charset="-128"/>
              </a:rPr>
              <a:t> </a:t>
            </a:r>
            <a:r>
              <a:rPr lang="es-ES_tradnl" altLang="ja-JP" sz="1600" dirty="0" err="1" smtClean="0">
                <a:ea typeface="ＭＳ Ｐゴシック" pitchFamily="1" charset="-128"/>
              </a:rPr>
              <a:t>stars</a:t>
            </a:r>
            <a:r>
              <a:rPr lang="es-ES_tradnl" altLang="ja-JP" sz="1600" dirty="0" smtClean="0">
                <a:ea typeface="ＭＳ Ｐゴシック" pitchFamily="1" charset="-128"/>
              </a:rPr>
              <a:t>)</a:t>
            </a:r>
            <a:endParaRPr lang="en-US" sz="1600" dirty="0"/>
          </a:p>
        </p:txBody>
      </p:sp>
      <p:sp>
        <p:nvSpPr>
          <p:cNvPr id="73734" name="5 Marcador de fecha"/>
          <p:cNvSpPr>
            <a:spLocks noGrp="1"/>
          </p:cNvSpPr>
          <p:nvPr>
            <p:ph type="dt" sz="quarter" idx="10"/>
          </p:nvPr>
        </p:nvSpPr>
        <p:spPr>
          <a:xfrm>
            <a:off x="0" y="6529428"/>
            <a:ext cx="2133600" cy="333375"/>
          </a:xfrm>
          <a:noFill/>
        </p:spPr>
        <p:txBody>
          <a:bodyPr/>
          <a:lstStyle/>
          <a:p>
            <a:fld id="{25D81600-07EF-49BC-9BE3-801BE98CA41B}" type="datetime8">
              <a:rPr lang="es-ES">
                <a:latin typeface="Arial" pitchFamily="34" charset="0"/>
              </a:rPr>
              <a:pPr/>
              <a:t>22/01/2015 18:10</a:t>
            </a:fld>
            <a:endParaRPr lang="es-ES" dirty="0">
              <a:latin typeface="Arial" pitchFamily="34" charset="0"/>
            </a:endParaRPr>
          </a:p>
        </p:txBody>
      </p:sp>
      <p:sp>
        <p:nvSpPr>
          <p:cNvPr id="73735" name="6 Marcador de número de diapositiva"/>
          <p:cNvSpPr>
            <a:spLocks noGrp="1"/>
          </p:cNvSpPr>
          <p:nvPr>
            <p:ph type="sldNum" sz="quarter" idx="12"/>
          </p:nvPr>
        </p:nvSpPr>
        <p:spPr>
          <a:noFill/>
        </p:spPr>
        <p:txBody>
          <a:bodyPr/>
          <a:lstStyle/>
          <a:p>
            <a:fld id="{0CA88E11-CA83-446F-BE9C-16E6AF211A46}" type="slidenum">
              <a:rPr lang="es-ES" smtClean="0">
                <a:latin typeface="Arial" pitchFamily="34" charset="0"/>
              </a:rPr>
              <a:pPr/>
              <a:t>98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title"/>
          </p:nvPr>
        </p:nvSpPr>
        <p:spPr/>
        <p:txBody>
          <a:bodyPr/>
          <a:lstStyle/>
          <a:p>
            <a:endParaRPr lang="es-ES_tradnl" smtClean="0"/>
          </a:p>
        </p:txBody>
      </p:sp>
      <p:pic>
        <p:nvPicPr>
          <p:cNvPr id="74755" name="Picture 4" descr="0711"/>
          <p:cNvPicPr>
            <a:picLocks noGrp="1" noChangeAspect="1" noChangeArrowheads="1"/>
          </p:cNvPicPr>
          <p:nvPr>
            <p:ph idx="1"/>
          </p:nvPr>
        </p:nvPicPr>
        <p:blipFill>
          <a:blip r:embed="rId3" cstate="print"/>
          <a:srcRect/>
          <a:stretch>
            <a:fillRect/>
          </a:stretch>
        </p:blipFill>
        <p:spPr>
          <a:xfrm>
            <a:off x="179388" y="376238"/>
            <a:ext cx="8640762" cy="6481762"/>
          </a:xfrm>
          <a:noFill/>
        </p:spPr>
      </p:pic>
      <p:sp>
        <p:nvSpPr>
          <p:cNvPr id="74756" name="Text Box 7"/>
          <p:cNvSpPr txBox="1">
            <a:spLocks noChangeArrowheads="1"/>
          </p:cNvSpPr>
          <p:nvPr/>
        </p:nvSpPr>
        <p:spPr bwMode="auto">
          <a:xfrm>
            <a:off x="533400" y="5715000"/>
            <a:ext cx="6689725" cy="915988"/>
          </a:xfrm>
          <a:prstGeom prst="rect">
            <a:avLst/>
          </a:prstGeom>
          <a:noFill/>
          <a:ln w="9525">
            <a:noFill/>
            <a:miter lim="800000"/>
            <a:headEnd/>
            <a:tailEnd/>
          </a:ln>
        </p:spPr>
        <p:txBody>
          <a:bodyPr wrap="none">
            <a:spAutoFit/>
          </a:bodyPr>
          <a:lstStyle/>
          <a:p>
            <a:r>
              <a:rPr lang="es-ES_tradnl"/>
              <a:t>Los granos de polvo se pegaron y formaron objetos m</a:t>
            </a:r>
            <a:r>
              <a:rPr lang="es-ES_tradnl" altLang="ja-JP">
                <a:ea typeface="ＭＳ Ｐゴシック" pitchFamily="1" charset="-128"/>
              </a:rPr>
              <a:t>ás grande</a:t>
            </a:r>
          </a:p>
          <a:p>
            <a:r>
              <a:rPr lang="es-ES_tradnl" altLang="ja-JP">
                <a:ea typeface="ＭＳ Ｐゴシック" pitchFamily="1" charset="-128"/>
              </a:rPr>
              <a:t>Se formaron “planetisimales” (objetos de diametros de unos km)</a:t>
            </a:r>
          </a:p>
          <a:p>
            <a:r>
              <a:rPr lang="es-ES_tradnl" altLang="ja-JP">
                <a:ea typeface="ＭＳ Ｐゴシック" pitchFamily="1" charset="-128"/>
              </a:rPr>
              <a:t>Planetisimales colisionan y forman planetas</a:t>
            </a:r>
            <a:r>
              <a:rPr lang="es-ES_tradnl"/>
              <a:t> </a:t>
            </a:r>
          </a:p>
        </p:txBody>
      </p:sp>
      <p:sp>
        <p:nvSpPr>
          <p:cNvPr id="74757" name="4 Marcador de fecha"/>
          <p:cNvSpPr>
            <a:spLocks noGrp="1"/>
          </p:cNvSpPr>
          <p:nvPr>
            <p:ph type="dt" sz="quarter" idx="10"/>
          </p:nvPr>
        </p:nvSpPr>
        <p:spPr>
          <a:noFill/>
        </p:spPr>
        <p:txBody>
          <a:bodyPr/>
          <a:lstStyle/>
          <a:p>
            <a:fld id="{60F6E723-4369-4F50-80D1-43C8953CD6B3}" type="datetime8">
              <a:rPr lang="es-ES">
                <a:latin typeface="Arial" pitchFamily="34" charset="0"/>
              </a:rPr>
              <a:pPr/>
              <a:t>22/01/2015 18:10</a:t>
            </a:fld>
            <a:endParaRPr lang="es-ES">
              <a:latin typeface="Arial" pitchFamily="34" charset="0"/>
            </a:endParaRPr>
          </a:p>
        </p:txBody>
      </p:sp>
      <p:sp>
        <p:nvSpPr>
          <p:cNvPr id="74758" name="5 Marcador de número de diapositiva"/>
          <p:cNvSpPr>
            <a:spLocks noGrp="1"/>
          </p:cNvSpPr>
          <p:nvPr>
            <p:ph type="sldNum" sz="quarter" idx="12"/>
          </p:nvPr>
        </p:nvSpPr>
        <p:spPr>
          <a:noFill/>
        </p:spPr>
        <p:txBody>
          <a:bodyPr/>
          <a:lstStyle/>
          <a:p>
            <a:fld id="{A4266B7D-E38A-4720-A342-15EB3DF4E8A4}" type="slidenum">
              <a:rPr lang="es-ES" smtClean="0">
                <a:latin typeface="Arial" pitchFamily="34" charset="0"/>
              </a:rPr>
              <a:pPr/>
              <a:t>99</a:t>
            </a:fld>
            <a:endParaRPr lang="es-ES" smtClean="0">
              <a:latin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146959</TotalTime>
  <Words>4474</Words>
  <Application>Microsoft Office PowerPoint</Application>
  <PresentationFormat>Presentación en pantalla (4:3)</PresentationFormat>
  <Paragraphs>976</Paragraphs>
  <Slides>101</Slides>
  <Notes>37</Notes>
  <HiddenSlides>16</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101</vt:i4>
      </vt:variant>
    </vt:vector>
  </HeadingPairs>
  <TitlesOfParts>
    <vt:vector size="103" baseType="lpstr">
      <vt:lpstr>Diseño predeterminado</vt:lpstr>
      <vt:lpstr>Ecuación</vt:lpstr>
      <vt:lpstr>The Solar System</vt:lpstr>
      <vt:lpstr>The solar system</vt:lpstr>
      <vt:lpstr>Presentación de PowerPoint</vt:lpstr>
      <vt:lpstr>Presentación de PowerPoint</vt:lpstr>
      <vt:lpstr>Presentación de PowerPoint</vt:lpstr>
      <vt:lpstr>Planetary motion</vt:lpstr>
      <vt:lpstr>Presentación de PowerPoint</vt:lpstr>
      <vt:lpstr>Presentación de PowerPoint</vt:lpstr>
      <vt:lpstr>Planetary configurations</vt:lpstr>
      <vt:lpstr>Presentación de PowerPoint</vt:lpstr>
      <vt:lpstr>Synodic and sidereal periods</vt:lpstr>
      <vt:lpstr>Presentación de PowerPoint</vt:lpstr>
      <vt:lpstr>Laws of planetary motion</vt:lpstr>
      <vt:lpstr>Presentación de PowerPoint</vt:lpstr>
      <vt:lpstr>Presentación de PowerPoint</vt:lpstr>
      <vt:lpstr>Presentación de PowerPoint</vt:lpstr>
      <vt:lpstr>Celestial mechanics</vt:lpstr>
      <vt:lpstr>The two body problem Equations of motion</vt:lpstr>
      <vt:lpstr>Solution to the two body problem. Integrals of motion</vt:lpstr>
      <vt:lpstr>Presentación de PowerPoint</vt:lpstr>
      <vt:lpstr>Solution to the two body problem. Integrals of motion (II)</vt:lpstr>
      <vt:lpstr>Orbital Elements</vt:lpstr>
      <vt:lpstr>Presentación de PowerPoint</vt:lpstr>
      <vt:lpstr>Presentación de PowerPoint</vt:lpstr>
      <vt:lpstr>Areal Velocity  and Harmonic Law </vt:lpstr>
      <vt:lpstr>Position as a funtion of time</vt:lpstr>
      <vt:lpstr>Escape velocity</vt:lpstr>
      <vt:lpstr>Virial Theorem</vt:lpstr>
      <vt:lpstr>Presentación de PowerPoint</vt:lpstr>
      <vt:lpstr>Earth Movements</vt:lpstr>
      <vt:lpstr>Length  of  seasons</vt:lpstr>
      <vt:lpstr>Presentación de PowerPoint</vt:lpstr>
      <vt:lpstr>Presentación de PowerPoint</vt:lpstr>
      <vt:lpstr>Types of year</vt:lpstr>
      <vt:lpstr>Year and the calendar</vt:lpstr>
      <vt:lpstr>Year and the calendar (II)</vt:lpstr>
      <vt:lpstr>Julian Calendar</vt:lpstr>
      <vt:lpstr>Gregorian Reform</vt:lpstr>
      <vt:lpstr>Aceptance of the Gregorian  Calendar throughout the world</vt:lpstr>
      <vt:lpstr>The Moon</vt:lpstr>
      <vt:lpstr>Tides</vt:lpstr>
      <vt:lpstr>Presentación de PowerPoint</vt:lpstr>
      <vt:lpstr>Presentación de PowerPoint</vt:lpstr>
      <vt:lpstr>Presentación de PowerPoint</vt:lpstr>
      <vt:lpstr>Spring and Neap tides</vt:lpstr>
      <vt:lpstr>Tidal locking</vt:lpstr>
      <vt:lpstr>Moon Phases</vt:lpstr>
      <vt:lpstr>Libration</vt:lpstr>
      <vt:lpstr>Presentación de PowerPoint</vt:lpstr>
      <vt:lpstr>Transits and ocultations</vt:lpstr>
      <vt:lpstr>Presentación de PowerPoint</vt:lpstr>
      <vt:lpstr>Presentación de PowerPoint</vt:lpstr>
      <vt:lpstr>Presentación de PowerPoint</vt:lpstr>
      <vt:lpstr>Eclipses</vt:lpstr>
      <vt:lpstr>Sun Eclipse</vt:lpstr>
      <vt:lpstr>Presentación de PowerPoint</vt:lpstr>
      <vt:lpstr>Presentación de PowerPoint</vt:lpstr>
      <vt:lpstr>Presentación de PowerPoint</vt:lpstr>
      <vt:lpstr>Presentación de PowerPoint</vt:lpstr>
      <vt:lpstr>Moon Eclipse</vt:lpstr>
      <vt:lpstr>Presentación de PowerPoint</vt:lpstr>
      <vt:lpstr>Presentación de PowerPoint</vt:lpstr>
      <vt:lpstr>General Properties</vt:lpstr>
      <vt:lpstr>Presentación de PowerPoint</vt:lpstr>
      <vt:lpstr>General Properties</vt:lpstr>
      <vt:lpstr>Presentación de PowerPoint</vt:lpstr>
      <vt:lpstr>Atmospheres</vt:lpstr>
      <vt:lpstr>Thermal radiation of planets</vt:lpstr>
      <vt:lpstr>Thermal radiation of planets (II)</vt:lpstr>
      <vt:lpstr>Temperaturas teóricas y reales</vt:lpstr>
      <vt:lpstr>Magnetic field</vt:lpstr>
      <vt:lpstr>Magnetospheres</vt:lpstr>
      <vt:lpstr>Mercury</vt:lpstr>
      <vt:lpstr>Venus</vt:lpstr>
      <vt:lpstr>Venus </vt:lpstr>
      <vt:lpstr>Earth</vt:lpstr>
      <vt:lpstr>Mars</vt:lpstr>
      <vt:lpstr>Presentación de PowerPoint</vt:lpstr>
      <vt:lpstr>Presentación de PowerPoint</vt:lpstr>
      <vt:lpstr>Presentación de PowerPoint</vt:lpstr>
      <vt:lpstr>Jupiter</vt:lpstr>
      <vt:lpstr>Jupiter</vt:lpstr>
      <vt:lpstr>Jupiter ring and satellites</vt:lpstr>
      <vt:lpstr>Saturn</vt:lpstr>
      <vt:lpstr>Saturn</vt:lpstr>
      <vt:lpstr>Saturn’s satellites</vt:lpstr>
      <vt:lpstr>Uranus</vt:lpstr>
      <vt:lpstr>Neptune</vt:lpstr>
      <vt:lpstr>Long period comets and the Oort cloud</vt:lpstr>
      <vt:lpstr>Kuiper belt and “transneptunian” objects</vt:lpstr>
      <vt:lpstr>Transneptunian objects</vt:lpstr>
      <vt:lpstr>Presentación de PowerPoint</vt:lpstr>
      <vt:lpstr>Presentación de PowerPoint</vt:lpstr>
      <vt:lpstr>Definition of planet and similar bodies</vt:lpstr>
      <vt:lpstr>Formation of solar system</vt:lpstr>
      <vt:lpstr>Observational evidence</vt:lpstr>
      <vt:lpstr>Observational evidence (II)</vt:lpstr>
      <vt:lpstr>Stellar formation</vt:lpstr>
      <vt:lpstr>Presentación de PowerPoint</vt:lpstr>
      <vt:lpstr>Diferences between inner and outer planets: Lower Temperature in the outer regions.</vt:lpstr>
      <vt:lpstr>Origin of other objects</vt:lpstr>
    </vt:vector>
  </TitlesOfParts>
  <Company>Universidad de Granada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Astrofísica I</dc:title>
  <dc:creator>Jorge</dc:creator>
  <cp:lastModifiedBy>jorgejim</cp:lastModifiedBy>
  <cp:revision>179</cp:revision>
  <dcterms:created xsi:type="dcterms:W3CDTF">2008-03-26T12:23:45Z</dcterms:created>
  <dcterms:modified xsi:type="dcterms:W3CDTF">2015-01-26T08:43:29Z</dcterms:modified>
</cp:coreProperties>
</file>