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9"/>
  </p:notesMasterIdLst>
  <p:sldIdLst>
    <p:sldId id="345" r:id="rId2"/>
    <p:sldId id="327" r:id="rId3"/>
    <p:sldId id="328" r:id="rId4"/>
    <p:sldId id="329" r:id="rId5"/>
    <p:sldId id="330" r:id="rId6"/>
    <p:sldId id="344" r:id="rId7"/>
    <p:sldId id="333" r:id="rId8"/>
    <p:sldId id="331" r:id="rId9"/>
    <p:sldId id="332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6" r:id="rId18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68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16" y="-1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25F88D0-BF90-8F4F-A66A-E3676E23AA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0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93FA14-522A-FE4C-B1D8-9538CBB064D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76B19E-D5F2-9749-860C-1D35124D5AC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B98CE-158F-3749-9DFF-CB19D610F66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3B589-98AE-3A46-8B81-67AA130E695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3B589-98AE-3A46-8B81-67AA130E695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11AD2D-4FB4-544E-A4BE-7E14271F3BF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CBF38D-BEED-954B-BA81-F4230F7EB33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ED9E04-1FE2-BD49-99C4-FEFD1C401D3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59832-5994-4648-A8A0-1D0C688F1A0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A3EDF0-5225-E044-AD57-0529CFD16AEC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57F2A-D3EB-BF4B-BB6A-206C026E048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93B1-A1F2-374C-A77D-471CEA966D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C38A4-9E1C-6A45-BF9C-76F0EDBBE7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6FEB-AD2F-2146-B836-0AA4F93591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C35A-C0E6-8A42-BE3D-646709177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DEAA9-9FFC-2840-AE4C-4E9F0D0863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1D85-D08E-284B-B9D7-F83AF94AFD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7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71C9-A98B-4547-A5AA-D8AA879ED1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D1BE7-2C30-0441-9323-7D5065C88F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4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6960-13FC-424C-8DB6-F95F19C266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A48A-6A9A-CA44-993F-D933B6A6E5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42AD-9CB1-8B4C-820A-82B9555AB5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2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959EF60F-0E4A-934D-8463-8B3400651C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hyperlink" Target="https://youtu.be/M1qY5BFgWr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6431"/>
          </a:xfrm>
          <a:prstGeom prst="rect">
            <a:avLst/>
          </a:prstGeom>
        </p:spPr>
      </p:pic>
      <p:sp>
        <p:nvSpPr>
          <p:cNvPr id="860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60648"/>
            <a:ext cx="7696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bg1"/>
                </a:solidFill>
              </a:rPr>
              <a:t>ríos</a:t>
            </a:r>
            <a:endParaRPr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8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erfil de equi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9249201" cy="482453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7812360" y="1628800"/>
            <a:ext cx="1152128" cy="576064"/>
            <a:chOff x="7812360" y="1628800"/>
            <a:chExt cx="1152128" cy="576064"/>
          </a:xfrm>
        </p:grpSpPr>
        <p:cxnSp>
          <p:nvCxnSpPr>
            <p:cNvPr id="5" name="Conector recto de flecha 4"/>
            <p:cNvCxnSpPr/>
            <p:nvPr/>
          </p:nvCxnSpPr>
          <p:spPr bwMode="auto">
            <a:xfrm>
              <a:off x="8316416" y="1988840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4515" name="Text Box 3"/>
            <p:cNvSpPr txBox="1">
              <a:spLocks noChangeArrowheads="1"/>
            </p:cNvSpPr>
            <p:nvPr/>
          </p:nvSpPr>
          <p:spPr bwMode="auto">
            <a:xfrm>
              <a:off x="7812360" y="1628800"/>
              <a:ext cx="1152128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i="0">
                  <a:latin typeface="Helvetica"/>
                  <a:cs typeface="Helvetica"/>
                </a:rPr>
                <a:t>rapida bajada del nivel del mar</a:t>
              </a:r>
            </a:p>
          </p:txBody>
        </p:sp>
      </p:grpSp>
      <p:sp>
        <p:nvSpPr>
          <p:cNvPr id="2" name="Rectángulo 1"/>
          <p:cNvSpPr/>
          <p:nvPr/>
        </p:nvSpPr>
        <p:spPr bwMode="auto">
          <a:xfrm>
            <a:off x="4211960" y="4005064"/>
            <a:ext cx="504056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 flipH="1">
            <a:off x="3275856" y="4293096"/>
            <a:ext cx="936104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47664" y="5445224"/>
            <a:ext cx="28803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A: depositos aluviales totalmente erosionados</a:t>
            </a:r>
          </a:p>
        </p:txBody>
      </p:sp>
      <p:sp>
        <p:nvSpPr>
          <p:cNvPr id="10" name="Rectángulo 9"/>
          <p:cNvSpPr/>
          <p:nvPr/>
        </p:nvSpPr>
        <p:spPr bwMode="auto">
          <a:xfrm flipH="1">
            <a:off x="5796136" y="4005064"/>
            <a:ext cx="504056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H="1">
            <a:off x="5580112" y="4293096"/>
            <a:ext cx="504056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076056" y="5445224"/>
            <a:ext cx="28803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B: depositos aluviales parcialmente erosionados</a:t>
            </a:r>
          </a:p>
        </p:txBody>
      </p:sp>
      <p:cxnSp>
        <p:nvCxnSpPr>
          <p:cNvPr id="14" name="Conector recto de flecha 13"/>
          <p:cNvCxnSpPr/>
          <p:nvPr/>
        </p:nvCxnSpPr>
        <p:spPr bwMode="auto">
          <a:xfrm flipH="1">
            <a:off x="2123728" y="3212976"/>
            <a:ext cx="576064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691680" y="2924944"/>
            <a:ext cx="28803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erosionado</a:t>
            </a:r>
          </a:p>
        </p:txBody>
      </p:sp>
      <p:sp>
        <p:nvSpPr>
          <p:cNvPr id="15" name="Rectángulo 14"/>
          <p:cNvSpPr/>
          <p:nvPr/>
        </p:nvSpPr>
        <p:spPr bwMode="auto">
          <a:xfrm flipH="1">
            <a:off x="5796136" y="1916832"/>
            <a:ext cx="504056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Rectángulo 16"/>
          <p:cNvSpPr/>
          <p:nvPr/>
        </p:nvSpPr>
        <p:spPr bwMode="auto">
          <a:xfrm>
            <a:off x="4211960" y="1916832"/>
            <a:ext cx="504056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27584" y="116632"/>
            <a:ext cx="792088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smtClean="0">
                <a:latin typeface="Helvetica"/>
                <a:cs typeface="Helvetica"/>
              </a:rPr>
              <a:t>Nivel de base no constante</a:t>
            </a:r>
            <a:endParaRPr lang="en-US" sz="2400" i="0" dirty="0">
              <a:latin typeface="Helvetica"/>
              <a:cs typeface="Helvetica"/>
            </a:endParaRPr>
          </a:p>
        </p:txBody>
      </p:sp>
      <p:cxnSp>
        <p:nvCxnSpPr>
          <p:cNvPr id="21" name="Conector recto de flecha 20"/>
          <p:cNvCxnSpPr/>
          <p:nvPr/>
        </p:nvCxnSpPr>
        <p:spPr bwMode="auto">
          <a:xfrm>
            <a:off x="4427984" y="2204864"/>
            <a:ext cx="0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ector recto de flecha 22"/>
          <p:cNvCxnSpPr/>
          <p:nvPr/>
        </p:nvCxnSpPr>
        <p:spPr bwMode="auto">
          <a:xfrm>
            <a:off x="6012160" y="2204864"/>
            <a:ext cx="0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uadroTexto 11"/>
          <p:cNvSpPr txBox="1"/>
          <p:nvPr/>
        </p:nvSpPr>
        <p:spPr>
          <a:xfrm>
            <a:off x="4355976" y="1628800"/>
            <a:ext cx="362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868144" y="1628800"/>
            <a:ext cx="37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2878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rra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0881"/>
            <a:ext cx="7920880" cy="5258399"/>
          </a:xfrm>
          <a:prstGeom prst="rect">
            <a:avLst/>
          </a:prstGeom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5868144" y="2276872"/>
            <a:ext cx="3066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A: terrazas colgadas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928963" y="5445224"/>
            <a:ext cx="3237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B: terrazas encajadas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39552" y="566124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>
                <a:hlinkClick r:id="rId4"/>
              </a:rPr>
              <a:t>https://youtu.be/M1qY5BFgWrM</a:t>
            </a:r>
            <a:endParaRPr lang="es-ES_tradnl" sz="2000"/>
          </a:p>
        </p:txBody>
      </p:sp>
    </p:spTree>
    <p:extLst>
      <p:ext uri="{BB962C8B-B14F-4D97-AF65-F5344CB8AC3E}">
        <p14:creationId xmlns:p14="http://schemas.microsoft.com/office/powerpoint/2010/main" val="57016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Screen Shot 2018-11-21 at 12.12.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39143"/>
          <a:stretch/>
        </p:blipFill>
        <p:spPr>
          <a:xfrm>
            <a:off x="107504" y="317500"/>
            <a:ext cx="4123556" cy="19685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391472" y="116632"/>
            <a:ext cx="475252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Helvetica"/>
                <a:cs typeface="Helvetica"/>
              </a:rPr>
              <a:t>causas: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latin typeface="Helvetica"/>
                <a:cs typeface="Helvetica"/>
              </a:rPr>
              <a:t>Descenso absoluto del nivel de base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latin typeface="Helvetica"/>
                <a:cs typeface="Helvetica"/>
              </a:rPr>
              <a:t>Levantamiento tectónico de la región</a:t>
            </a:r>
          </a:p>
        </p:txBody>
      </p:sp>
      <p:pic>
        <p:nvPicPr>
          <p:cNvPr id="4" name="Imagen 3" descr="Untitled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645024"/>
            <a:ext cx="4508500" cy="2997200"/>
          </a:xfrm>
          <a:prstGeom prst="rect">
            <a:avLst/>
          </a:prstGeom>
        </p:spPr>
      </p:pic>
      <p:pic>
        <p:nvPicPr>
          <p:cNvPr id="7" name="Imagen 6" descr="Untit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168"/>
            <a:ext cx="46482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3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8-11-21 at 12.32.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69056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3568" y="3501008"/>
            <a:ext cx="1819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Falla de Niguëlas</a:t>
            </a: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>
            <a:off x="899592" y="3789040"/>
            <a:ext cx="36004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CuadroTexto 7"/>
          <p:cNvSpPr txBox="1"/>
          <p:nvPr/>
        </p:nvSpPr>
        <p:spPr>
          <a:xfrm>
            <a:off x="4716016" y="2132856"/>
            <a:ext cx="203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Terraza Pleistocena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948264" y="2996952"/>
            <a:ext cx="1594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El rio ‘Torrente’</a:t>
            </a:r>
          </a:p>
        </p:txBody>
      </p:sp>
      <p:sp>
        <p:nvSpPr>
          <p:cNvPr id="2" name="Forma libre 1"/>
          <p:cNvSpPr/>
          <p:nvPr/>
        </p:nvSpPr>
        <p:spPr>
          <a:xfrm>
            <a:off x="684639" y="1250950"/>
            <a:ext cx="6859161" cy="4299001"/>
          </a:xfrm>
          <a:custGeom>
            <a:avLst/>
            <a:gdLst>
              <a:gd name="connsiteX0" fmla="*/ 6859161 w 6859161"/>
              <a:gd name="connsiteY0" fmla="*/ 0 h 4299001"/>
              <a:gd name="connsiteX1" fmla="*/ 6789311 w 6859161"/>
              <a:gd name="connsiteY1" fmla="*/ 25400 h 4299001"/>
              <a:gd name="connsiteX2" fmla="*/ 6700411 w 6859161"/>
              <a:gd name="connsiteY2" fmla="*/ 38100 h 4299001"/>
              <a:gd name="connsiteX3" fmla="*/ 6579761 w 6859161"/>
              <a:gd name="connsiteY3" fmla="*/ 44450 h 4299001"/>
              <a:gd name="connsiteX4" fmla="*/ 6522611 w 6859161"/>
              <a:gd name="connsiteY4" fmla="*/ 50800 h 4299001"/>
              <a:gd name="connsiteX5" fmla="*/ 6459111 w 6859161"/>
              <a:gd name="connsiteY5" fmla="*/ 63500 h 4299001"/>
              <a:gd name="connsiteX6" fmla="*/ 6421011 w 6859161"/>
              <a:gd name="connsiteY6" fmla="*/ 69850 h 4299001"/>
              <a:gd name="connsiteX7" fmla="*/ 6395611 w 6859161"/>
              <a:gd name="connsiteY7" fmla="*/ 76200 h 4299001"/>
              <a:gd name="connsiteX8" fmla="*/ 6357511 w 6859161"/>
              <a:gd name="connsiteY8" fmla="*/ 88900 h 4299001"/>
              <a:gd name="connsiteX9" fmla="*/ 6363861 w 6859161"/>
              <a:gd name="connsiteY9" fmla="*/ 120650 h 4299001"/>
              <a:gd name="connsiteX10" fmla="*/ 6370211 w 6859161"/>
              <a:gd name="connsiteY10" fmla="*/ 139700 h 4299001"/>
              <a:gd name="connsiteX11" fmla="*/ 6376561 w 6859161"/>
              <a:gd name="connsiteY11" fmla="*/ 184150 h 4299001"/>
              <a:gd name="connsiteX12" fmla="*/ 6370211 w 6859161"/>
              <a:gd name="connsiteY12" fmla="*/ 209550 h 4299001"/>
              <a:gd name="connsiteX13" fmla="*/ 6287661 w 6859161"/>
              <a:gd name="connsiteY13" fmla="*/ 254000 h 4299001"/>
              <a:gd name="connsiteX14" fmla="*/ 6274961 w 6859161"/>
              <a:gd name="connsiteY14" fmla="*/ 273050 h 4299001"/>
              <a:gd name="connsiteX15" fmla="*/ 6268611 w 6859161"/>
              <a:gd name="connsiteY15" fmla="*/ 292100 h 4299001"/>
              <a:gd name="connsiteX16" fmla="*/ 6249561 w 6859161"/>
              <a:gd name="connsiteY16" fmla="*/ 304800 h 4299001"/>
              <a:gd name="connsiteX17" fmla="*/ 6052711 w 6859161"/>
              <a:gd name="connsiteY17" fmla="*/ 304800 h 4299001"/>
              <a:gd name="connsiteX18" fmla="*/ 6033661 w 6859161"/>
              <a:gd name="connsiteY18" fmla="*/ 311150 h 4299001"/>
              <a:gd name="connsiteX19" fmla="*/ 6020961 w 6859161"/>
              <a:gd name="connsiteY19" fmla="*/ 330200 h 4299001"/>
              <a:gd name="connsiteX20" fmla="*/ 6008261 w 6859161"/>
              <a:gd name="connsiteY20" fmla="*/ 374650 h 4299001"/>
              <a:gd name="connsiteX21" fmla="*/ 6001911 w 6859161"/>
              <a:gd name="connsiteY21" fmla="*/ 412750 h 4299001"/>
              <a:gd name="connsiteX22" fmla="*/ 5982861 w 6859161"/>
              <a:gd name="connsiteY22" fmla="*/ 419100 h 4299001"/>
              <a:gd name="connsiteX23" fmla="*/ 5913011 w 6859161"/>
              <a:gd name="connsiteY23" fmla="*/ 412750 h 4299001"/>
              <a:gd name="connsiteX24" fmla="*/ 5893961 w 6859161"/>
              <a:gd name="connsiteY24" fmla="*/ 406400 h 4299001"/>
              <a:gd name="connsiteX25" fmla="*/ 5843161 w 6859161"/>
              <a:gd name="connsiteY25" fmla="*/ 393700 h 4299001"/>
              <a:gd name="connsiteX26" fmla="*/ 5805061 w 6859161"/>
              <a:gd name="connsiteY26" fmla="*/ 381000 h 4299001"/>
              <a:gd name="connsiteX27" fmla="*/ 5786011 w 6859161"/>
              <a:gd name="connsiteY27" fmla="*/ 374650 h 4299001"/>
              <a:gd name="connsiteX28" fmla="*/ 5760611 w 6859161"/>
              <a:gd name="connsiteY28" fmla="*/ 368300 h 4299001"/>
              <a:gd name="connsiteX29" fmla="*/ 5741561 w 6859161"/>
              <a:gd name="connsiteY29" fmla="*/ 355600 h 4299001"/>
              <a:gd name="connsiteX30" fmla="*/ 5716161 w 6859161"/>
              <a:gd name="connsiteY30" fmla="*/ 349250 h 4299001"/>
              <a:gd name="connsiteX31" fmla="*/ 5697111 w 6859161"/>
              <a:gd name="connsiteY31" fmla="*/ 342900 h 4299001"/>
              <a:gd name="connsiteX32" fmla="*/ 5690761 w 6859161"/>
              <a:gd name="connsiteY32" fmla="*/ 361950 h 4299001"/>
              <a:gd name="connsiteX33" fmla="*/ 5735211 w 6859161"/>
              <a:gd name="connsiteY33" fmla="*/ 406400 h 4299001"/>
              <a:gd name="connsiteX34" fmla="*/ 5773311 w 6859161"/>
              <a:gd name="connsiteY34" fmla="*/ 438150 h 4299001"/>
              <a:gd name="connsiteX35" fmla="*/ 5824111 w 6859161"/>
              <a:gd name="connsiteY35" fmla="*/ 457200 h 4299001"/>
              <a:gd name="connsiteX36" fmla="*/ 5843161 w 6859161"/>
              <a:gd name="connsiteY36" fmla="*/ 469900 h 4299001"/>
              <a:gd name="connsiteX37" fmla="*/ 5862211 w 6859161"/>
              <a:gd name="connsiteY37" fmla="*/ 476250 h 4299001"/>
              <a:gd name="connsiteX38" fmla="*/ 5900311 w 6859161"/>
              <a:gd name="connsiteY38" fmla="*/ 495300 h 4299001"/>
              <a:gd name="connsiteX39" fmla="*/ 5951111 w 6859161"/>
              <a:gd name="connsiteY39" fmla="*/ 571500 h 4299001"/>
              <a:gd name="connsiteX40" fmla="*/ 5963811 w 6859161"/>
              <a:gd name="connsiteY40" fmla="*/ 590550 h 4299001"/>
              <a:gd name="connsiteX41" fmla="*/ 5982861 w 6859161"/>
              <a:gd name="connsiteY41" fmla="*/ 596900 h 4299001"/>
              <a:gd name="connsiteX42" fmla="*/ 6020961 w 6859161"/>
              <a:gd name="connsiteY42" fmla="*/ 622300 h 4299001"/>
              <a:gd name="connsiteX43" fmla="*/ 6059061 w 6859161"/>
              <a:gd name="connsiteY43" fmla="*/ 635000 h 4299001"/>
              <a:gd name="connsiteX44" fmla="*/ 6078111 w 6859161"/>
              <a:gd name="connsiteY44" fmla="*/ 641350 h 4299001"/>
              <a:gd name="connsiteX45" fmla="*/ 6147961 w 6859161"/>
              <a:gd name="connsiteY45" fmla="*/ 660400 h 4299001"/>
              <a:gd name="connsiteX46" fmla="*/ 6173361 w 6859161"/>
              <a:gd name="connsiteY46" fmla="*/ 673100 h 4299001"/>
              <a:gd name="connsiteX47" fmla="*/ 6249561 w 6859161"/>
              <a:gd name="connsiteY47" fmla="*/ 736600 h 4299001"/>
              <a:gd name="connsiteX48" fmla="*/ 6262261 w 6859161"/>
              <a:gd name="connsiteY48" fmla="*/ 755650 h 4299001"/>
              <a:gd name="connsiteX49" fmla="*/ 6243211 w 6859161"/>
              <a:gd name="connsiteY49" fmla="*/ 819150 h 4299001"/>
              <a:gd name="connsiteX50" fmla="*/ 6179711 w 6859161"/>
              <a:gd name="connsiteY50" fmla="*/ 850900 h 4299001"/>
              <a:gd name="connsiteX51" fmla="*/ 6141611 w 6859161"/>
              <a:gd name="connsiteY51" fmla="*/ 857250 h 4299001"/>
              <a:gd name="connsiteX52" fmla="*/ 6103511 w 6859161"/>
              <a:gd name="connsiteY52" fmla="*/ 869950 h 4299001"/>
              <a:gd name="connsiteX53" fmla="*/ 6097161 w 6859161"/>
              <a:gd name="connsiteY53" fmla="*/ 889000 h 4299001"/>
              <a:gd name="connsiteX54" fmla="*/ 6065411 w 6859161"/>
              <a:gd name="connsiteY54" fmla="*/ 927100 h 4299001"/>
              <a:gd name="connsiteX55" fmla="*/ 6027311 w 6859161"/>
              <a:gd name="connsiteY55" fmla="*/ 952500 h 4299001"/>
              <a:gd name="connsiteX56" fmla="*/ 6008261 w 6859161"/>
              <a:gd name="connsiteY56" fmla="*/ 958850 h 4299001"/>
              <a:gd name="connsiteX57" fmla="*/ 5887611 w 6859161"/>
              <a:gd name="connsiteY57" fmla="*/ 952500 h 4299001"/>
              <a:gd name="connsiteX58" fmla="*/ 5817761 w 6859161"/>
              <a:gd name="connsiteY58" fmla="*/ 914400 h 4299001"/>
              <a:gd name="connsiteX59" fmla="*/ 5805061 w 6859161"/>
              <a:gd name="connsiteY59" fmla="*/ 895350 h 4299001"/>
              <a:gd name="connsiteX60" fmla="*/ 5766961 w 6859161"/>
              <a:gd name="connsiteY60" fmla="*/ 876300 h 4299001"/>
              <a:gd name="connsiteX61" fmla="*/ 5741561 w 6859161"/>
              <a:gd name="connsiteY61" fmla="*/ 869950 h 4299001"/>
              <a:gd name="connsiteX62" fmla="*/ 5601861 w 6859161"/>
              <a:gd name="connsiteY62" fmla="*/ 882650 h 4299001"/>
              <a:gd name="connsiteX63" fmla="*/ 5570111 w 6859161"/>
              <a:gd name="connsiteY63" fmla="*/ 889000 h 4299001"/>
              <a:gd name="connsiteX64" fmla="*/ 5487561 w 6859161"/>
              <a:gd name="connsiteY64" fmla="*/ 882650 h 4299001"/>
              <a:gd name="connsiteX65" fmla="*/ 5417711 w 6859161"/>
              <a:gd name="connsiteY65" fmla="*/ 869950 h 4299001"/>
              <a:gd name="connsiteX66" fmla="*/ 5360561 w 6859161"/>
              <a:gd name="connsiteY66" fmla="*/ 863600 h 4299001"/>
              <a:gd name="connsiteX67" fmla="*/ 5163711 w 6859161"/>
              <a:gd name="connsiteY67" fmla="*/ 863600 h 4299001"/>
              <a:gd name="connsiteX68" fmla="*/ 5144661 w 6859161"/>
              <a:gd name="connsiteY68" fmla="*/ 857250 h 4299001"/>
              <a:gd name="connsiteX69" fmla="*/ 5100211 w 6859161"/>
              <a:gd name="connsiteY69" fmla="*/ 825500 h 4299001"/>
              <a:gd name="connsiteX70" fmla="*/ 5081161 w 6859161"/>
              <a:gd name="connsiteY70" fmla="*/ 819150 h 4299001"/>
              <a:gd name="connsiteX71" fmla="*/ 5055761 w 6859161"/>
              <a:gd name="connsiteY71" fmla="*/ 800100 h 4299001"/>
              <a:gd name="connsiteX72" fmla="*/ 5036711 w 6859161"/>
              <a:gd name="connsiteY72" fmla="*/ 787400 h 4299001"/>
              <a:gd name="connsiteX73" fmla="*/ 5017661 w 6859161"/>
              <a:gd name="connsiteY73" fmla="*/ 768350 h 4299001"/>
              <a:gd name="connsiteX74" fmla="*/ 4992261 w 6859161"/>
              <a:gd name="connsiteY74" fmla="*/ 749300 h 4299001"/>
              <a:gd name="connsiteX75" fmla="*/ 4954161 w 6859161"/>
              <a:gd name="connsiteY75" fmla="*/ 711200 h 4299001"/>
              <a:gd name="connsiteX76" fmla="*/ 4903361 w 6859161"/>
              <a:gd name="connsiteY76" fmla="*/ 654050 h 4299001"/>
              <a:gd name="connsiteX77" fmla="*/ 4865261 w 6859161"/>
              <a:gd name="connsiteY77" fmla="*/ 628650 h 4299001"/>
              <a:gd name="connsiteX78" fmla="*/ 4820811 w 6859161"/>
              <a:gd name="connsiteY78" fmla="*/ 603250 h 4299001"/>
              <a:gd name="connsiteX79" fmla="*/ 4801761 w 6859161"/>
              <a:gd name="connsiteY79" fmla="*/ 596900 h 4299001"/>
              <a:gd name="connsiteX80" fmla="*/ 4776361 w 6859161"/>
              <a:gd name="connsiteY80" fmla="*/ 584200 h 4299001"/>
              <a:gd name="connsiteX81" fmla="*/ 4744611 w 6859161"/>
              <a:gd name="connsiteY81" fmla="*/ 577850 h 4299001"/>
              <a:gd name="connsiteX82" fmla="*/ 4452511 w 6859161"/>
              <a:gd name="connsiteY82" fmla="*/ 571500 h 4299001"/>
              <a:gd name="connsiteX83" fmla="*/ 4369961 w 6859161"/>
              <a:gd name="connsiteY83" fmla="*/ 565150 h 4299001"/>
              <a:gd name="connsiteX84" fmla="*/ 4274711 w 6859161"/>
              <a:gd name="connsiteY84" fmla="*/ 558800 h 4299001"/>
              <a:gd name="connsiteX85" fmla="*/ 4223911 w 6859161"/>
              <a:gd name="connsiteY85" fmla="*/ 552450 h 4299001"/>
              <a:gd name="connsiteX86" fmla="*/ 4141361 w 6859161"/>
              <a:gd name="connsiteY86" fmla="*/ 546100 h 4299001"/>
              <a:gd name="connsiteX87" fmla="*/ 4077861 w 6859161"/>
              <a:gd name="connsiteY87" fmla="*/ 539750 h 4299001"/>
              <a:gd name="connsiteX88" fmla="*/ 4052461 w 6859161"/>
              <a:gd name="connsiteY88" fmla="*/ 533400 h 4299001"/>
              <a:gd name="connsiteX89" fmla="*/ 3982611 w 6859161"/>
              <a:gd name="connsiteY89" fmla="*/ 520700 h 4299001"/>
              <a:gd name="connsiteX90" fmla="*/ 3938161 w 6859161"/>
              <a:gd name="connsiteY90" fmla="*/ 514350 h 4299001"/>
              <a:gd name="connsiteX91" fmla="*/ 3754011 w 6859161"/>
              <a:gd name="connsiteY91" fmla="*/ 508000 h 4299001"/>
              <a:gd name="connsiteX92" fmla="*/ 3677811 w 6859161"/>
              <a:gd name="connsiteY92" fmla="*/ 495300 h 4299001"/>
              <a:gd name="connsiteX93" fmla="*/ 3646061 w 6859161"/>
              <a:gd name="connsiteY93" fmla="*/ 488950 h 4299001"/>
              <a:gd name="connsiteX94" fmla="*/ 3607961 w 6859161"/>
              <a:gd name="connsiteY94" fmla="*/ 476250 h 4299001"/>
              <a:gd name="connsiteX95" fmla="*/ 3588911 w 6859161"/>
              <a:gd name="connsiteY95" fmla="*/ 469900 h 4299001"/>
              <a:gd name="connsiteX96" fmla="*/ 3557161 w 6859161"/>
              <a:gd name="connsiteY96" fmla="*/ 463550 h 4299001"/>
              <a:gd name="connsiteX97" fmla="*/ 3512711 w 6859161"/>
              <a:gd name="connsiteY97" fmla="*/ 469900 h 4299001"/>
              <a:gd name="connsiteX98" fmla="*/ 3493661 w 6859161"/>
              <a:gd name="connsiteY98" fmla="*/ 476250 h 4299001"/>
              <a:gd name="connsiteX99" fmla="*/ 3487311 w 6859161"/>
              <a:gd name="connsiteY99" fmla="*/ 495300 h 4299001"/>
              <a:gd name="connsiteX100" fmla="*/ 3487311 w 6859161"/>
              <a:gd name="connsiteY100" fmla="*/ 590550 h 4299001"/>
              <a:gd name="connsiteX101" fmla="*/ 3480961 w 6859161"/>
              <a:gd name="connsiteY101" fmla="*/ 609600 h 4299001"/>
              <a:gd name="connsiteX102" fmla="*/ 3461911 w 6859161"/>
              <a:gd name="connsiteY102" fmla="*/ 615950 h 4299001"/>
              <a:gd name="connsiteX103" fmla="*/ 3436511 w 6859161"/>
              <a:gd name="connsiteY103" fmla="*/ 609600 h 4299001"/>
              <a:gd name="connsiteX104" fmla="*/ 3398411 w 6859161"/>
              <a:gd name="connsiteY104" fmla="*/ 596900 h 4299001"/>
              <a:gd name="connsiteX105" fmla="*/ 3379361 w 6859161"/>
              <a:gd name="connsiteY105" fmla="*/ 590550 h 4299001"/>
              <a:gd name="connsiteX106" fmla="*/ 3353961 w 6859161"/>
              <a:gd name="connsiteY106" fmla="*/ 584200 h 4299001"/>
              <a:gd name="connsiteX107" fmla="*/ 3271411 w 6859161"/>
              <a:gd name="connsiteY107" fmla="*/ 596900 h 4299001"/>
              <a:gd name="connsiteX108" fmla="*/ 3233311 w 6859161"/>
              <a:gd name="connsiteY108" fmla="*/ 628650 h 4299001"/>
              <a:gd name="connsiteX109" fmla="*/ 3220611 w 6859161"/>
              <a:gd name="connsiteY109" fmla="*/ 647700 h 4299001"/>
              <a:gd name="connsiteX110" fmla="*/ 3182511 w 6859161"/>
              <a:gd name="connsiteY110" fmla="*/ 717550 h 4299001"/>
              <a:gd name="connsiteX111" fmla="*/ 3163461 w 6859161"/>
              <a:gd name="connsiteY111" fmla="*/ 730250 h 4299001"/>
              <a:gd name="connsiteX112" fmla="*/ 2731661 w 6859161"/>
              <a:gd name="connsiteY112" fmla="*/ 736600 h 4299001"/>
              <a:gd name="connsiteX113" fmla="*/ 2680861 w 6859161"/>
              <a:gd name="connsiteY113" fmla="*/ 730250 h 4299001"/>
              <a:gd name="connsiteX114" fmla="*/ 2661811 w 6859161"/>
              <a:gd name="connsiteY114" fmla="*/ 717550 h 4299001"/>
              <a:gd name="connsiteX115" fmla="*/ 2642761 w 6859161"/>
              <a:gd name="connsiteY115" fmla="*/ 711200 h 4299001"/>
              <a:gd name="connsiteX116" fmla="*/ 2623711 w 6859161"/>
              <a:gd name="connsiteY116" fmla="*/ 717550 h 4299001"/>
              <a:gd name="connsiteX117" fmla="*/ 2604661 w 6859161"/>
              <a:gd name="connsiteY117" fmla="*/ 730250 h 4299001"/>
              <a:gd name="connsiteX118" fmla="*/ 2579261 w 6859161"/>
              <a:gd name="connsiteY118" fmla="*/ 736600 h 4299001"/>
              <a:gd name="connsiteX119" fmla="*/ 2534811 w 6859161"/>
              <a:gd name="connsiteY119" fmla="*/ 742950 h 4299001"/>
              <a:gd name="connsiteX120" fmla="*/ 2509411 w 6859161"/>
              <a:gd name="connsiteY120" fmla="*/ 749300 h 4299001"/>
              <a:gd name="connsiteX121" fmla="*/ 2458611 w 6859161"/>
              <a:gd name="connsiteY121" fmla="*/ 762000 h 4299001"/>
              <a:gd name="connsiteX122" fmla="*/ 2401461 w 6859161"/>
              <a:gd name="connsiteY122" fmla="*/ 793750 h 4299001"/>
              <a:gd name="connsiteX123" fmla="*/ 2369711 w 6859161"/>
              <a:gd name="connsiteY123" fmla="*/ 831850 h 4299001"/>
              <a:gd name="connsiteX124" fmla="*/ 2376061 w 6859161"/>
              <a:gd name="connsiteY124" fmla="*/ 850900 h 4299001"/>
              <a:gd name="connsiteX125" fmla="*/ 2369711 w 6859161"/>
              <a:gd name="connsiteY125" fmla="*/ 869950 h 4299001"/>
              <a:gd name="connsiteX126" fmla="*/ 2299861 w 6859161"/>
              <a:gd name="connsiteY126" fmla="*/ 876300 h 4299001"/>
              <a:gd name="connsiteX127" fmla="*/ 2293511 w 6859161"/>
              <a:gd name="connsiteY127" fmla="*/ 958850 h 4299001"/>
              <a:gd name="connsiteX128" fmla="*/ 2287161 w 6859161"/>
              <a:gd name="connsiteY128" fmla="*/ 984250 h 4299001"/>
              <a:gd name="connsiteX129" fmla="*/ 2274461 w 6859161"/>
              <a:gd name="connsiteY129" fmla="*/ 1047750 h 4299001"/>
              <a:gd name="connsiteX130" fmla="*/ 2255411 w 6859161"/>
              <a:gd name="connsiteY130" fmla="*/ 1200150 h 4299001"/>
              <a:gd name="connsiteX131" fmla="*/ 2236361 w 6859161"/>
              <a:gd name="connsiteY131" fmla="*/ 1212850 h 4299001"/>
              <a:gd name="connsiteX132" fmla="*/ 2210961 w 6859161"/>
              <a:gd name="connsiteY132" fmla="*/ 1270000 h 4299001"/>
              <a:gd name="connsiteX133" fmla="*/ 2204611 w 6859161"/>
              <a:gd name="connsiteY133" fmla="*/ 1295400 h 4299001"/>
              <a:gd name="connsiteX134" fmla="*/ 2179211 w 6859161"/>
              <a:gd name="connsiteY134" fmla="*/ 1333500 h 4299001"/>
              <a:gd name="connsiteX135" fmla="*/ 2147461 w 6859161"/>
              <a:gd name="connsiteY135" fmla="*/ 1371600 h 4299001"/>
              <a:gd name="connsiteX136" fmla="*/ 2128411 w 6859161"/>
              <a:gd name="connsiteY136" fmla="*/ 1466850 h 4299001"/>
              <a:gd name="connsiteX137" fmla="*/ 2103011 w 6859161"/>
              <a:gd name="connsiteY137" fmla="*/ 1504950 h 4299001"/>
              <a:gd name="connsiteX138" fmla="*/ 2090311 w 6859161"/>
              <a:gd name="connsiteY138" fmla="*/ 1524000 h 4299001"/>
              <a:gd name="connsiteX139" fmla="*/ 2052211 w 6859161"/>
              <a:gd name="connsiteY139" fmla="*/ 1549400 h 4299001"/>
              <a:gd name="connsiteX140" fmla="*/ 2033161 w 6859161"/>
              <a:gd name="connsiteY140" fmla="*/ 1555750 h 4299001"/>
              <a:gd name="connsiteX141" fmla="*/ 2014111 w 6859161"/>
              <a:gd name="connsiteY141" fmla="*/ 1568450 h 4299001"/>
              <a:gd name="connsiteX142" fmla="*/ 1956961 w 6859161"/>
              <a:gd name="connsiteY142" fmla="*/ 1587500 h 4299001"/>
              <a:gd name="connsiteX143" fmla="*/ 1937911 w 6859161"/>
              <a:gd name="connsiteY143" fmla="*/ 1593850 h 4299001"/>
              <a:gd name="connsiteX144" fmla="*/ 1918861 w 6859161"/>
              <a:gd name="connsiteY144" fmla="*/ 1600200 h 4299001"/>
              <a:gd name="connsiteX145" fmla="*/ 1855361 w 6859161"/>
              <a:gd name="connsiteY145" fmla="*/ 1606550 h 4299001"/>
              <a:gd name="connsiteX146" fmla="*/ 1785511 w 6859161"/>
              <a:gd name="connsiteY146" fmla="*/ 1619250 h 4299001"/>
              <a:gd name="connsiteX147" fmla="*/ 1753761 w 6859161"/>
              <a:gd name="connsiteY147" fmla="*/ 1651000 h 4299001"/>
              <a:gd name="connsiteX148" fmla="*/ 1734711 w 6859161"/>
              <a:gd name="connsiteY148" fmla="*/ 1670050 h 4299001"/>
              <a:gd name="connsiteX149" fmla="*/ 1690261 w 6859161"/>
              <a:gd name="connsiteY149" fmla="*/ 1720850 h 4299001"/>
              <a:gd name="connsiteX150" fmla="*/ 1677561 w 6859161"/>
              <a:gd name="connsiteY150" fmla="*/ 1739900 h 4299001"/>
              <a:gd name="connsiteX151" fmla="*/ 1645811 w 6859161"/>
              <a:gd name="connsiteY151" fmla="*/ 1771650 h 4299001"/>
              <a:gd name="connsiteX152" fmla="*/ 1639461 w 6859161"/>
              <a:gd name="connsiteY152" fmla="*/ 1809750 h 4299001"/>
              <a:gd name="connsiteX153" fmla="*/ 1601361 w 6859161"/>
              <a:gd name="connsiteY153" fmla="*/ 1835150 h 4299001"/>
              <a:gd name="connsiteX154" fmla="*/ 1582311 w 6859161"/>
              <a:gd name="connsiteY154" fmla="*/ 1847850 h 4299001"/>
              <a:gd name="connsiteX155" fmla="*/ 1506111 w 6859161"/>
              <a:gd name="connsiteY155" fmla="*/ 1911350 h 4299001"/>
              <a:gd name="connsiteX156" fmla="*/ 1487061 w 6859161"/>
              <a:gd name="connsiteY156" fmla="*/ 1924050 h 4299001"/>
              <a:gd name="connsiteX157" fmla="*/ 1448961 w 6859161"/>
              <a:gd name="connsiteY157" fmla="*/ 1936750 h 4299001"/>
              <a:gd name="connsiteX158" fmla="*/ 1429911 w 6859161"/>
              <a:gd name="connsiteY158" fmla="*/ 1943100 h 4299001"/>
              <a:gd name="connsiteX159" fmla="*/ 1353711 w 6859161"/>
              <a:gd name="connsiteY159" fmla="*/ 1955800 h 4299001"/>
              <a:gd name="connsiteX160" fmla="*/ 1309261 w 6859161"/>
              <a:gd name="connsiteY160" fmla="*/ 1949450 h 4299001"/>
              <a:gd name="connsiteX161" fmla="*/ 1290211 w 6859161"/>
              <a:gd name="connsiteY161" fmla="*/ 1943100 h 4299001"/>
              <a:gd name="connsiteX162" fmla="*/ 1099711 w 6859161"/>
              <a:gd name="connsiteY162" fmla="*/ 1955800 h 4299001"/>
              <a:gd name="connsiteX163" fmla="*/ 1029861 w 6859161"/>
              <a:gd name="connsiteY163" fmla="*/ 1974850 h 4299001"/>
              <a:gd name="connsiteX164" fmla="*/ 1029861 w 6859161"/>
              <a:gd name="connsiteY164" fmla="*/ 1974850 h 4299001"/>
              <a:gd name="connsiteX165" fmla="*/ 985411 w 6859161"/>
              <a:gd name="connsiteY165" fmla="*/ 1987550 h 4299001"/>
              <a:gd name="connsiteX166" fmla="*/ 947311 w 6859161"/>
              <a:gd name="connsiteY166" fmla="*/ 2012950 h 4299001"/>
              <a:gd name="connsiteX167" fmla="*/ 928261 w 6859161"/>
              <a:gd name="connsiteY167" fmla="*/ 2025650 h 4299001"/>
              <a:gd name="connsiteX168" fmla="*/ 909211 w 6859161"/>
              <a:gd name="connsiteY168" fmla="*/ 2032000 h 4299001"/>
              <a:gd name="connsiteX169" fmla="*/ 871111 w 6859161"/>
              <a:gd name="connsiteY169" fmla="*/ 2057400 h 4299001"/>
              <a:gd name="connsiteX170" fmla="*/ 833011 w 6859161"/>
              <a:gd name="connsiteY170" fmla="*/ 2076450 h 4299001"/>
              <a:gd name="connsiteX171" fmla="*/ 807611 w 6859161"/>
              <a:gd name="connsiteY171" fmla="*/ 2089150 h 4299001"/>
              <a:gd name="connsiteX172" fmla="*/ 769511 w 6859161"/>
              <a:gd name="connsiteY172" fmla="*/ 2114550 h 4299001"/>
              <a:gd name="connsiteX173" fmla="*/ 750461 w 6859161"/>
              <a:gd name="connsiteY173" fmla="*/ 2127250 h 4299001"/>
              <a:gd name="connsiteX174" fmla="*/ 731411 w 6859161"/>
              <a:gd name="connsiteY174" fmla="*/ 2133600 h 4299001"/>
              <a:gd name="connsiteX175" fmla="*/ 712361 w 6859161"/>
              <a:gd name="connsiteY175" fmla="*/ 2146300 h 4299001"/>
              <a:gd name="connsiteX176" fmla="*/ 674261 w 6859161"/>
              <a:gd name="connsiteY176" fmla="*/ 2159000 h 4299001"/>
              <a:gd name="connsiteX177" fmla="*/ 636161 w 6859161"/>
              <a:gd name="connsiteY177" fmla="*/ 2171700 h 4299001"/>
              <a:gd name="connsiteX178" fmla="*/ 617111 w 6859161"/>
              <a:gd name="connsiteY178" fmla="*/ 2178050 h 4299001"/>
              <a:gd name="connsiteX179" fmla="*/ 598061 w 6859161"/>
              <a:gd name="connsiteY179" fmla="*/ 2184400 h 4299001"/>
              <a:gd name="connsiteX180" fmla="*/ 559961 w 6859161"/>
              <a:gd name="connsiteY180" fmla="*/ 2209800 h 4299001"/>
              <a:gd name="connsiteX181" fmla="*/ 540911 w 6859161"/>
              <a:gd name="connsiteY181" fmla="*/ 2222500 h 4299001"/>
              <a:gd name="connsiteX182" fmla="*/ 509161 w 6859161"/>
              <a:gd name="connsiteY182" fmla="*/ 2260600 h 4299001"/>
              <a:gd name="connsiteX183" fmla="*/ 496461 w 6859161"/>
              <a:gd name="connsiteY183" fmla="*/ 2279650 h 4299001"/>
              <a:gd name="connsiteX184" fmla="*/ 477411 w 6859161"/>
              <a:gd name="connsiteY184" fmla="*/ 2298700 h 4299001"/>
              <a:gd name="connsiteX185" fmla="*/ 452011 w 6859161"/>
              <a:gd name="connsiteY185" fmla="*/ 2336800 h 4299001"/>
              <a:gd name="connsiteX186" fmla="*/ 439311 w 6859161"/>
              <a:gd name="connsiteY186" fmla="*/ 2355850 h 4299001"/>
              <a:gd name="connsiteX187" fmla="*/ 432961 w 6859161"/>
              <a:gd name="connsiteY187" fmla="*/ 2374900 h 4299001"/>
              <a:gd name="connsiteX188" fmla="*/ 413911 w 6859161"/>
              <a:gd name="connsiteY188" fmla="*/ 2393950 h 4299001"/>
              <a:gd name="connsiteX189" fmla="*/ 401211 w 6859161"/>
              <a:gd name="connsiteY189" fmla="*/ 2413000 h 4299001"/>
              <a:gd name="connsiteX190" fmla="*/ 363111 w 6859161"/>
              <a:gd name="connsiteY190" fmla="*/ 2438400 h 4299001"/>
              <a:gd name="connsiteX191" fmla="*/ 325011 w 6859161"/>
              <a:gd name="connsiteY191" fmla="*/ 2451100 h 4299001"/>
              <a:gd name="connsiteX192" fmla="*/ 305961 w 6859161"/>
              <a:gd name="connsiteY192" fmla="*/ 2457450 h 4299001"/>
              <a:gd name="connsiteX193" fmla="*/ 267861 w 6859161"/>
              <a:gd name="connsiteY193" fmla="*/ 2476500 h 4299001"/>
              <a:gd name="connsiteX194" fmla="*/ 242461 w 6859161"/>
              <a:gd name="connsiteY194" fmla="*/ 2514600 h 4299001"/>
              <a:gd name="connsiteX195" fmla="*/ 229761 w 6859161"/>
              <a:gd name="connsiteY195" fmla="*/ 2533650 h 4299001"/>
              <a:gd name="connsiteX196" fmla="*/ 217061 w 6859161"/>
              <a:gd name="connsiteY196" fmla="*/ 2571750 h 4299001"/>
              <a:gd name="connsiteX197" fmla="*/ 223411 w 6859161"/>
              <a:gd name="connsiteY197" fmla="*/ 2686050 h 4299001"/>
              <a:gd name="connsiteX198" fmla="*/ 229761 w 6859161"/>
              <a:gd name="connsiteY198" fmla="*/ 2711450 h 4299001"/>
              <a:gd name="connsiteX199" fmla="*/ 242461 w 6859161"/>
              <a:gd name="connsiteY199" fmla="*/ 2774950 h 4299001"/>
              <a:gd name="connsiteX200" fmla="*/ 248811 w 6859161"/>
              <a:gd name="connsiteY200" fmla="*/ 2806700 h 4299001"/>
              <a:gd name="connsiteX201" fmla="*/ 261511 w 6859161"/>
              <a:gd name="connsiteY201" fmla="*/ 2844800 h 4299001"/>
              <a:gd name="connsiteX202" fmla="*/ 293261 w 6859161"/>
              <a:gd name="connsiteY202" fmla="*/ 2901950 h 4299001"/>
              <a:gd name="connsiteX203" fmla="*/ 305961 w 6859161"/>
              <a:gd name="connsiteY203" fmla="*/ 2921000 h 4299001"/>
              <a:gd name="connsiteX204" fmla="*/ 318661 w 6859161"/>
              <a:gd name="connsiteY204" fmla="*/ 2959100 h 4299001"/>
              <a:gd name="connsiteX205" fmla="*/ 331361 w 6859161"/>
              <a:gd name="connsiteY205" fmla="*/ 3041650 h 4299001"/>
              <a:gd name="connsiteX206" fmla="*/ 350411 w 6859161"/>
              <a:gd name="connsiteY206" fmla="*/ 3105150 h 4299001"/>
              <a:gd name="connsiteX207" fmla="*/ 363111 w 6859161"/>
              <a:gd name="connsiteY207" fmla="*/ 3175000 h 4299001"/>
              <a:gd name="connsiteX208" fmla="*/ 356761 w 6859161"/>
              <a:gd name="connsiteY208" fmla="*/ 3346450 h 4299001"/>
              <a:gd name="connsiteX209" fmla="*/ 344061 w 6859161"/>
              <a:gd name="connsiteY209" fmla="*/ 3422650 h 4299001"/>
              <a:gd name="connsiteX210" fmla="*/ 325011 w 6859161"/>
              <a:gd name="connsiteY210" fmla="*/ 3479800 h 4299001"/>
              <a:gd name="connsiteX211" fmla="*/ 318661 w 6859161"/>
              <a:gd name="connsiteY211" fmla="*/ 3498850 h 4299001"/>
              <a:gd name="connsiteX212" fmla="*/ 312311 w 6859161"/>
              <a:gd name="connsiteY212" fmla="*/ 3524250 h 4299001"/>
              <a:gd name="connsiteX213" fmla="*/ 299611 w 6859161"/>
              <a:gd name="connsiteY213" fmla="*/ 3562350 h 4299001"/>
              <a:gd name="connsiteX214" fmla="*/ 286911 w 6859161"/>
              <a:gd name="connsiteY214" fmla="*/ 3600450 h 4299001"/>
              <a:gd name="connsiteX215" fmla="*/ 280561 w 6859161"/>
              <a:gd name="connsiteY215" fmla="*/ 3619500 h 4299001"/>
              <a:gd name="connsiteX216" fmla="*/ 274211 w 6859161"/>
              <a:gd name="connsiteY216" fmla="*/ 3638550 h 4299001"/>
              <a:gd name="connsiteX217" fmla="*/ 255161 w 6859161"/>
              <a:gd name="connsiteY217" fmla="*/ 3702050 h 4299001"/>
              <a:gd name="connsiteX218" fmla="*/ 248811 w 6859161"/>
              <a:gd name="connsiteY218" fmla="*/ 3721100 h 4299001"/>
              <a:gd name="connsiteX219" fmla="*/ 229761 w 6859161"/>
              <a:gd name="connsiteY219" fmla="*/ 3759200 h 4299001"/>
              <a:gd name="connsiteX220" fmla="*/ 217061 w 6859161"/>
              <a:gd name="connsiteY220" fmla="*/ 3778250 h 4299001"/>
              <a:gd name="connsiteX221" fmla="*/ 210711 w 6859161"/>
              <a:gd name="connsiteY221" fmla="*/ 3797300 h 4299001"/>
              <a:gd name="connsiteX222" fmla="*/ 198011 w 6859161"/>
              <a:gd name="connsiteY222" fmla="*/ 3816350 h 4299001"/>
              <a:gd name="connsiteX223" fmla="*/ 185311 w 6859161"/>
              <a:gd name="connsiteY223" fmla="*/ 3854450 h 4299001"/>
              <a:gd name="connsiteX224" fmla="*/ 172611 w 6859161"/>
              <a:gd name="connsiteY224" fmla="*/ 3873500 h 4299001"/>
              <a:gd name="connsiteX225" fmla="*/ 166261 w 6859161"/>
              <a:gd name="connsiteY225" fmla="*/ 3892550 h 4299001"/>
              <a:gd name="connsiteX226" fmla="*/ 140861 w 6859161"/>
              <a:gd name="connsiteY226" fmla="*/ 3930650 h 4299001"/>
              <a:gd name="connsiteX227" fmla="*/ 121811 w 6859161"/>
              <a:gd name="connsiteY227" fmla="*/ 3968750 h 4299001"/>
              <a:gd name="connsiteX228" fmla="*/ 115461 w 6859161"/>
              <a:gd name="connsiteY228" fmla="*/ 3987800 h 4299001"/>
              <a:gd name="connsiteX229" fmla="*/ 102761 w 6859161"/>
              <a:gd name="connsiteY229" fmla="*/ 4006850 h 4299001"/>
              <a:gd name="connsiteX230" fmla="*/ 96411 w 6859161"/>
              <a:gd name="connsiteY230" fmla="*/ 4025900 h 4299001"/>
              <a:gd name="connsiteX231" fmla="*/ 83711 w 6859161"/>
              <a:gd name="connsiteY231" fmla="*/ 4044950 h 4299001"/>
              <a:gd name="connsiteX232" fmla="*/ 77361 w 6859161"/>
              <a:gd name="connsiteY232" fmla="*/ 4064000 h 4299001"/>
              <a:gd name="connsiteX233" fmla="*/ 64661 w 6859161"/>
              <a:gd name="connsiteY233" fmla="*/ 4083050 h 4299001"/>
              <a:gd name="connsiteX234" fmla="*/ 51961 w 6859161"/>
              <a:gd name="connsiteY234" fmla="*/ 4121150 h 4299001"/>
              <a:gd name="connsiteX235" fmla="*/ 39261 w 6859161"/>
              <a:gd name="connsiteY235" fmla="*/ 4159250 h 4299001"/>
              <a:gd name="connsiteX236" fmla="*/ 32911 w 6859161"/>
              <a:gd name="connsiteY236" fmla="*/ 4178300 h 4299001"/>
              <a:gd name="connsiteX237" fmla="*/ 20211 w 6859161"/>
              <a:gd name="connsiteY237" fmla="*/ 4235450 h 4299001"/>
              <a:gd name="connsiteX238" fmla="*/ 13861 w 6859161"/>
              <a:gd name="connsiteY238" fmla="*/ 4254500 h 4299001"/>
              <a:gd name="connsiteX239" fmla="*/ 7511 w 6859161"/>
              <a:gd name="connsiteY239" fmla="*/ 4279900 h 4299001"/>
              <a:gd name="connsiteX240" fmla="*/ 7511 w 6859161"/>
              <a:gd name="connsiteY240" fmla="*/ 4298950 h 429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859161" h="4299001">
                <a:moveTo>
                  <a:pt x="6859161" y="0"/>
                </a:moveTo>
                <a:cubicBezTo>
                  <a:pt x="6844730" y="5772"/>
                  <a:pt x="6803286" y="23071"/>
                  <a:pt x="6789311" y="25400"/>
                </a:cubicBezTo>
                <a:cubicBezTo>
                  <a:pt x="6760760" y="30159"/>
                  <a:pt x="6729020" y="35981"/>
                  <a:pt x="6700411" y="38100"/>
                </a:cubicBezTo>
                <a:cubicBezTo>
                  <a:pt x="6660249" y="41075"/>
                  <a:pt x="6619978" y="42333"/>
                  <a:pt x="6579761" y="44450"/>
                </a:cubicBezTo>
                <a:cubicBezTo>
                  <a:pt x="6560711" y="46567"/>
                  <a:pt x="6541610" y="48267"/>
                  <a:pt x="6522611" y="50800"/>
                </a:cubicBezTo>
                <a:cubicBezTo>
                  <a:pt x="6457332" y="59504"/>
                  <a:pt x="6509590" y="53404"/>
                  <a:pt x="6459111" y="63500"/>
                </a:cubicBezTo>
                <a:cubicBezTo>
                  <a:pt x="6446486" y="66025"/>
                  <a:pt x="6433636" y="67325"/>
                  <a:pt x="6421011" y="69850"/>
                </a:cubicBezTo>
                <a:cubicBezTo>
                  <a:pt x="6412453" y="71562"/>
                  <a:pt x="6403970" y="73692"/>
                  <a:pt x="6395611" y="76200"/>
                </a:cubicBezTo>
                <a:cubicBezTo>
                  <a:pt x="6382789" y="80047"/>
                  <a:pt x="6357511" y="88900"/>
                  <a:pt x="6357511" y="88900"/>
                </a:cubicBezTo>
                <a:cubicBezTo>
                  <a:pt x="6359628" y="99483"/>
                  <a:pt x="6361243" y="110179"/>
                  <a:pt x="6363861" y="120650"/>
                </a:cubicBezTo>
                <a:cubicBezTo>
                  <a:pt x="6365484" y="127144"/>
                  <a:pt x="6368898" y="133136"/>
                  <a:pt x="6370211" y="139700"/>
                </a:cubicBezTo>
                <a:cubicBezTo>
                  <a:pt x="6373146" y="154376"/>
                  <a:pt x="6374444" y="169333"/>
                  <a:pt x="6376561" y="184150"/>
                </a:cubicBezTo>
                <a:cubicBezTo>
                  <a:pt x="6374444" y="192617"/>
                  <a:pt x="6375216" y="202400"/>
                  <a:pt x="6370211" y="209550"/>
                </a:cubicBezTo>
                <a:cubicBezTo>
                  <a:pt x="6337755" y="255915"/>
                  <a:pt x="6336368" y="247042"/>
                  <a:pt x="6287661" y="254000"/>
                </a:cubicBezTo>
                <a:cubicBezTo>
                  <a:pt x="6283428" y="260350"/>
                  <a:pt x="6278374" y="266224"/>
                  <a:pt x="6274961" y="273050"/>
                </a:cubicBezTo>
                <a:cubicBezTo>
                  <a:pt x="6271968" y="279037"/>
                  <a:pt x="6272792" y="286873"/>
                  <a:pt x="6268611" y="292100"/>
                </a:cubicBezTo>
                <a:cubicBezTo>
                  <a:pt x="6263843" y="298059"/>
                  <a:pt x="6255911" y="300567"/>
                  <a:pt x="6249561" y="304800"/>
                </a:cubicBezTo>
                <a:cubicBezTo>
                  <a:pt x="6151448" y="298668"/>
                  <a:pt x="6148767" y="294127"/>
                  <a:pt x="6052711" y="304800"/>
                </a:cubicBezTo>
                <a:cubicBezTo>
                  <a:pt x="6046058" y="305539"/>
                  <a:pt x="6040011" y="309033"/>
                  <a:pt x="6033661" y="311150"/>
                </a:cubicBezTo>
                <a:cubicBezTo>
                  <a:pt x="6029428" y="317500"/>
                  <a:pt x="6024374" y="323374"/>
                  <a:pt x="6020961" y="330200"/>
                </a:cubicBezTo>
                <a:cubicBezTo>
                  <a:pt x="6016926" y="338270"/>
                  <a:pt x="6009617" y="367868"/>
                  <a:pt x="6008261" y="374650"/>
                </a:cubicBezTo>
                <a:cubicBezTo>
                  <a:pt x="6005736" y="387275"/>
                  <a:pt x="6008299" y="401571"/>
                  <a:pt x="6001911" y="412750"/>
                </a:cubicBezTo>
                <a:cubicBezTo>
                  <a:pt x="5998590" y="418562"/>
                  <a:pt x="5989211" y="416983"/>
                  <a:pt x="5982861" y="419100"/>
                </a:cubicBezTo>
                <a:cubicBezTo>
                  <a:pt x="5959578" y="416983"/>
                  <a:pt x="5936155" y="416056"/>
                  <a:pt x="5913011" y="412750"/>
                </a:cubicBezTo>
                <a:cubicBezTo>
                  <a:pt x="5906385" y="411803"/>
                  <a:pt x="5900419" y="408161"/>
                  <a:pt x="5893961" y="406400"/>
                </a:cubicBezTo>
                <a:cubicBezTo>
                  <a:pt x="5877122" y="401807"/>
                  <a:pt x="5859720" y="399220"/>
                  <a:pt x="5843161" y="393700"/>
                </a:cubicBezTo>
                <a:lnTo>
                  <a:pt x="5805061" y="381000"/>
                </a:lnTo>
                <a:cubicBezTo>
                  <a:pt x="5798711" y="378883"/>
                  <a:pt x="5792505" y="376273"/>
                  <a:pt x="5786011" y="374650"/>
                </a:cubicBezTo>
                <a:lnTo>
                  <a:pt x="5760611" y="368300"/>
                </a:lnTo>
                <a:cubicBezTo>
                  <a:pt x="5754261" y="364067"/>
                  <a:pt x="5748576" y="358606"/>
                  <a:pt x="5741561" y="355600"/>
                </a:cubicBezTo>
                <a:cubicBezTo>
                  <a:pt x="5733539" y="352162"/>
                  <a:pt x="5724552" y="351648"/>
                  <a:pt x="5716161" y="349250"/>
                </a:cubicBezTo>
                <a:cubicBezTo>
                  <a:pt x="5709725" y="347411"/>
                  <a:pt x="5703461" y="345017"/>
                  <a:pt x="5697111" y="342900"/>
                </a:cubicBezTo>
                <a:cubicBezTo>
                  <a:pt x="5694994" y="349250"/>
                  <a:pt x="5688644" y="355600"/>
                  <a:pt x="5690761" y="361950"/>
                </a:cubicBezTo>
                <a:cubicBezTo>
                  <a:pt x="5703498" y="400161"/>
                  <a:pt x="5708862" y="397617"/>
                  <a:pt x="5735211" y="406400"/>
                </a:cubicBezTo>
                <a:cubicBezTo>
                  <a:pt x="5746654" y="417843"/>
                  <a:pt x="5757840" y="431519"/>
                  <a:pt x="5773311" y="438150"/>
                </a:cubicBezTo>
                <a:cubicBezTo>
                  <a:pt x="5835816" y="464938"/>
                  <a:pt x="5760619" y="420919"/>
                  <a:pt x="5824111" y="457200"/>
                </a:cubicBezTo>
                <a:cubicBezTo>
                  <a:pt x="5830737" y="460986"/>
                  <a:pt x="5836335" y="466487"/>
                  <a:pt x="5843161" y="469900"/>
                </a:cubicBezTo>
                <a:cubicBezTo>
                  <a:pt x="5849148" y="472893"/>
                  <a:pt x="5856224" y="473257"/>
                  <a:pt x="5862211" y="476250"/>
                </a:cubicBezTo>
                <a:cubicBezTo>
                  <a:pt x="5911450" y="500869"/>
                  <a:pt x="5852428" y="479339"/>
                  <a:pt x="5900311" y="495300"/>
                </a:cubicBezTo>
                <a:lnTo>
                  <a:pt x="5951111" y="571500"/>
                </a:lnTo>
                <a:cubicBezTo>
                  <a:pt x="5955344" y="577850"/>
                  <a:pt x="5956571" y="588137"/>
                  <a:pt x="5963811" y="590550"/>
                </a:cubicBezTo>
                <a:cubicBezTo>
                  <a:pt x="5970161" y="592667"/>
                  <a:pt x="5977010" y="593649"/>
                  <a:pt x="5982861" y="596900"/>
                </a:cubicBezTo>
                <a:cubicBezTo>
                  <a:pt x="5996204" y="604313"/>
                  <a:pt x="6006481" y="617473"/>
                  <a:pt x="6020961" y="622300"/>
                </a:cubicBezTo>
                <a:lnTo>
                  <a:pt x="6059061" y="635000"/>
                </a:lnTo>
                <a:cubicBezTo>
                  <a:pt x="6065411" y="637117"/>
                  <a:pt x="6071617" y="639727"/>
                  <a:pt x="6078111" y="641350"/>
                </a:cubicBezTo>
                <a:cubicBezTo>
                  <a:pt x="6085881" y="643293"/>
                  <a:pt x="6131344" y="653278"/>
                  <a:pt x="6147961" y="660400"/>
                </a:cubicBezTo>
                <a:cubicBezTo>
                  <a:pt x="6156662" y="664129"/>
                  <a:pt x="6165244" y="668230"/>
                  <a:pt x="6173361" y="673100"/>
                </a:cubicBezTo>
                <a:cubicBezTo>
                  <a:pt x="6199392" y="688719"/>
                  <a:pt x="6232454" y="710940"/>
                  <a:pt x="6249561" y="736600"/>
                </a:cubicBezTo>
                <a:lnTo>
                  <a:pt x="6262261" y="755650"/>
                </a:lnTo>
                <a:cubicBezTo>
                  <a:pt x="6259719" y="765817"/>
                  <a:pt x="6247849" y="816058"/>
                  <a:pt x="6243211" y="819150"/>
                </a:cubicBezTo>
                <a:cubicBezTo>
                  <a:pt x="6205384" y="844368"/>
                  <a:pt x="6215611" y="843720"/>
                  <a:pt x="6179711" y="850900"/>
                </a:cubicBezTo>
                <a:cubicBezTo>
                  <a:pt x="6167086" y="853425"/>
                  <a:pt x="6154102" y="854127"/>
                  <a:pt x="6141611" y="857250"/>
                </a:cubicBezTo>
                <a:cubicBezTo>
                  <a:pt x="6128624" y="860497"/>
                  <a:pt x="6103511" y="869950"/>
                  <a:pt x="6103511" y="869950"/>
                </a:cubicBezTo>
                <a:cubicBezTo>
                  <a:pt x="6101394" y="876300"/>
                  <a:pt x="6100154" y="883013"/>
                  <a:pt x="6097161" y="889000"/>
                </a:cubicBezTo>
                <a:cubicBezTo>
                  <a:pt x="6090490" y="902341"/>
                  <a:pt x="6076901" y="918163"/>
                  <a:pt x="6065411" y="927100"/>
                </a:cubicBezTo>
                <a:cubicBezTo>
                  <a:pt x="6053363" y="936471"/>
                  <a:pt x="6041791" y="947673"/>
                  <a:pt x="6027311" y="952500"/>
                </a:cubicBezTo>
                <a:lnTo>
                  <a:pt x="6008261" y="958850"/>
                </a:lnTo>
                <a:cubicBezTo>
                  <a:pt x="5968044" y="956733"/>
                  <a:pt x="5927210" y="959833"/>
                  <a:pt x="5887611" y="952500"/>
                </a:cubicBezTo>
                <a:cubicBezTo>
                  <a:pt x="5867664" y="948806"/>
                  <a:pt x="5837375" y="927476"/>
                  <a:pt x="5817761" y="914400"/>
                </a:cubicBezTo>
                <a:cubicBezTo>
                  <a:pt x="5813528" y="908050"/>
                  <a:pt x="5810457" y="900746"/>
                  <a:pt x="5805061" y="895350"/>
                </a:cubicBezTo>
                <a:cubicBezTo>
                  <a:pt x="5793929" y="884218"/>
                  <a:pt x="5781422" y="880432"/>
                  <a:pt x="5766961" y="876300"/>
                </a:cubicBezTo>
                <a:cubicBezTo>
                  <a:pt x="5758570" y="873902"/>
                  <a:pt x="5750028" y="872067"/>
                  <a:pt x="5741561" y="869950"/>
                </a:cubicBezTo>
                <a:cubicBezTo>
                  <a:pt x="5684555" y="874022"/>
                  <a:pt x="5654043" y="874622"/>
                  <a:pt x="5601861" y="882650"/>
                </a:cubicBezTo>
                <a:cubicBezTo>
                  <a:pt x="5591194" y="884291"/>
                  <a:pt x="5580694" y="886883"/>
                  <a:pt x="5570111" y="889000"/>
                </a:cubicBezTo>
                <a:cubicBezTo>
                  <a:pt x="5542594" y="886883"/>
                  <a:pt x="5515007" y="885539"/>
                  <a:pt x="5487561" y="882650"/>
                </a:cubicBezTo>
                <a:cubicBezTo>
                  <a:pt x="5437970" y="877430"/>
                  <a:pt x="5462794" y="876390"/>
                  <a:pt x="5417711" y="869950"/>
                </a:cubicBezTo>
                <a:cubicBezTo>
                  <a:pt x="5398736" y="867239"/>
                  <a:pt x="5379611" y="865717"/>
                  <a:pt x="5360561" y="863600"/>
                </a:cubicBezTo>
                <a:cubicBezTo>
                  <a:pt x="5262558" y="870134"/>
                  <a:pt x="5263900" y="874146"/>
                  <a:pt x="5163711" y="863600"/>
                </a:cubicBezTo>
                <a:cubicBezTo>
                  <a:pt x="5157054" y="862899"/>
                  <a:pt x="5150648" y="860243"/>
                  <a:pt x="5144661" y="857250"/>
                </a:cubicBezTo>
                <a:cubicBezTo>
                  <a:pt x="5125005" y="847422"/>
                  <a:pt x="5120345" y="837005"/>
                  <a:pt x="5100211" y="825500"/>
                </a:cubicBezTo>
                <a:cubicBezTo>
                  <a:pt x="5094399" y="822179"/>
                  <a:pt x="5087511" y="821267"/>
                  <a:pt x="5081161" y="819150"/>
                </a:cubicBezTo>
                <a:cubicBezTo>
                  <a:pt x="5072694" y="812800"/>
                  <a:pt x="5064373" y="806251"/>
                  <a:pt x="5055761" y="800100"/>
                </a:cubicBezTo>
                <a:cubicBezTo>
                  <a:pt x="5049551" y="795664"/>
                  <a:pt x="5042574" y="792286"/>
                  <a:pt x="5036711" y="787400"/>
                </a:cubicBezTo>
                <a:cubicBezTo>
                  <a:pt x="5029812" y="781651"/>
                  <a:pt x="5024479" y="774194"/>
                  <a:pt x="5017661" y="768350"/>
                </a:cubicBezTo>
                <a:cubicBezTo>
                  <a:pt x="5009626" y="761462"/>
                  <a:pt x="4999745" y="756784"/>
                  <a:pt x="4992261" y="749300"/>
                </a:cubicBezTo>
                <a:cubicBezTo>
                  <a:pt x="4945003" y="702042"/>
                  <a:pt x="4999056" y="741130"/>
                  <a:pt x="4954161" y="711200"/>
                </a:cubicBezTo>
                <a:cubicBezTo>
                  <a:pt x="4938891" y="688295"/>
                  <a:pt x="4929459" y="671449"/>
                  <a:pt x="4903361" y="654050"/>
                </a:cubicBezTo>
                <a:lnTo>
                  <a:pt x="4865261" y="628650"/>
                </a:lnTo>
                <a:cubicBezTo>
                  <a:pt x="4846129" y="615895"/>
                  <a:pt x="4843369" y="612918"/>
                  <a:pt x="4820811" y="603250"/>
                </a:cubicBezTo>
                <a:cubicBezTo>
                  <a:pt x="4814659" y="600613"/>
                  <a:pt x="4807913" y="599537"/>
                  <a:pt x="4801761" y="596900"/>
                </a:cubicBezTo>
                <a:cubicBezTo>
                  <a:pt x="4793060" y="593171"/>
                  <a:pt x="4785341" y="587193"/>
                  <a:pt x="4776361" y="584200"/>
                </a:cubicBezTo>
                <a:cubicBezTo>
                  <a:pt x="4766122" y="580787"/>
                  <a:pt x="4755396" y="578273"/>
                  <a:pt x="4744611" y="577850"/>
                </a:cubicBezTo>
                <a:cubicBezTo>
                  <a:pt x="4647296" y="574034"/>
                  <a:pt x="4549878" y="573617"/>
                  <a:pt x="4452511" y="571500"/>
                </a:cubicBezTo>
                <a:lnTo>
                  <a:pt x="4369961" y="565150"/>
                </a:lnTo>
                <a:cubicBezTo>
                  <a:pt x="4338221" y="562883"/>
                  <a:pt x="4306412" y="561557"/>
                  <a:pt x="4274711" y="558800"/>
                </a:cubicBezTo>
                <a:cubicBezTo>
                  <a:pt x="4257710" y="557322"/>
                  <a:pt x="4240899" y="554068"/>
                  <a:pt x="4223911" y="552450"/>
                </a:cubicBezTo>
                <a:cubicBezTo>
                  <a:pt x="4196437" y="549833"/>
                  <a:pt x="4168855" y="548491"/>
                  <a:pt x="4141361" y="546100"/>
                </a:cubicBezTo>
                <a:cubicBezTo>
                  <a:pt x="4120169" y="544257"/>
                  <a:pt x="4099028" y="541867"/>
                  <a:pt x="4077861" y="539750"/>
                </a:cubicBezTo>
                <a:cubicBezTo>
                  <a:pt x="4069394" y="537633"/>
                  <a:pt x="4060980" y="535293"/>
                  <a:pt x="4052461" y="533400"/>
                </a:cubicBezTo>
                <a:cubicBezTo>
                  <a:pt x="4030169" y="528446"/>
                  <a:pt x="4005013" y="524146"/>
                  <a:pt x="3982611" y="520700"/>
                </a:cubicBezTo>
                <a:cubicBezTo>
                  <a:pt x="3967818" y="518424"/>
                  <a:pt x="3953105" y="515180"/>
                  <a:pt x="3938161" y="514350"/>
                </a:cubicBezTo>
                <a:cubicBezTo>
                  <a:pt x="3876836" y="510943"/>
                  <a:pt x="3815394" y="510117"/>
                  <a:pt x="3754011" y="508000"/>
                </a:cubicBezTo>
                <a:cubicBezTo>
                  <a:pt x="3671111" y="497638"/>
                  <a:pt x="3731754" y="507287"/>
                  <a:pt x="3677811" y="495300"/>
                </a:cubicBezTo>
                <a:cubicBezTo>
                  <a:pt x="3667275" y="492959"/>
                  <a:pt x="3656474" y="491790"/>
                  <a:pt x="3646061" y="488950"/>
                </a:cubicBezTo>
                <a:cubicBezTo>
                  <a:pt x="3633146" y="485428"/>
                  <a:pt x="3620661" y="480483"/>
                  <a:pt x="3607961" y="476250"/>
                </a:cubicBezTo>
                <a:cubicBezTo>
                  <a:pt x="3601611" y="474133"/>
                  <a:pt x="3595475" y="471213"/>
                  <a:pt x="3588911" y="469900"/>
                </a:cubicBezTo>
                <a:lnTo>
                  <a:pt x="3557161" y="463550"/>
                </a:lnTo>
                <a:cubicBezTo>
                  <a:pt x="3542344" y="465667"/>
                  <a:pt x="3527387" y="466965"/>
                  <a:pt x="3512711" y="469900"/>
                </a:cubicBezTo>
                <a:cubicBezTo>
                  <a:pt x="3506147" y="471213"/>
                  <a:pt x="3498394" y="471517"/>
                  <a:pt x="3493661" y="476250"/>
                </a:cubicBezTo>
                <a:cubicBezTo>
                  <a:pt x="3488928" y="480983"/>
                  <a:pt x="3489428" y="488950"/>
                  <a:pt x="3487311" y="495300"/>
                </a:cubicBezTo>
                <a:cubicBezTo>
                  <a:pt x="3494635" y="546567"/>
                  <a:pt x="3497159" y="536387"/>
                  <a:pt x="3487311" y="590550"/>
                </a:cubicBezTo>
                <a:cubicBezTo>
                  <a:pt x="3486114" y="597136"/>
                  <a:pt x="3485694" y="604867"/>
                  <a:pt x="3480961" y="609600"/>
                </a:cubicBezTo>
                <a:cubicBezTo>
                  <a:pt x="3476228" y="614333"/>
                  <a:pt x="3468261" y="613833"/>
                  <a:pt x="3461911" y="615950"/>
                </a:cubicBezTo>
                <a:cubicBezTo>
                  <a:pt x="3453444" y="613833"/>
                  <a:pt x="3444870" y="612108"/>
                  <a:pt x="3436511" y="609600"/>
                </a:cubicBezTo>
                <a:cubicBezTo>
                  <a:pt x="3423689" y="605753"/>
                  <a:pt x="3411111" y="601133"/>
                  <a:pt x="3398411" y="596900"/>
                </a:cubicBezTo>
                <a:cubicBezTo>
                  <a:pt x="3392061" y="594783"/>
                  <a:pt x="3385855" y="592173"/>
                  <a:pt x="3379361" y="590550"/>
                </a:cubicBezTo>
                <a:lnTo>
                  <a:pt x="3353961" y="584200"/>
                </a:lnTo>
                <a:cubicBezTo>
                  <a:pt x="3342488" y="585475"/>
                  <a:pt x="3290659" y="588651"/>
                  <a:pt x="3271411" y="596900"/>
                </a:cubicBezTo>
                <a:cubicBezTo>
                  <a:pt x="3258461" y="602450"/>
                  <a:pt x="3241787" y="618478"/>
                  <a:pt x="3233311" y="628650"/>
                </a:cubicBezTo>
                <a:cubicBezTo>
                  <a:pt x="3228425" y="634513"/>
                  <a:pt x="3224265" y="641000"/>
                  <a:pt x="3220611" y="647700"/>
                </a:cubicBezTo>
                <a:cubicBezTo>
                  <a:pt x="3220569" y="647777"/>
                  <a:pt x="3194115" y="705946"/>
                  <a:pt x="3182511" y="717550"/>
                </a:cubicBezTo>
                <a:cubicBezTo>
                  <a:pt x="3177115" y="722946"/>
                  <a:pt x="3171086" y="729928"/>
                  <a:pt x="3163461" y="730250"/>
                </a:cubicBezTo>
                <a:cubicBezTo>
                  <a:pt x="3019640" y="736327"/>
                  <a:pt x="2875594" y="734483"/>
                  <a:pt x="2731661" y="736600"/>
                </a:cubicBezTo>
                <a:cubicBezTo>
                  <a:pt x="2714728" y="734483"/>
                  <a:pt x="2697325" y="734740"/>
                  <a:pt x="2680861" y="730250"/>
                </a:cubicBezTo>
                <a:cubicBezTo>
                  <a:pt x="2673498" y="728242"/>
                  <a:pt x="2668637" y="720963"/>
                  <a:pt x="2661811" y="717550"/>
                </a:cubicBezTo>
                <a:cubicBezTo>
                  <a:pt x="2655824" y="714557"/>
                  <a:pt x="2649111" y="713317"/>
                  <a:pt x="2642761" y="711200"/>
                </a:cubicBezTo>
                <a:cubicBezTo>
                  <a:pt x="2636411" y="713317"/>
                  <a:pt x="2629698" y="714557"/>
                  <a:pt x="2623711" y="717550"/>
                </a:cubicBezTo>
                <a:cubicBezTo>
                  <a:pt x="2616885" y="720963"/>
                  <a:pt x="2611676" y="727244"/>
                  <a:pt x="2604661" y="730250"/>
                </a:cubicBezTo>
                <a:cubicBezTo>
                  <a:pt x="2596639" y="733688"/>
                  <a:pt x="2587847" y="735039"/>
                  <a:pt x="2579261" y="736600"/>
                </a:cubicBezTo>
                <a:cubicBezTo>
                  <a:pt x="2564535" y="739277"/>
                  <a:pt x="2549537" y="740273"/>
                  <a:pt x="2534811" y="742950"/>
                </a:cubicBezTo>
                <a:cubicBezTo>
                  <a:pt x="2526225" y="744511"/>
                  <a:pt x="2517930" y="747407"/>
                  <a:pt x="2509411" y="749300"/>
                </a:cubicBezTo>
                <a:cubicBezTo>
                  <a:pt x="2500028" y="751385"/>
                  <a:pt x="2469958" y="755696"/>
                  <a:pt x="2458611" y="762000"/>
                </a:cubicBezTo>
                <a:cubicBezTo>
                  <a:pt x="2393107" y="798391"/>
                  <a:pt x="2444566" y="779382"/>
                  <a:pt x="2401461" y="793750"/>
                </a:cubicBezTo>
                <a:cubicBezTo>
                  <a:pt x="2395740" y="799471"/>
                  <a:pt x="2371479" y="821241"/>
                  <a:pt x="2369711" y="831850"/>
                </a:cubicBezTo>
                <a:cubicBezTo>
                  <a:pt x="2368611" y="838452"/>
                  <a:pt x="2373944" y="844550"/>
                  <a:pt x="2376061" y="850900"/>
                </a:cubicBezTo>
                <a:cubicBezTo>
                  <a:pt x="2373944" y="857250"/>
                  <a:pt x="2376061" y="867833"/>
                  <a:pt x="2369711" y="869950"/>
                </a:cubicBezTo>
                <a:cubicBezTo>
                  <a:pt x="2347531" y="877343"/>
                  <a:pt x="2315076" y="858549"/>
                  <a:pt x="2299861" y="876300"/>
                </a:cubicBezTo>
                <a:cubicBezTo>
                  <a:pt x="2281900" y="897254"/>
                  <a:pt x="2296736" y="931441"/>
                  <a:pt x="2293511" y="958850"/>
                </a:cubicBezTo>
                <a:cubicBezTo>
                  <a:pt x="2292491" y="967517"/>
                  <a:pt x="2288990" y="975716"/>
                  <a:pt x="2287161" y="984250"/>
                </a:cubicBezTo>
                <a:cubicBezTo>
                  <a:pt x="2282638" y="1005357"/>
                  <a:pt x="2274461" y="1047750"/>
                  <a:pt x="2274461" y="1047750"/>
                </a:cubicBezTo>
                <a:cubicBezTo>
                  <a:pt x="2273198" y="1074280"/>
                  <a:pt x="2291861" y="1163700"/>
                  <a:pt x="2255411" y="1200150"/>
                </a:cubicBezTo>
                <a:cubicBezTo>
                  <a:pt x="2250015" y="1205546"/>
                  <a:pt x="2242711" y="1208617"/>
                  <a:pt x="2236361" y="1212850"/>
                </a:cubicBezTo>
                <a:cubicBezTo>
                  <a:pt x="2219682" y="1237869"/>
                  <a:pt x="2220029" y="1233728"/>
                  <a:pt x="2210961" y="1270000"/>
                </a:cubicBezTo>
                <a:cubicBezTo>
                  <a:pt x="2208844" y="1278467"/>
                  <a:pt x="2208514" y="1287594"/>
                  <a:pt x="2204611" y="1295400"/>
                </a:cubicBezTo>
                <a:cubicBezTo>
                  <a:pt x="2197785" y="1309052"/>
                  <a:pt x="2187678" y="1320800"/>
                  <a:pt x="2179211" y="1333500"/>
                </a:cubicBezTo>
                <a:cubicBezTo>
                  <a:pt x="2161530" y="1360022"/>
                  <a:pt x="2171907" y="1347154"/>
                  <a:pt x="2147461" y="1371600"/>
                </a:cubicBezTo>
                <a:cubicBezTo>
                  <a:pt x="2145005" y="1393704"/>
                  <a:pt x="2143420" y="1444337"/>
                  <a:pt x="2128411" y="1466850"/>
                </a:cubicBezTo>
                <a:lnTo>
                  <a:pt x="2103011" y="1504950"/>
                </a:lnTo>
                <a:cubicBezTo>
                  <a:pt x="2098778" y="1511300"/>
                  <a:pt x="2096661" y="1519767"/>
                  <a:pt x="2090311" y="1524000"/>
                </a:cubicBezTo>
                <a:cubicBezTo>
                  <a:pt x="2077611" y="1532467"/>
                  <a:pt x="2066691" y="1544573"/>
                  <a:pt x="2052211" y="1549400"/>
                </a:cubicBezTo>
                <a:cubicBezTo>
                  <a:pt x="2045861" y="1551517"/>
                  <a:pt x="2039148" y="1552757"/>
                  <a:pt x="2033161" y="1555750"/>
                </a:cubicBezTo>
                <a:cubicBezTo>
                  <a:pt x="2026335" y="1559163"/>
                  <a:pt x="2021085" y="1565350"/>
                  <a:pt x="2014111" y="1568450"/>
                </a:cubicBezTo>
                <a:lnTo>
                  <a:pt x="1956961" y="1587500"/>
                </a:lnTo>
                <a:lnTo>
                  <a:pt x="1937911" y="1593850"/>
                </a:lnTo>
                <a:cubicBezTo>
                  <a:pt x="1931561" y="1595967"/>
                  <a:pt x="1925521" y="1599534"/>
                  <a:pt x="1918861" y="1600200"/>
                </a:cubicBezTo>
                <a:cubicBezTo>
                  <a:pt x="1897694" y="1602317"/>
                  <a:pt x="1876469" y="1603912"/>
                  <a:pt x="1855361" y="1606550"/>
                </a:cubicBezTo>
                <a:cubicBezTo>
                  <a:pt x="1833696" y="1609258"/>
                  <a:pt x="1807185" y="1614915"/>
                  <a:pt x="1785511" y="1619250"/>
                </a:cubicBezTo>
                <a:cubicBezTo>
                  <a:pt x="1750586" y="1642533"/>
                  <a:pt x="1780219" y="1619250"/>
                  <a:pt x="1753761" y="1651000"/>
                </a:cubicBezTo>
                <a:cubicBezTo>
                  <a:pt x="1748012" y="1657899"/>
                  <a:pt x="1740224" y="1662961"/>
                  <a:pt x="1734711" y="1670050"/>
                </a:cubicBezTo>
                <a:cubicBezTo>
                  <a:pt x="1694820" y="1721338"/>
                  <a:pt x="1727140" y="1696264"/>
                  <a:pt x="1690261" y="1720850"/>
                </a:cubicBezTo>
                <a:cubicBezTo>
                  <a:pt x="1686028" y="1727200"/>
                  <a:pt x="1682957" y="1734504"/>
                  <a:pt x="1677561" y="1739900"/>
                </a:cubicBezTo>
                <a:cubicBezTo>
                  <a:pt x="1635228" y="1782233"/>
                  <a:pt x="1679678" y="1720850"/>
                  <a:pt x="1645811" y="1771650"/>
                </a:cubicBezTo>
                <a:cubicBezTo>
                  <a:pt x="1643694" y="1784350"/>
                  <a:pt x="1644690" y="1797985"/>
                  <a:pt x="1639461" y="1809750"/>
                </a:cubicBezTo>
                <a:cubicBezTo>
                  <a:pt x="1629143" y="1832965"/>
                  <a:pt x="1618894" y="1826383"/>
                  <a:pt x="1601361" y="1835150"/>
                </a:cubicBezTo>
                <a:cubicBezTo>
                  <a:pt x="1594535" y="1838563"/>
                  <a:pt x="1588015" y="1842780"/>
                  <a:pt x="1582311" y="1847850"/>
                </a:cubicBezTo>
                <a:cubicBezTo>
                  <a:pt x="1508972" y="1913041"/>
                  <a:pt x="1579931" y="1862137"/>
                  <a:pt x="1506111" y="1911350"/>
                </a:cubicBezTo>
                <a:cubicBezTo>
                  <a:pt x="1499761" y="1915583"/>
                  <a:pt x="1494301" y="1921637"/>
                  <a:pt x="1487061" y="1924050"/>
                </a:cubicBezTo>
                <a:lnTo>
                  <a:pt x="1448961" y="1936750"/>
                </a:lnTo>
                <a:cubicBezTo>
                  <a:pt x="1442611" y="1938867"/>
                  <a:pt x="1436537" y="1942153"/>
                  <a:pt x="1429911" y="1943100"/>
                </a:cubicBezTo>
                <a:cubicBezTo>
                  <a:pt x="1374777" y="1950976"/>
                  <a:pt x="1400137" y="1946515"/>
                  <a:pt x="1353711" y="1955800"/>
                </a:cubicBezTo>
                <a:cubicBezTo>
                  <a:pt x="1338894" y="1953683"/>
                  <a:pt x="1323937" y="1952385"/>
                  <a:pt x="1309261" y="1949450"/>
                </a:cubicBezTo>
                <a:cubicBezTo>
                  <a:pt x="1302697" y="1948137"/>
                  <a:pt x="1296904" y="1943100"/>
                  <a:pt x="1290211" y="1943100"/>
                </a:cubicBezTo>
                <a:cubicBezTo>
                  <a:pt x="1229581" y="1943100"/>
                  <a:pt x="1161271" y="1950204"/>
                  <a:pt x="1099711" y="1955800"/>
                </a:cubicBezTo>
                <a:cubicBezTo>
                  <a:pt x="1054834" y="1964775"/>
                  <a:pt x="1078200" y="1958737"/>
                  <a:pt x="1029861" y="1974850"/>
                </a:cubicBezTo>
                <a:lnTo>
                  <a:pt x="1029861" y="1974850"/>
                </a:lnTo>
                <a:cubicBezTo>
                  <a:pt x="1023882" y="1976345"/>
                  <a:pt x="992864" y="1983409"/>
                  <a:pt x="985411" y="1987550"/>
                </a:cubicBezTo>
                <a:cubicBezTo>
                  <a:pt x="972068" y="1994963"/>
                  <a:pt x="960011" y="2004483"/>
                  <a:pt x="947311" y="2012950"/>
                </a:cubicBezTo>
                <a:cubicBezTo>
                  <a:pt x="940961" y="2017183"/>
                  <a:pt x="935501" y="2023237"/>
                  <a:pt x="928261" y="2025650"/>
                </a:cubicBezTo>
                <a:cubicBezTo>
                  <a:pt x="921911" y="2027767"/>
                  <a:pt x="915062" y="2028749"/>
                  <a:pt x="909211" y="2032000"/>
                </a:cubicBezTo>
                <a:cubicBezTo>
                  <a:pt x="895868" y="2039413"/>
                  <a:pt x="885591" y="2052573"/>
                  <a:pt x="871111" y="2057400"/>
                </a:cubicBezTo>
                <a:cubicBezTo>
                  <a:pt x="836184" y="2069042"/>
                  <a:pt x="867478" y="2056755"/>
                  <a:pt x="833011" y="2076450"/>
                </a:cubicBezTo>
                <a:cubicBezTo>
                  <a:pt x="824792" y="2081146"/>
                  <a:pt x="815728" y="2084280"/>
                  <a:pt x="807611" y="2089150"/>
                </a:cubicBezTo>
                <a:cubicBezTo>
                  <a:pt x="794523" y="2097003"/>
                  <a:pt x="782211" y="2106083"/>
                  <a:pt x="769511" y="2114550"/>
                </a:cubicBezTo>
                <a:cubicBezTo>
                  <a:pt x="763161" y="2118783"/>
                  <a:pt x="757701" y="2124837"/>
                  <a:pt x="750461" y="2127250"/>
                </a:cubicBezTo>
                <a:cubicBezTo>
                  <a:pt x="744111" y="2129367"/>
                  <a:pt x="737398" y="2130607"/>
                  <a:pt x="731411" y="2133600"/>
                </a:cubicBezTo>
                <a:cubicBezTo>
                  <a:pt x="724585" y="2137013"/>
                  <a:pt x="719335" y="2143200"/>
                  <a:pt x="712361" y="2146300"/>
                </a:cubicBezTo>
                <a:cubicBezTo>
                  <a:pt x="700128" y="2151737"/>
                  <a:pt x="686961" y="2154767"/>
                  <a:pt x="674261" y="2159000"/>
                </a:cubicBezTo>
                <a:lnTo>
                  <a:pt x="636161" y="2171700"/>
                </a:lnTo>
                <a:lnTo>
                  <a:pt x="617111" y="2178050"/>
                </a:lnTo>
                <a:cubicBezTo>
                  <a:pt x="610761" y="2180167"/>
                  <a:pt x="603630" y="2180687"/>
                  <a:pt x="598061" y="2184400"/>
                </a:cubicBezTo>
                <a:lnTo>
                  <a:pt x="559961" y="2209800"/>
                </a:lnTo>
                <a:lnTo>
                  <a:pt x="540911" y="2222500"/>
                </a:lnTo>
                <a:cubicBezTo>
                  <a:pt x="509379" y="2269798"/>
                  <a:pt x="549905" y="2211707"/>
                  <a:pt x="509161" y="2260600"/>
                </a:cubicBezTo>
                <a:cubicBezTo>
                  <a:pt x="504275" y="2266463"/>
                  <a:pt x="501347" y="2273787"/>
                  <a:pt x="496461" y="2279650"/>
                </a:cubicBezTo>
                <a:cubicBezTo>
                  <a:pt x="490712" y="2286549"/>
                  <a:pt x="482924" y="2291611"/>
                  <a:pt x="477411" y="2298700"/>
                </a:cubicBezTo>
                <a:cubicBezTo>
                  <a:pt x="468040" y="2310748"/>
                  <a:pt x="460478" y="2324100"/>
                  <a:pt x="452011" y="2336800"/>
                </a:cubicBezTo>
                <a:cubicBezTo>
                  <a:pt x="447778" y="2343150"/>
                  <a:pt x="441724" y="2348610"/>
                  <a:pt x="439311" y="2355850"/>
                </a:cubicBezTo>
                <a:cubicBezTo>
                  <a:pt x="437194" y="2362200"/>
                  <a:pt x="436674" y="2369331"/>
                  <a:pt x="432961" y="2374900"/>
                </a:cubicBezTo>
                <a:cubicBezTo>
                  <a:pt x="427980" y="2382372"/>
                  <a:pt x="419660" y="2387051"/>
                  <a:pt x="413911" y="2393950"/>
                </a:cubicBezTo>
                <a:cubicBezTo>
                  <a:pt x="409025" y="2399813"/>
                  <a:pt x="406954" y="2407974"/>
                  <a:pt x="401211" y="2413000"/>
                </a:cubicBezTo>
                <a:cubicBezTo>
                  <a:pt x="389724" y="2423051"/>
                  <a:pt x="377591" y="2433573"/>
                  <a:pt x="363111" y="2438400"/>
                </a:cubicBezTo>
                <a:lnTo>
                  <a:pt x="325011" y="2451100"/>
                </a:lnTo>
                <a:cubicBezTo>
                  <a:pt x="318661" y="2453217"/>
                  <a:pt x="311530" y="2453737"/>
                  <a:pt x="305961" y="2457450"/>
                </a:cubicBezTo>
                <a:cubicBezTo>
                  <a:pt x="281342" y="2473863"/>
                  <a:pt x="294151" y="2467737"/>
                  <a:pt x="267861" y="2476500"/>
                </a:cubicBezTo>
                <a:lnTo>
                  <a:pt x="242461" y="2514600"/>
                </a:lnTo>
                <a:cubicBezTo>
                  <a:pt x="238228" y="2520950"/>
                  <a:pt x="232174" y="2526410"/>
                  <a:pt x="229761" y="2533650"/>
                </a:cubicBezTo>
                <a:lnTo>
                  <a:pt x="217061" y="2571750"/>
                </a:lnTo>
                <a:cubicBezTo>
                  <a:pt x="219178" y="2609850"/>
                  <a:pt x="219956" y="2648048"/>
                  <a:pt x="223411" y="2686050"/>
                </a:cubicBezTo>
                <a:cubicBezTo>
                  <a:pt x="224201" y="2694741"/>
                  <a:pt x="227932" y="2702916"/>
                  <a:pt x="229761" y="2711450"/>
                </a:cubicBezTo>
                <a:cubicBezTo>
                  <a:pt x="234284" y="2732557"/>
                  <a:pt x="238228" y="2753783"/>
                  <a:pt x="242461" y="2774950"/>
                </a:cubicBezTo>
                <a:cubicBezTo>
                  <a:pt x="244578" y="2785533"/>
                  <a:pt x="245398" y="2796461"/>
                  <a:pt x="248811" y="2806700"/>
                </a:cubicBezTo>
                <a:lnTo>
                  <a:pt x="261511" y="2844800"/>
                </a:lnTo>
                <a:cubicBezTo>
                  <a:pt x="272688" y="2878330"/>
                  <a:pt x="264148" y="2858281"/>
                  <a:pt x="293261" y="2901950"/>
                </a:cubicBezTo>
                <a:cubicBezTo>
                  <a:pt x="297494" y="2908300"/>
                  <a:pt x="303548" y="2913760"/>
                  <a:pt x="305961" y="2921000"/>
                </a:cubicBezTo>
                <a:lnTo>
                  <a:pt x="318661" y="2959100"/>
                </a:lnTo>
                <a:cubicBezTo>
                  <a:pt x="321632" y="2982870"/>
                  <a:pt x="324648" y="3017035"/>
                  <a:pt x="331361" y="3041650"/>
                </a:cubicBezTo>
                <a:cubicBezTo>
                  <a:pt x="340398" y="3074786"/>
                  <a:pt x="345001" y="3075396"/>
                  <a:pt x="350411" y="3105150"/>
                </a:cubicBezTo>
                <a:cubicBezTo>
                  <a:pt x="365579" y="3188576"/>
                  <a:pt x="348709" y="3117391"/>
                  <a:pt x="363111" y="3175000"/>
                </a:cubicBezTo>
                <a:cubicBezTo>
                  <a:pt x="360994" y="3232150"/>
                  <a:pt x="361147" y="3289429"/>
                  <a:pt x="356761" y="3346450"/>
                </a:cubicBezTo>
                <a:cubicBezTo>
                  <a:pt x="354786" y="3372125"/>
                  <a:pt x="352204" y="3398221"/>
                  <a:pt x="344061" y="3422650"/>
                </a:cubicBezTo>
                <a:lnTo>
                  <a:pt x="325011" y="3479800"/>
                </a:lnTo>
                <a:cubicBezTo>
                  <a:pt x="322894" y="3486150"/>
                  <a:pt x="320284" y="3492356"/>
                  <a:pt x="318661" y="3498850"/>
                </a:cubicBezTo>
                <a:cubicBezTo>
                  <a:pt x="316544" y="3507317"/>
                  <a:pt x="314819" y="3515891"/>
                  <a:pt x="312311" y="3524250"/>
                </a:cubicBezTo>
                <a:cubicBezTo>
                  <a:pt x="308464" y="3537072"/>
                  <a:pt x="303844" y="3549650"/>
                  <a:pt x="299611" y="3562350"/>
                </a:cubicBezTo>
                <a:lnTo>
                  <a:pt x="286911" y="3600450"/>
                </a:lnTo>
                <a:lnTo>
                  <a:pt x="280561" y="3619500"/>
                </a:lnTo>
                <a:cubicBezTo>
                  <a:pt x="278444" y="3625850"/>
                  <a:pt x="275834" y="3632056"/>
                  <a:pt x="274211" y="3638550"/>
                </a:cubicBezTo>
                <a:cubicBezTo>
                  <a:pt x="264614" y="3676937"/>
                  <a:pt x="270621" y="3655671"/>
                  <a:pt x="255161" y="3702050"/>
                </a:cubicBezTo>
                <a:cubicBezTo>
                  <a:pt x="253044" y="3708400"/>
                  <a:pt x="252524" y="3715531"/>
                  <a:pt x="248811" y="3721100"/>
                </a:cubicBezTo>
                <a:cubicBezTo>
                  <a:pt x="212415" y="3775695"/>
                  <a:pt x="256051" y="3706620"/>
                  <a:pt x="229761" y="3759200"/>
                </a:cubicBezTo>
                <a:cubicBezTo>
                  <a:pt x="226348" y="3766026"/>
                  <a:pt x="220474" y="3771424"/>
                  <a:pt x="217061" y="3778250"/>
                </a:cubicBezTo>
                <a:cubicBezTo>
                  <a:pt x="214068" y="3784237"/>
                  <a:pt x="213704" y="3791313"/>
                  <a:pt x="210711" y="3797300"/>
                </a:cubicBezTo>
                <a:cubicBezTo>
                  <a:pt x="207298" y="3804126"/>
                  <a:pt x="201111" y="3809376"/>
                  <a:pt x="198011" y="3816350"/>
                </a:cubicBezTo>
                <a:cubicBezTo>
                  <a:pt x="192574" y="3828583"/>
                  <a:pt x="192737" y="3843311"/>
                  <a:pt x="185311" y="3854450"/>
                </a:cubicBezTo>
                <a:cubicBezTo>
                  <a:pt x="181078" y="3860800"/>
                  <a:pt x="176024" y="3866674"/>
                  <a:pt x="172611" y="3873500"/>
                </a:cubicBezTo>
                <a:cubicBezTo>
                  <a:pt x="169618" y="3879487"/>
                  <a:pt x="169512" y="3886699"/>
                  <a:pt x="166261" y="3892550"/>
                </a:cubicBezTo>
                <a:cubicBezTo>
                  <a:pt x="158848" y="3905893"/>
                  <a:pt x="145688" y="3916170"/>
                  <a:pt x="140861" y="3930650"/>
                </a:cubicBezTo>
                <a:cubicBezTo>
                  <a:pt x="124900" y="3978533"/>
                  <a:pt x="146430" y="3919511"/>
                  <a:pt x="121811" y="3968750"/>
                </a:cubicBezTo>
                <a:cubicBezTo>
                  <a:pt x="118818" y="3974737"/>
                  <a:pt x="118454" y="3981813"/>
                  <a:pt x="115461" y="3987800"/>
                </a:cubicBezTo>
                <a:cubicBezTo>
                  <a:pt x="112048" y="3994626"/>
                  <a:pt x="106174" y="4000024"/>
                  <a:pt x="102761" y="4006850"/>
                </a:cubicBezTo>
                <a:cubicBezTo>
                  <a:pt x="99768" y="4012837"/>
                  <a:pt x="99404" y="4019913"/>
                  <a:pt x="96411" y="4025900"/>
                </a:cubicBezTo>
                <a:cubicBezTo>
                  <a:pt x="92998" y="4032726"/>
                  <a:pt x="87124" y="4038124"/>
                  <a:pt x="83711" y="4044950"/>
                </a:cubicBezTo>
                <a:cubicBezTo>
                  <a:pt x="80718" y="4050937"/>
                  <a:pt x="80354" y="4058013"/>
                  <a:pt x="77361" y="4064000"/>
                </a:cubicBezTo>
                <a:cubicBezTo>
                  <a:pt x="73948" y="4070826"/>
                  <a:pt x="67761" y="4076076"/>
                  <a:pt x="64661" y="4083050"/>
                </a:cubicBezTo>
                <a:cubicBezTo>
                  <a:pt x="59224" y="4095283"/>
                  <a:pt x="56194" y="4108450"/>
                  <a:pt x="51961" y="4121150"/>
                </a:cubicBezTo>
                <a:lnTo>
                  <a:pt x="39261" y="4159250"/>
                </a:lnTo>
                <a:cubicBezTo>
                  <a:pt x="37144" y="4165600"/>
                  <a:pt x="34224" y="4171736"/>
                  <a:pt x="32911" y="4178300"/>
                </a:cubicBezTo>
                <a:cubicBezTo>
                  <a:pt x="28546" y="4200124"/>
                  <a:pt x="26189" y="4214525"/>
                  <a:pt x="20211" y="4235450"/>
                </a:cubicBezTo>
                <a:cubicBezTo>
                  <a:pt x="18372" y="4241886"/>
                  <a:pt x="15700" y="4248064"/>
                  <a:pt x="13861" y="4254500"/>
                </a:cubicBezTo>
                <a:cubicBezTo>
                  <a:pt x="11463" y="4262891"/>
                  <a:pt x="9909" y="4271509"/>
                  <a:pt x="7511" y="4279900"/>
                </a:cubicBezTo>
                <a:cubicBezTo>
                  <a:pt x="1494" y="4300958"/>
                  <a:pt x="-5850" y="4298950"/>
                  <a:pt x="7511" y="4298950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8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aptura 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79025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67544" y="332656"/>
            <a:ext cx="62832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Chalkboard"/>
                <a:cs typeface="Chalkboard"/>
              </a:rPr>
              <a:t>CAPTURA FLUVIAL</a:t>
            </a:r>
          </a:p>
          <a:p>
            <a:pPr>
              <a:defRPr/>
            </a:pPr>
            <a:r>
              <a:rPr lang="en-US" sz="2400" i="0">
                <a:latin typeface="Chalkboard"/>
                <a:cs typeface="Chalkboard"/>
              </a:rPr>
              <a:t>Río 1 tiene un nivel de base más bajo que el río 2 y por tanto mayor poder erosivo. Acaba capturando las aguas de la cuenca del río 2 por erosión remontante de la divisoria</a:t>
            </a:r>
          </a:p>
        </p:txBody>
      </p:sp>
      <p:sp>
        <p:nvSpPr>
          <p:cNvPr id="2" name="Forma libre 1"/>
          <p:cNvSpPr/>
          <p:nvPr/>
        </p:nvSpPr>
        <p:spPr>
          <a:xfrm>
            <a:off x="2133600" y="3289300"/>
            <a:ext cx="1041400" cy="838200"/>
          </a:xfrm>
          <a:custGeom>
            <a:avLst/>
            <a:gdLst>
              <a:gd name="connsiteX0" fmla="*/ 0 w 1041400"/>
              <a:gd name="connsiteY0" fmla="*/ 0 h 838200"/>
              <a:gd name="connsiteX1" fmla="*/ 127000 w 1041400"/>
              <a:gd name="connsiteY1" fmla="*/ 381000 h 838200"/>
              <a:gd name="connsiteX2" fmla="*/ 279400 w 1041400"/>
              <a:gd name="connsiteY2" fmla="*/ 381000 h 838200"/>
              <a:gd name="connsiteX3" fmla="*/ 342900 w 1041400"/>
              <a:gd name="connsiteY3" fmla="*/ 508000 h 838200"/>
              <a:gd name="connsiteX4" fmla="*/ 736600 w 1041400"/>
              <a:gd name="connsiteY4" fmla="*/ 584200 h 838200"/>
              <a:gd name="connsiteX5" fmla="*/ 977900 w 1041400"/>
              <a:gd name="connsiteY5" fmla="*/ 698500 h 838200"/>
              <a:gd name="connsiteX6" fmla="*/ 1041400 w 1041400"/>
              <a:gd name="connsiteY6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400" h="838200">
                <a:moveTo>
                  <a:pt x="0" y="0"/>
                </a:moveTo>
                <a:cubicBezTo>
                  <a:pt x="40216" y="158750"/>
                  <a:pt x="80433" y="317500"/>
                  <a:pt x="127000" y="381000"/>
                </a:cubicBezTo>
                <a:cubicBezTo>
                  <a:pt x="173567" y="444500"/>
                  <a:pt x="243417" y="359833"/>
                  <a:pt x="279400" y="381000"/>
                </a:cubicBezTo>
                <a:cubicBezTo>
                  <a:pt x="315383" y="402167"/>
                  <a:pt x="266700" y="474133"/>
                  <a:pt x="342900" y="508000"/>
                </a:cubicBezTo>
                <a:cubicBezTo>
                  <a:pt x="419100" y="541867"/>
                  <a:pt x="630767" y="552450"/>
                  <a:pt x="736600" y="584200"/>
                </a:cubicBezTo>
                <a:cubicBezTo>
                  <a:pt x="842433" y="615950"/>
                  <a:pt x="927100" y="656167"/>
                  <a:pt x="977900" y="698500"/>
                </a:cubicBezTo>
                <a:cubicBezTo>
                  <a:pt x="1028700" y="740833"/>
                  <a:pt x="1041400" y="838200"/>
                  <a:pt x="1041400" y="83820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 flipV="1">
            <a:off x="899592" y="3501008"/>
            <a:ext cx="122413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uadroTexto 4"/>
          <p:cNvSpPr txBox="1"/>
          <p:nvPr/>
        </p:nvSpPr>
        <p:spPr>
          <a:xfrm>
            <a:off x="35496" y="3450486"/>
            <a:ext cx="9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divisoria</a:t>
            </a:r>
          </a:p>
        </p:txBody>
      </p:sp>
      <p:sp>
        <p:nvSpPr>
          <p:cNvPr id="3" name="Forma libre 2"/>
          <p:cNvSpPr/>
          <p:nvPr/>
        </p:nvSpPr>
        <p:spPr>
          <a:xfrm>
            <a:off x="6273800" y="3302000"/>
            <a:ext cx="139700" cy="546100"/>
          </a:xfrm>
          <a:custGeom>
            <a:avLst/>
            <a:gdLst>
              <a:gd name="connsiteX0" fmla="*/ 0 w 139700"/>
              <a:gd name="connsiteY0" fmla="*/ 0 h 546100"/>
              <a:gd name="connsiteX1" fmla="*/ 38100 w 139700"/>
              <a:gd name="connsiteY1" fmla="*/ 215900 h 546100"/>
              <a:gd name="connsiteX2" fmla="*/ 88900 w 139700"/>
              <a:gd name="connsiteY2" fmla="*/ 355600 h 546100"/>
              <a:gd name="connsiteX3" fmla="*/ 139700 w 139700"/>
              <a:gd name="connsiteY3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" h="546100">
                <a:moveTo>
                  <a:pt x="0" y="0"/>
                </a:moveTo>
                <a:cubicBezTo>
                  <a:pt x="11641" y="78316"/>
                  <a:pt x="23283" y="156633"/>
                  <a:pt x="38100" y="215900"/>
                </a:cubicBezTo>
                <a:cubicBezTo>
                  <a:pt x="52917" y="275167"/>
                  <a:pt x="71967" y="300567"/>
                  <a:pt x="88900" y="355600"/>
                </a:cubicBezTo>
                <a:cubicBezTo>
                  <a:pt x="105833" y="410633"/>
                  <a:pt x="122766" y="478366"/>
                  <a:pt x="139700" y="54610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6934200" y="4089400"/>
            <a:ext cx="342900" cy="63500"/>
          </a:xfrm>
          <a:custGeom>
            <a:avLst/>
            <a:gdLst>
              <a:gd name="connsiteX0" fmla="*/ 342900 w 342900"/>
              <a:gd name="connsiteY0" fmla="*/ 63500 h 63500"/>
              <a:gd name="connsiteX1" fmla="*/ 165100 w 342900"/>
              <a:gd name="connsiteY1" fmla="*/ 25400 h 63500"/>
              <a:gd name="connsiteX2" fmla="*/ 0 w 342900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63500">
                <a:moveTo>
                  <a:pt x="342900" y="63500"/>
                </a:moveTo>
                <a:cubicBezTo>
                  <a:pt x="282575" y="49741"/>
                  <a:pt x="222250" y="35983"/>
                  <a:pt x="165100" y="25400"/>
                </a:cubicBezTo>
                <a:cubicBezTo>
                  <a:pt x="107950" y="14817"/>
                  <a:pt x="0" y="0"/>
                  <a:pt x="0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4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Cuenca Guad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117600"/>
            <a:ext cx="7894320" cy="46116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3528" y="11663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latin typeface="Chalkboard"/>
              <a:cs typeface="Chalkboard"/>
            </a:endParaRPr>
          </a:p>
          <a:p>
            <a:r>
              <a:rPr lang="es-ES_tradnl">
                <a:latin typeface="Chalkboard"/>
                <a:cs typeface="Chalkboard"/>
              </a:rPr>
              <a:t>CAPTURA DE LA CUENCA DE GUADIX POR EL GUADALQUIVIR EN EL </a:t>
            </a:r>
          </a:p>
          <a:p>
            <a:r>
              <a:rPr lang="es-ES_tradnl">
                <a:latin typeface="Chalkboard"/>
                <a:cs typeface="Chalkboard"/>
              </a:rPr>
              <a:t>PLEISTOCENO SUP. (≈ 150.000 a)</a:t>
            </a:r>
          </a:p>
        </p:txBody>
      </p:sp>
    </p:spTree>
    <p:extLst>
      <p:ext uri="{BB962C8B-B14F-4D97-AF65-F5344CB8AC3E}">
        <p14:creationId xmlns:p14="http://schemas.microsoft.com/office/powerpoint/2010/main" val="278024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46486"/>
          </a:xfrm>
          <a:prstGeom prst="rect">
            <a:avLst/>
          </a:prstGeom>
        </p:spPr>
      </p:pic>
      <p:pic>
        <p:nvPicPr>
          <p:cNvPr id="5" name="Imagen 4" descr="Screen Shot 2019-01-16 at 13.50.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546100"/>
            <a:ext cx="9144000" cy="57597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79712" y="1700808"/>
            <a:ext cx="1236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Guadalquivir</a:t>
            </a:r>
            <a:endParaRPr lang="es-E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707904" y="4149080"/>
            <a:ext cx="7763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/>
              <a:t>Rio Fardes</a:t>
            </a:r>
            <a:endParaRPr lang="es-ES" sz="9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96136" y="2924944"/>
            <a:ext cx="10716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/>
              <a:t>Guadiana Menor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60643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9-11-18 at 08.56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au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04664"/>
            <a:ext cx="8999537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1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4624"/>
            <a:ext cx="81661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redes drenaj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1"/>
          <a:stretch/>
        </p:blipFill>
        <p:spPr bwMode="auto">
          <a:xfrm>
            <a:off x="1057200" y="332656"/>
            <a:ext cx="7907288" cy="32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65112" y="476672"/>
            <a:ext cx="64807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2400" i="0" dirty="0">
                <a:solidFill>
                  <a:srgbClr val="FF0000"/>
                </a:solidFill>
              </a:rPr>
              <a:t>redes de </a:t>
            </a:r>
            <a:r>
              <a:rPr lang="es-ES_tradnl" sz="2400" i="0" dirty="0" smtClean="0">
                <a:solidFill>
                  <a:srgbClr val="FF0000"/>
                </a:solidFill>
              </a:rPr>
              <a:t>drenaje: endorreico / exorreico</a:t>
            </a:r>
            <a:endParaRPr lang="es-ES_tradnl" sz="24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6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5056"/>
          <a:stretch/>
        </p:blipFill>
        <p:spPr>
          <a:xfrm>
            <a:off x="-11336" y="692696"/>
            <a:ext cx="9144000" cy="53025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800" y="116632"/>
            <a:ext cx="7921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Algunos patrones típicos de redes drenaje condicionados por la estructura </a:t>
            </a:r>
            <a:r>
              <a:rPr lang="es-ES_tradnl" dirty="0" smtClean="0"/>
              <a:t>geológica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148064" y="6021288"/>
            <a:ext cx="244827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_tradnl" sz="1200" b="1"/>
              <a:t>en zonas con anticlinales y sinclinales</a:t>
            </a:r>
          </a:p>
        </p:txBody>
      </p:sp>
    </p:spTree>
    <p:extLst>
      <p:ext uri="{BB962C8B-B14F-4D97-AF65-F5344CB8AC3E}">
        <p14:creationId xmlns:p14="http://schemas.microsoft.com/office/powerpoint/2010/main" val="5602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600"/>
            <a:ext cx="4495924" cy="36057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48963"/>
            <a:ext cx="7884368" cy="303244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23528" y="34734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/>
              <a:t>RIOS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1600" y="185951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erosión</a:t>
            </a:r>
            <a:endParaRPr lang="es-ES_tradnl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860032" y="3964987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/>
              <a:t>sedimentación</a:t>
            </a:r>
          </a:p>
        </p:txBody>
      </p:sp>
    </p:spTree>
    <p:extLst>
      <p:ext uri="{BB962C8B-B14F-4D97-AF65-F5344CB8AC3E}">
        <p14:creationId xmlns:p14="http://schemas.microsoft.com/office/powerpoint/2010/main" val="145621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Evolucion va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44" b="19737"/>
          <a:stretch>
            <a:fillRect/>
          </a:stretch>
        </p:blipFill>
        <p:spPr bwMode="auto">
          <a:xfrm>
            <a:off x="762000" y="304800"/>
            <a:ext cx="800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699792" y="5791200"/>
            <a:ext cx="35120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Evoluci</a:t>
            </a:r>
            <a:r>
              <a:rPr lang="en-US" altLang="ja-JP" sz="2000"/>
              <a:t>ón temporal de un río</a:t>
            </a:r>
            <a:endParaRPr lang="en-US" sz="2000">
              <a:cs typeface="+mn-cs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050213" y="5029200"/>
            <a:ext cx="101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Aluvi</a:t>
            </a:r>
            <a:r>
              <a:rPr lang="en-US" altLang="ja-JP" sz="2000"/>
              <a:t>ón</a:t>
            </a:r>
            <a:endParaRPr lang="en-US" sz="20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5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erfil de equ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8796108" cy="50405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7584" y="116632"/>
            <a:ext cx="792088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smtClean="0">
                <a:latin typeface="Helvetica"/>
                <a:cs typeface="Helvetica"/>
              </a:rPr>
              <a:t>Nivel de base constante</a:t>
            </a:r>
            <a:endParaRPr lang="en-US" sz="2400" i="0" dirty="0">
              <a:latin typeface="Helvetica"/>
              <a:cs typeface="Helvetic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11760" y="2780928"/>
            <a:ext cx="18722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erosión remontante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940152" y="2204864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deposición</a:t>
            </a:r>
          </a:p>
        </p:txBody>
      </p:sp>
      <p:cxnSp>
        <p:nvCxnSpPr>
          <p:cNvPr id="7" name="Conector recto 6"/>
          <p:cNvCxnSpPr/>
          <p:nvPr/>
        </p:nvCxnSpPr>
        <p:spPr bwMode="auto">
          <a:xfrm>
            <a:off x="4067944" y="2348880"/>
            <a:ext cx="0" cy="1440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ector recto 7"/>
          <p:cNvCxnSpPr/>
          <p:nvPr/>
        </p:nvCxnSpPr>
        <p:spPr bwMode="auto">
          <a:xfrm>
            <a:off x="3563888" y="3933056"/>
            <a:ext cx="0" cy="1656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CuadroTexto 1"/>
          <p:cNvSpPr txBox="1"/>
          <p:nvPr/>
        </p:nvSpPr>
        <p:spPr>
          <a:xfrm>
            <a:off x="7380312" y="2071881"/>
            <a:ext cx="1129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nivel de base</a:t>
            </a:r>
            <a:endParaRPr lang="es-E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87824" y="980728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solidFill>
                  <a:srgbClr val="0000FF"/>
                </a:solidFill>
              </a:rPr>
              <a:t>perfil de equilibrio del río</a:t>
            </a:r>
          </a:p>
        </p:txBody>
      </p:sp>
      <p:cxnSp>
        <p:nvCxnSpPr>
          <p:cNvPr id="12" name="Conector recto de flecha 11"/>
          <p:cNvCxnSpPr/>
          <p:nvPr/>
        </p:nvCxnSpPr>
        <p:spPr bwMode="auto">
          <a:xfrm flipH="1">
            <a:off x="3131840" y="1556792"/>
            <a:ext cx="360040" cy="5040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ángulo 12"/>
          <p:cNvSpPr/>
          <p:nvPr/>
        </p:nvSpPr>
        <p:spPr>
          <a:xfrm>
            <a:off x="1763688" y="1772816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erosión</a:t>
            </a:r>
          </a:p>
        </p:txBody>
      </p:sp>
      <p:cxnSp>
        <p:nvCxnSpPr>
          <p:cNvPr id="15" name="Conector recto de flecha 14"/>
          <p:cNvCxnSpPr/>
          <p:nvPr/>
        </p:nvCxnSpPr>
        <p:spPr bwMode="auto">
          <a:xfrm flipH="1">
            <a:off x="2123728" y="3140968"/>
            <a:ext cx="360040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15"/>
          <p:cNvCxnSpPr/>
          <p:nvPr/>
        </p:nvCxnSpPr>
        <p:spPr bwMode="auto">
          <a:xfrm>
            <a:off x="3131840" y="5589240"/>
            <a:ext cx="0" cy="1656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748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07504" y="10120"/>
            <a:ext cx="2870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Helvetica"/>
                <a:cs typeface="Helvetica"/>
              </a:rPr>
              <a:t>Erosi</a:t>
            </a:r>
            <a:r>
              <a:rPr lang="en-US" altLang="ja-JP" sz="2400" i="0">
                <a:solidFill>
                  <a:srgbClr val="FF0000"/>
                </a:solidFill>
                <a:latin typeface="Helvetica"/>
                <a:cs typeface="Helvetica"/>
              </a:rPr>
              <a:t>ón remontante</a:t>
            </a:r>
            <a:endParaRPr lang="en-US" sz="2400" i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4" name="Picture 2" descr="Bad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534309" cy="19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rosion regresi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3501008"/>
            <a:ext cx="4827178" cy="31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rosion remontant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5976664" cy="293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 bwMode="auto">
          <a:xfrm>
            <a:off x="107504" y="3356992"/>
            <a:ext cx="88569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894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OS:Users:Dom:Library:Application Support:Microsoft:Office:User Templates:Blank Presentation</Template>
  <TotalTime>1666</TotalTime>
  <Words>190</Words>
  <Application>Microsoft Macintosh PowerPoint</Application>
  <PresentationFormat>Presentación en pantalla (4:3)</PresentationFormat>
  <Paragraphs>52</Paragraphs>
  <Slides>17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Autor</cp:lastModifiedBy>
  <cp:revision>131</cp:revision>
  <dcterms:created xsi:type="dcterms:W3CDTF">2007-11-27T17:41:23Z</dcterms:created>
  <dcterms:modified xsi:type="dcterms:W3CDTF">2021-01-18T20:10:11Z</dcterms:modified>
</cp:coreProperties>
</file>