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40"/>
  </p:notesMasterIdLst>
  <p:sldIdLst>
    <p:sldId id="357" r:id="rId2"/>
    <p:sldId id="373" r:id="rId3"/>
    <p:sldId id="418" r:id="rId4"/>
    <p:sldId id="369" r:id="rId5"/>
    <p:sldId id="370" r:id="rId6"/>
    <p:sldId id="389" r:id="rId7"/>
    <p:sldId id="420" r:id="rId8"/>
    <p:sldId id="372" r:id="rId9"/>
    <p:sldId id="388" r:id="rId10"/>
    <p:sldId id="366" r:id="rId11"/>
    <p:sldId id="362" r:id="rId12"/>
    <p:sldId id="367" r:id="rId13"/>
    <p:sldId id="391" r:id="rId14"/>
    <p:sldId id="363" r:id="rId15"/>
    <p:sldId id="364" r:id="rId16"/>
    <p:sldId id="368" r:id="rId17"/>
    <p:sldId id="360" r:id="rId18"/>
    <p:sldId id="365" r:id="rId19"/>
    <p:sldId id="359" r:id="rId20"/>
    <p:sldId id="374" r:id="rId21"/>
    <p:sldId id="419" r:id="rId22"/>
    <p:sldId id="395" r:id="rId23"/>
    <p:sldId id="422" r:id="rId24"/>
    <p:sldId id="396" r:id="rId25"/>
    <p:sldId id="397" r:id="rId26"/>
    <p:sldId id="399" r:id="rId27"/>
    <p:sldId id="423" r:id="rId28"/>
    <p:sldId id="390" r:id="rId29"/>
    <p:sldId id="401" r:id="rId30"/>
    <p:sldId id="404" r:id="rId31"/>
    <p:sldId id="405" r:id="rId32"/>
    <p:sldId id="403" r:id="rId33"/>
    <p:sldId id="402" r:id="rId34"/>
    <p:sldId id="406" r:id="rId35"/>
    <p:sldId id="407" r:id="rId36"/>
    <p:sldId id="408" r:id="rId37"/>
    <p:sldId id="409" r:id="rId38"/>
    <p:sldId id="424" r:id="rId39"/>
  </p:sldIdLst>
  <p:sldSz cx="9144000" cy="6858000" type="screen4x3"/>
  <p:notesSz cx="6858000" cy="9144000"/>
  <p:defaultTextStyle>
    <a:defPPr>
      <a:defRPr lang="es-ES_tradnl"/>
    </a:defPPr>
    <a:lvl1pPr algn="l" rtl="0" eaLnBrk="0" fontAlgn="base" hangingPunct="0">
      <a:spcBef>
        <a:spcPct val="0"/>
      </a:spcBef>
      <a:spcAft>
        <a:spcPct val="0"/>
      </a:spcAft>
      <a:defRPr sz="1200" i="1" kern="1200">
        <a:solidFill>
          <a:schemeClr val="tx1"/>
        </a:solidFill>
        <a:latin typeface="Verdana" charset="0"/>
        <a:ea typeface="ＭＳ Ｐゴシック" charset="0"/>
        <a:cs typeface="ＭＳ Ｐゴシック" charset="0"/>
      </a:defRPr>
    </a:lvl1pPr>
    <a:lvl2pPr marL="457200" algn="l" rtl="0" eaLnBrk="0" fontAlgn="base" hangingPunct="0">
      <a:spcBef>
        <a:spcPct val="0"/>
      </a:spcBef>
      <a:spcAft>
        <a:spcPct val="0"/>
      </a:spcAft>
      <a:defRPr sz="1200" i="1" kern="1200">
        <a:solidFill>
          <a:schemeClr val="tx1"/>
        </a:solidFill>
        <a:latin typeface="Verdana" charset="0"/>
        <a:ea typeface="ＭＳ Ｐゴシック" charset="0"/>
        <a:cs typeface="ＭＳ Ｐゴシック" charset="0"/>
      </a:defRPr>
    </a:lvl2pPr>
    <a:lvl3pPr marL="914400" algn="l" rtl="0" eaLnBrk="0" fontAlgn="base" hangingPunct="0">
      <a:spcBef>
        <a:spcPct val="0"/>
      </a:spcBef>
      <a:spcAft>
        <a:spcPct val="0"/>
      </a:spcAft>
      <a:defRPr sz="1200" i="1" kern="1200">
        <a:solidFill>
          <a:schemeClr val="tx1"/>
        </a:solidFill>
        <a:latin typeface="Verdana" charset="0"/>
        <a:ea typeface="ＭＳ Ｐゴシック" charset="0"/>
        <a:cs typeface="ＭＳ Ｐゴシック" charset="0"/>
      </a:defRPr>
    </a:lvl3pPr>
    <a:lvl4pPr marL="1371600" algn="l" rtl="0" eaLnBrk="0" fontAlgn="base" hangingPunct="0">
      <a:spcBef>
        <a:spcPct val="0"/>
      </a:spcBef>
      <a:spcAft>
        <a:spcPct val="0"/>
      </a:spcAft>
      <a:defRPr sz="1200" i="1" kern="1200">
        <a:solidFill>
          <a:schemeClr val="tx1"/>
        </a:solidFill>
        <a:latin typeface="Verdana" charset="0"/>
        <a:ea typeface="ＭＳ Ｐゴシック" charset="0"/>
        <a:cs typeface="ＭＳ Ｐゴシック" charset="0"/>
      </a:defRPr>
    </a:lvl4pPr>
    <a:lvl5pPr marL="1828800" algn="l" rtl="0" eaLnBrk="0" fontAlgn="base" hangingPunct="0">
      <a:spcBef>
        <a:spcPct val="0"/>
      </a:spcBef>
      <a:spcAft>
        <a:spcPct val="0"/>
      </a:spcAft>
      <a:defRPr sz="1200" i="1" kern="1200">
        <a:solidFill>
          <a:schemeClr val="tx1"/>
        </a:solidFill>
        <a:latin typeface="Verdana" charset="0"/>
        <a:ea typeface="ＭＳ Ｐゴシック" charset="0"/>
        <a:cs typeface="ＭＳ Ｐゴシック" charset="0"/>
      </a:defRPr>
    </a:lvl5pPr>
    <a:lvl6pPr marL="2286000" algn="l" defTabSz="457200" rtl="0" eaLnBrk="1" latinLnBrk="0" hangingPunct="1">
      <a:defRPr sz="1200" i="1" kern="1200">
        <a:solidFill>
          <a:schemeClr val="tx1"/>
        </a:solidFill>
        <a:latin typeface="Verdana" charset="0"/>
        <a:ea typeface="ＭＳ Ｐゴシック" charset="0"/>
        <a:cs typeface="ＭＳ Ｐゴシック" charset="0"/>
      </a:defRPr>
    </a:lvl6pPr>
    <a:lvl7pPr marL="2743200" algn="l" defTabSz="457200" rtl="0" eaLnBrk="1" latinLnBrk="0" hangingPunct="1">
      <a:defRPr sz="1200" i="1" kern="1200">
        <a:solidFill>
          <a:schemeClr val="tx1"/>
        </a:solidFill>
        <a:latin typeface="Verdana" charset="0"/>
        <a:ea typeface="ＭＳ Ｐゴシック" charset="0"/>
        <a:cs typeface="ＭＳ Ｐゴシック" charset="0"/>
      </a:defRPr>
    </a:lvl7pPr>
    <a:lvl8pPr marL="3200400" algn="l" defTabSz="457200" rtl="0" eaLnBrk="1" latinLnBrk="0" hangingPunct="1">
      <a:defRPr sz="1200" i="1" kern="1200">
        <a:solidFill>
          <a:schemeClr val="tx1"/>
        </a:solidFill>
        <a:latin typeface="Verdana" charset="0"/>
        <a:ea typeface="ＭＳ Ｐゴシック" charset="0"/>
        <a:cs typeface="ＭＳ Ｐゴシック" charset="0"/>
      </a:defRPr>
    </a:lvl8pPr>
    <a:lvl9pPr marL="3657600" algn="l" defTabSz="457200" rtl="0" eaLnBrk="1" latinLnBrk="0" hangingPunct="1">
      <a:defRPr sz="1200" i="1" kern="1200">
        <a:solidFill>
          <a:schemeClr val="tx1"/>
        </a:solidFill>
        <a:latin typeface="Verdana"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F1818"/>
    <a:srgbClr val="0F149C"/>
    <a:srgbClr val="1821FF"/>
    <a:srgbClr val="1921FF"/>
    <a:srgbClr val="ED181E"/>
    <a:srgbClr val="FFEA18"/>
    <a:srgbClr val="828387"/>
    <a:srgbClr val="C8C9CB"/>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150" d="100"/>
          <a:sy n="150" d="100"/>
        </p:scale>
        <p:origin x="-1960" y="-8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3328"/>
    </p:cViewPr>
  </p:sorter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notesMaster" Target="notesMasters/notesMaster1.xml"/><Relationship Id="rId41" Type="http://schemas.openxmlformats.org/officeDocument/2006/relationships/printerSettings" Target="printerSettings/printerSettings1.bin"/><Relationship Id="rId42" Type="http://schemas.openxmlformats.org/officeDocument/2006/relationships/presProps" Target="presProps.xml"/><Relationship Id="rId43" Type="http://schemas.openxmlformats.org/officeDocument/2006/relationships/viewProps" Target="viewProps.xml"/><Relationship Id="rId44" Type="http://schemas.openxmlformats.org/officeDocument/2006/relationships/theme" Target="theme/theme1.xml"/><Relationship Id="rId4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035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a:ea typeface="+mn-ea"/>
                <a:cs typeface="+mn-cs"/>
              </a:defRPr>
            </a:lvl1pPr>
          </a:lstStyle>
          <a:p>
            <a:pPr>
              <a:defRPr/>
            </a:pPr>
            <a:endParaRPr lang="en-US"/>
          </a:p>
        </p:txBody>
      </p:sp>
      <p:sp>
        <p:nvSpPr>
          <p:cNvPr id="100355"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a:ea typeface="+mn-ea"/>
                <a:cs typeface="+mn-cs"/>
              </a:defRPr>
            </a:lvl1pPr>
          </a:lstStyle>
          <a:p>
            <a:pPr>
              <a:defRPr/>
            </a:pPr>
            <a:endParaRPr lang="en-US"/>
          </a:p>
        </p:txBody>
      </p:sp>
      <p:sp>
        <p:nvSpPr>
          <p:cNvPr id="13316" name="Rectangle 4"/>
          <p:cNvSpPr>
            <a:spLocks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00357"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00358"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a:ea typeface="+mn-ea"/>
                <a:cs typeface="+mn-cs"/>
              </a:defRPr>
            </a:lvl1pPr>
          </a:lstStyle>
          <a:p>
            <a:pPr>
              <a:defRPr/>
            </a:pPr>
            <a:endParaRPr lang="en-US"/>
          </a:p>
        </p:txBody>
      </p:sp>
      <p:sp>
        <p:nvSpPr>
          <p:cNvPr id="100359"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a:lvl1pPr>
          </a:lstStyle>
          <a:p>
            <a:pPr>
              <a:defRPr/>
            </a:pPr>
            <a:fld id="{A50D8D03-B2E4-3E4A-91D4-7C2FB66948F8}" type="slidenum">
              <a:rPr lang="en-US"/>
              <a:pPr>
                <a:defRPr/>
              </a:pPr>
              <a:t>‹Nr.›</a:t>
            </a:fld>
            <a:endParaRPr lang="en-US"/>
          </a:p>
        </p:txBody>
      </p:sp>
    </p:spTree>
    <p:extLst>
      <p:ext uri="{BB962C8B-B14F-4D97-AF65-F5344CB8AC3E}">
        <p14:creationId xmlns:p14="http://schemas.microsoft.com/office/powerpoint/2010/main" val="153364738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charset="0"/>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Times"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Times"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Times"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Times"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i="1">
                <a:solidFill>
                  <a:schemeClr val="tx1"/>
                </a:solidFill>
                <a:latin typeface="Verdana" charset="0"/>
                <a:ea typeface="ＭＳ Ｐゴシック" charset="0"/>
                <a:cs typeface="ＭＳ Ｐゴシック" charset="0"/>
              </a:defRPr>
            </a:lvl1pPr>
            <a:lvl2pPr marL="742950" indent="-285750">
              <a:defRPr sz="1200" i="1">
                <a:solidFill>
                  <a:schemeClr val="tx1"/>
                </a:solidFill>
                <a:latin typeface="Verdana" charset="0"/>
                <a:ea typeface="ＭＳ Ｐゴシック" charset="0"/>
              </a:defRPr>
            </a:lvl2pPr>
            <a:lvl3pPr marL="1143000" indent="-228600">
              <a:defRPr sz="1200" i="1">
                <a:solidFill>
                  <a:schemeClr val="tx1"/>
                </a:solidFill>
                <a:latin typeface="Verdana" charset="0"/>
                <a:ea typeface="ＭＳ Ｐゴシック" charset="0"/>
              </a:defRPr>
            </a:lvl3pPr>
            <a:lvl4pPr marL="1600200" indent="-228600">
              <a:defRPr sz="1200" i="1">
                <a:solidFill>
                  <a:schemeClr val="tx1"/>
                </a:solidFill>
                <a:latin typeface="Verdana" charset="0"/>
                <a:ea typeface="ＭＳ Ｐゴシック" charset="0"/>
              </a:defRPr>
            </a:lvl4pPr>
            <a:lvl5pPr marL="2057400" indent="-228600">
              <a:defRPr sz="1200" i="1">
                <a:solidFill>
                  <a:schemeClr val="tx1"/>
                </a:solidFill>
                <a:latin typeface="Verdana" charset="0"/>
                <a:ea typeface="ＭＳ Ｐゴシック" charset="0"/>
              </a:defRPr>
            </a:lvl5pPr>
            <a:lvl6pPr marL="2514600" indent="-228600" eaLnBrk="0" fontAlgn="base" hangingPunct="0">
              <a:spcBef>
                <a:spcPct val="0"/>
              </a:spcBef>
              <a:spcAft>
                <a:spcPct val="0"/>
              </a:spcAft>
              <a:defRPr sz="1200" i="1">
                <a:solidFill>
                  <a:schemeClr val="tx1"/>
                </a:solidFill>
                <a:latin typeface="Verdana" charset="0"/>
                <a:ea typeface="ＭＳ Ｐゴシック" charset="0"/>
              </a:defRPr>
            </a:lvl6pPr>
            <a:lvl7pPr marL="2971800" indent="-228600" eaLnBrk="0" fontAlgn="base" hangingPunct="0">
              <a:spcBef>
                <a:spcPct val="0"/>
              </a:spcBef>
              <a:spcAft>
                <a:spcPct val="0"/>
              </a:spcAft>
              <a:defRPr sz="1200" i="1">
                <a:solidFill>
                  <a:schemeClr val="tx1"/>
                </a:solidFill>
                <a:latin typeface="Verdana" charset="0"/>
                <a:ea typeface="ＭＳ Ｐゴシック" charset="0"/>
              </a:defRPr>
            </a:lvl7pPr>
            <a:lvl8pPr marL="3429000" indent="-228600" eaLnBrk="0" fontAlgn="base" hangingPunct="0">
              <a:spcBef>
                <a:spcPct val="0"/>
              </a:spcBef>
              <a:spcAft>
                <a:spcPct val="0"/>
              </a:spcAft>
              <a:defRPr sz="1200" i="1">
                <a:solidFill>
                  <a:schemeClr val="tx1"/>
                </a:solidFill>
                <a:latin typeface="Verdana" charset="0"/>
                <a:ea typeface="ＭＳ Ｐゴシック" charset="0"/>
              </a:defRPr>
            </a:lvl8pPr>
            <a:lvl9pPr marL="3886200" indent="-228600" eaLnBrk="0" fontAlgn="base" hangingPunct="0">
              <a:spcBef>
                <a:spcPct val="0"/>
              </a:spcBef>
              <a:spcAft>
                <a:spcPct val="0"/>
              </a:spcAft>
              <a:defRPr sz="1200" i="1">
                <a:solidFill>
                  <a:schemeClr val="tx1"/>
                </a:solidFill>
                <a:latin typeface="Verdana" charset="0"/>
                <a:ea typeface="ＭＳ Ｐゴシック" charset="0"/>
              </a:defRPr>
            </a:lvl9pPr>
          </a:lstStyle>
          <a:p>
            <a:fld id="{DE387AF8-FE97-9546-B2E7-BF98FA099E71}" type="slidenum">
              <a:rPr lang="en-US"/>
              <a:pPr/>
              <a:t>1</a:t>
            </a:fld>
            <a:endParaRPr lang="en-US"/>
          </a:p>
        </p:txBody>
      </p:sp>
      <p:sp>
        <p:nvSpPr>
          <p:cNvPr id="15362" name="Rectangle 2"/>
          <p:cNvSpPr>
            <a:spLocks noChangeArrowheads="1" noTextEdit="1"/>
          </p:cNvSpPr>
          <p:nvPr>
            <p:ph type="sldImg"/>
          </p:nvPr>
        </p:nvSpPr>
        <p:spPr>
          <a:ln/>
        </p:spPr>
      </p:sp>
      <p:sp>
        <p:nvSpPr>
          <p:cNvPr id="1536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i="1">
                <a:solidFill>
                  <a:schemeClr val="tx1"/>
                </a:solidFill>
                <a:latin typeface="Verdana" charset="0"/>
                <a:ea typeface="ＭＳ Ｐゴシック" charset="0"/>
                <a:cs typeface="ＭＳ Ｐゴシック" charset="0"/>
              </a:defRPr>
            </a:lvl1pPr>
            <a:lvl2pPr marL="742950" indent="-285750">
              <a:defRPr sz="1200" i="1">
                <a:solidFill>
                  <a:schemeClr val="tx1"/>
                </a:solidFill>
                <a:latin typeface="Verdana" charset="0"/>
                <a:ea typeface="ＭＳ Ｐゴシック" charset="0"/>
              </a:defRPr>
            </a:lvl2pPr>
            <a:lvl3pPr marL="1143000" indent="-228600">
              <a:defRPr sz="1200" i="1">
                <a:solidFill>
                  <a:schemeClr val="tx1"/>
                </a:solidFill>
                <a:latin typeface="Verdana" charset="0"/>
                <a:ea typeface="ＭＳ Ｐゴシック" charset="0"/>
              </a:defRPr>
            </a:lvl3pPr>
            <a:lvl4pPr marL="1600200" indent="-228600">
              <a:defRPr sz="1200" i="1">
                <a:solidFill>
                  <a:schemeClr val="tx1"/>
                </a:solidFill>
                <a:latin typeface="Verdana" charset="0"/>
                <a:ea typeface="ＭＳ Ｐゴシック" charset="0"/>
              </a:defRPr>
            </a:lvl4pPr>
            <a:lvl5pPr marL="2057400" indent="-228600">
              <a:defRPr sz="1200" i="1">
                <a:solidFill>
                  <a:schemeClr val="tx1"/>
                </a:solidFill>
                <a:latin typeface="Verdana" charset="0"/>
                <a:ea typeface="ＭＳ Ｐゴシック" charset="0"/>
              </a:defRPr>
            </a:lvl5pPr>
            <a:lvl6pPr marL="2514600" indent="-228600" eaLnBrk="0" fontAlgn="base" hangingPunct="0">
              <a:spcBef>
                <a:spcPct val="0"/>
              </a:spcBef>
              <a:spcAft>
                <a:spcPct val="0"/>
              </a:spcAft>
              <a:defRPr sz="1200" i="1">
                <a:solidFill>
                  <a:schemeClr val="tx1"/>
                </a:solidFill>
                <a:latin typeface="Verdana" charset="0"/>
                <a:ea typeface="ＭＳ Ｐゴシック" charset="0"/>
              </a:defRPr>
            </a:lvl6pPr>
            <a:lvl7pPr marL="2971800" indent="-228600" eaLnBrk="0" fontAlgn="base" hangingPunct="0">
              <a:spcBef>
                <a:spcPct val="0"/>
              </a:spcBef>
              <a:spcAft>
                <a:spcPct val="0"/>
              </a:spcAft>
              <a:defRPr sz="1200" i="1">
                <a:solidFill>
                  <a:schemeClr val="tx1"/>
                </a:solidFill>
                <a:latin typeface="Verdana" charset="0"/>
                <a:ea typeface="ＭＳ Ｐゴシック" charset="0"/>
              </a:defRPr>
            </a:lvl7pPr>
            <a:lvl8pPr marL="3429000" indent="-228600" eaLnBrk="0" fontAlgn="base" hangingPunct="0">
              <a:spcBef>
                <a:spcPct val="0"/>
              </a:spcBef>
              <a:spcAft>
                <a:spcPct val="0"/>
              </a:spcAft>
              <a:defRPr sz="1200" i="1">
                <a:solidFill>
                  <a:schemeClr val="tx1"/>
                </a:solidFill>
                <a:latin typeface="Verdana" charset="0"/>
                <a:ea typeface="ＭＳ Ｐゴシック" charset="0"/>
              </a:defRPr>
            </a:lvl8pPr>
            <a:lvl9pPr marL="3886200" indent="-228600" eaLnBrk="0" fontAlgn="base" hangingPunct="0">
              <a:spcBef>
                <a:spcPct val="0"/>
              </a:spcBef>
              <a:spcAft>
                <a:spcPct val="0"/>
              </a:spcAft>
              <a:defRPr sz="1200" i="1">
                <a:solidFill>
                  <a:schemeClr val="tx1"/>
                </a:solidFill>
                <a:latin typeface="Verdana" charset="0"/>
                <a:ea typeface="ＭＳ Ｐゴシック" charset="0"/>
              </a:defRPr>
            </a:lvl9pPr>
          </a:lstStyle>
          <a:p>
            <a:fld id="{30293730-6250-6240-92DE-5910D6701418}" type="slidenum">
              <a:rPr lang="en-US"/>
              <a:pPr/>
              <a:t>10</a:t>
            </a:fld>
            <a:endParaRPr lang="en-US"/>
          </a:p>
        </p:txBody>
      </p:sp>
      <p:sp>
        <p:nvSpPr>
          <p:cNvPr id="33794" name="Rectangle 2"/>
          <p:cNvSpPr>
            <a:spLocks noChangeArrowheads="1" noTextEdit="1"/>
          </p:cNvSpPr>
          <p:nvPr>
            <p:ph type="sldImg"/>
          </p:nvPr>
        </p:nvSpPr>
        <p:spPr>
          <a:ln/>
        </p:spPr>
      </p:sp>
      <p:sp>
        <p:nvSpPr>
          <p:cNvPr id="337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i="1">
                <a:solidFill>
                  <a:schemeClr val="tx1"/>
                </a:solidFill>
                <a:latin typeface="Verdana" charset="0"/>
                <a:ea typeface="ＭＳ Ｐゴシック" charset="0"/>
                <a:cs typeface="ＭＳ Ｐゴシック" charset="0"/>
              </a:defRPr>
            </a:lvl1pPr>
            <a:lvl2pPr marL="742950" indent="-285750">
              <a:defRPr sz="1200" i="1">
                <a:solidFill>
                  <a:schemeClr val="tx1"/>
                </a:solidFill>
                <a:latin typeface="Verdana" charset="0"/>
                <a:ea typeface="ＭＳ Ｐゴシック" charset="0"/>
              </a:defRPr>
            </a:lvl2pPr>
            <a:lvl3pPr marL="1143000" indent="-228600">
              <a:defRPr sz="1200" i="1">
                <a:solidFill>
                  <a:schemeClr val="tx1"/>
                </a:solidFill>
                <a:latin typeface="Verdana" charset="0"/>
                <a:ea typeface="ＭＳ Ｐゴシック" charset="0"/>
              </a:defRPr>
            </a:lvl3pPr>
            <a:lvl4pPr marL="1600200" indent="-228600">
              <a:defRPr sz="1200" i="1">
                <a:solidFill>
                  <a:schemeClr val="tx1"/>
                </a:solidFill>
                <a:latin typeface="Verdana" charset="0"/>
                <a:ea typeface="ＭＳ Ｐゴシック" charset="0"/>
              </a:defRPr>
            </a:lvl4pPr>
            <a:lvl5pPr marL="2057400" indent="-228600">
              <a:defRPr sz="1200" i="1">
                <a:solidFill>
                  <a:schemeClr val="tx1"/>
                </a:solidFill>
                <a:latin typeface="Verdana" charset="0"/>
                <a:ea typeface="ＭＳ Ｐゴシック" charset="0"/>
              </a:defRPr>
            </a:lvl5pPr>
            <a:lvl6pPr marL="2514600" indent="-228600" eaLnBrk="0" fontAlgn="base" hangingPunct="0">
              <a:spcBef>
                <a:spcPct val="0"/>
              </a:spcBef>
              <a:spcAft>
                <a:spcPct val="0"/>
              </a:spcAft>
              <a:defRPr sz="1200" i="1">
                <a:solidFill>
                  <a:schemeClr val="tx1"/>
                </a:solidFill>
                <a:latin typeface="Verdana" charset="0"/>
                <a:ea typeface="ＭＳ Ｐゴシック" charset="0"/>
              </a:defRPr>
            </a:lvl6pPr>
            <a:lvl7pPr marL="2971800" indent="-228600" eaLnBrk="0" fontAlgn="base" hangingPunct="0">
              <a:spcBef>
                <a:spcPct val="0"/>
              </a:spcBef>
              <a:spcAft>
                <a:spcPct val="0"/>
              </a:spcAft>
              <a:defRPr sz="1200" i="1">
                <a:solidFill>
                  <a:schemeClr val="tx1"/>
                </a:solidFill>
                <a:latin typeface="Verdana" charset="0"/>
                <a:ea typeface="ＭＳ Ｐゴシック" charset="0"/>
              </a:defRPr>
            </a:lvl7pPr>
            <a:lvl8pPr marL="3429000" indent="-228600" eaLnBrk="0" fontAlgn="base" hangingPunct="0">
              <a:spcBef>
                <a:spcPct val="0"/>
              </a:spcBef>
              <a:spcAft>
                <a:spcPct val="0"/>
              </a:spcAft>
              <a:defRPr sz="1200" i="1">
                <a:solidFill>
                  <a:schemeClr val="tx1"/>
                </a:solidFill>
                <a:latin typeface="Verdana" charset="0"/>
                <a:ea typeface="ＭＳ Ｐゴシック" charset="0"/>
              </a:defRPr>
            </a:lvl8pPr>
            <a:lvl9pPr marL="3886200" indent="-228600" eaLnBrk="0" fontAlgn="base" hangingPunct="0">
              <a:spcBef>
                <a:spcPct val="0"/>
              </a:spcBef>
              <a:spcAft>
                <a:spcPct val="0"/>
              </a:spcAft>
              <a:defRPr sz="1200" i="1">
                <a:solidFill>
                  <a:schemeClr val="tx1"/>
                </a:solidFill>
                <a:latin typeface="Verdana" charset="0"/>
                <a:ea typeface="ＭＳ Ｐゴシック" charset="0"/>
              </a:defRPr>
            </a:lvl9pPr>
          </a:lstStyle>
          <a:p>
            <a:fld id="{666D88FC-F68D-E24A-82E3-5D934EDA823E}" type="slidenum">
              <a:rPr lang="en-US"/>
              <a:pPr/>
              <a:t>11</a:t>
            </a:fld>
            <a:endParaRPr lang="en-US"/>
          </a:p>
        </p:txBody>
      </p:sp>
      <p:sp>
        <p:nvSpPr>
          <p:cNvPr id="35842" name="Rectangle 2"/>
          <p:cNvSpPr>
            <a:spLocks noChangeArrowheads="1" noTextEdit="1"/>
          </p:cNvSpPr>
          <p:nvPr>
            <p:ph type="sldImg"/>
          </p:nvPr>
        </p:nvSpPr>
        <p:spPr>
          <a:ln/>
        </p:spPr>
      </p:sp>
      <p:sp>
        <p:nvSpPr>
          <p:cNvPr id="358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i="1">
                <a:solidFill>
                  <a:schemeClr val="tx1"/>
                </a:solidFill>
                <a:latin typeface="Verdana" charset="0"/>
                <a:ea typeface="ＭＳ Ｐゴシック" charset="0"/>
                <a:cs typeface="ＭＳ Ｐゴシック" charset="0"/>
              </a:defRPr>
            </a:lvl1pPr>
            <a:lvl2pPr marL="742950" indent="-285750">
              <a:defRPr sz="1200" i="1">
                <a:solidFill>
                  <a:schemeClr val="tx1"/>
                </a:solidFill>
                <a:latin typeface="Verdana" charset="0"/>
                <a:ea typeface="ＭＳ Ｐゴシック" charset="0"/>
              </a:defRPr>
            </a:lvl2pPr>
            <a:lvl3pPr marL="1143000" indent="-228600">
              <a:defRPr sz="1200" i="1">
                <a:solidFill>
                  <a:schemeClr val="tx1"/>
                </a:solidFill>
                <a:latin typeface="Verdana" charset="0"/>
                <a:ea typeface="ＭＳ Ｐゴシック" charset="0"/>
              </a:defRPr>
            </a:lvl3pPr>
            <a:lvl4pPr marL="1600200" indent="-228600">
              <a:defRPr sz="1200" i="1">
                <a:solidFill>
                  <a:schemeClr val="tx1"/>
                </a:solidFill>
                <a:latin typeface="Verdana" charset="0"/>
                <a:ea typeface="ＭＳ Ｐゴシック" charset="0"/>
              </a:defRPr>
            </a:lvl4pPr>
            <a:lvl5pPr marL="2057400" indent="-228600">
              <a:defRPr sz="1200" i="1">
                <a:solidFill>
                  <a:schemeClr val="tx1"/>
                </a:solidFill>
                <a:latin typeface="Verdana" charset="0"/>
                <a:ea typeface="ＭＳ Ｐゴシック" charset="0"/>
              </a:defRPr>
            </a:lvl5pPr>
            <a:lvl6pPr marL="2514600" indent="-228600" eaLnBrk="0" fontAlgn="base" hangingPunct="0">
              <a:spcBef>
                <a:spcPct val="0"/>
              </a:spcBef>
              <a:spcAft>
                <a:spcPct val="0"/>
              </a:spcAft>
              <a:defRPr sz="1200" i="1">
                <a:solidFill>
                  <a:schemeClr val="tx1"/>
                </a:solidFill>
                <a:latin typeface="Verdana" charset="0"/>
                <a:ea typeface="ＭＳ Ｐゴシック" charset="0"/>
              </a:defRPr>
            </a:lvl6pPr>
            <a:lvl7pPr marL="2971800" indent="-228600" eaLnBrk="0" fontAlgn="base" hangingPunct="0">
              <a:spcBef>
                <a:spcPct val="0"/>
              </a:spcBef>
              <a:spcAft>
                <a:spcPct val="0"/>
              </a:spcAft>
              <a:defRPr sz="1200" i="1">
                <a:solidFill>
                  <a:schemeClr val="tx1"/>
                </a:solidFill>
                <a:latin typeface="Verdana" charset="0"/>
                <a:ea typeface="ＭＳ Ｐゴシック" charset="0"/>
              </a:defRPr>
            </a:lvl7pPr>
            <a:lvl8pPr marL="3429000" indent="-228600" eaLnBrk="0" fontAlgn="base" hangingPunct="0">
              <a:spcBef>
                <a:spcPct val="0"/>
              </a:spcBef>
              <a:spcAft>
                <a:spcPct val="0"/>
              </a:spcAft>
              <a:defRPr sz="1200" i="1">
                <a:solidFill>
                  <a:schemeClr val="tx1"/>
                </a:solidFill>
                <a:latin typeface="Verdana" charset="0"/>
                <a:ea typeface="ＭＳ Ｐゴシック" charset="0"/>
              </a:defRPr>
            </a:lvl8pPr>
            <a:lvl9pPr marL="3886200" indent="-228600" eaLnBrk="0" fontAlgn="base" hangingPunct="0">
              <a:spcBef>
                <a:spcPct val="0"/>
              </a:spcBef>
              <a:spcAft>
                <a:spcPct val="0"/>
              </a:spcAft>
              <a:defRPr sz="1200" i="1">
                <a:solidFill>
                  <a:schemeClr val="tx1"/>
                </a:solidFill>
                <a:latin typeface="Verdana" charset="0"/>
                <a:ea typeface="ＭＳ Ｐゴシック" charset="0"/>
              </a:defRPr>
            </a:lvl9pPr>
          </a:lstStyle>
          <a:p>
            <a:fld id="{24CF7743-CCF7-8049-BB1D-999B9847C685}" type="slidenum">
              <a:rPr lang="en-US"/>
              <a:pPr/>
              <a:t>12</a:t>
            </a:fld>
            <a:endParaRPr lang="en-US"/>
          </a:p>
        </p:txBody>
      </p:sp>
      <p:sp>
        <p:nvSpPr>
          <p:cNvPr id="37890" name="Rectangle 2"/>
          <p:cNvSpPr>
            <a:spLocks noChangeArrowheads="1" noTextEdit="1"/>
          </p:cNvSpPr>
          <p:nvPr>
            <p:ph type="sldImg"/>
          </p:nvPr>
        </p:nvSpPr>
        <p:spPr>
          <a:ln/>
        </p:spPr>
      </p:sp>
      <p:sp>
        <p:nvSpPr>
          <p:cNvPr id="3789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i="1">
                <a:solidFill>
                  <a:schemeClr val="tx1"/>
                </a:solidFill>
                <a:latin typeface="Verdana" charset="0"/>
                <a:ea typeface="ＭＳ Ｐゴシック" charset="0"/>
                <a:cs typeface="ＭＳ Ｐゴシック" charset="0"/>
              </a:defRPr>
            </a:lvl1pPr>
            <a:lvl2pPr marL="742950" indent="-285750">
              <a:defRPr sz="1200" i="1">
                <a:solidFill>
                  <a:schemeClr val="tx1"/>
                </a:solidFill>
                <a:latin typeface="Verdana" charset="0"/>
                <a:ea typeface="ＭＳ Ｐゴシック" charset="0"/>
              </a:defRPr>
            </a:lvl2pPr>
            <a:lvl3pPr marL="1143000" indent="-228600">
              <a:defRPr sz="1200" i="1">
                <a:solidFill>
                  <a:schemeClr val="tx1"/>
                </a:solidFill>
                <a:latin typeface="Verdana" charset="0"/>
                <a:ea typeface="ＭＳ Ｐゴシック" charset="0"/>
              </a:defRPr>
            </a:lvl3pPr>
            <a:lvl4pPr marL="1600200" indent="-228600">
              <a:defRPr sz="1200" i="1">
                <a:solidFill>
                  <a:schemeClr val="tx1"/>
                </a:solidFill>
                <a:latin typeface="Verdana" charset="0"/>
                <a:ea typeface="ＭＳ Ｐゴシック" charset="0"/>
              </a:defRPr>
            </a:lvl4pPr>
            <a:lvl5pPr marL="2057400" indent="-228600">
              <a:defRPr sz="1200" i="1">
                <a:solidFill>
                  <a:schemeClr val="tx1"/>
                </a:solidFill>
                <a:latin typeface="Verdana" charset="0"/>
                <a:ea typeface="ＭＳ Ｐゴシック" charset="0"/>
              </a:defRPr>
            </a:lvl5pPr>
            <a:lvl6pPr marL="2514600" indent="-228600" eaLnBrk="0" fontAlgn="base" hangingPunct="0">
              <a:spcBef>
                <a:spcPct val="0"/>
              </a:spcBef>
              <a:spcAft>
                <a:spcPct val="0"/>
              </a:spcAft>
              <a:defRPr sz="1200" i="1">
                <a:solidFill>
                  <a:schemeClr val="tx1"/>
                </a:solidFill>
                <a:latin typeface="Verdana" charset="0"/>
                <a:ea typeface="ＭＳ Ｐゴシック" charset="0"/>
              </a:defRPr>
            </a:lvl6pPr>
            <a:lvl7pPr marL="2971800" indent="-228600" eaLnBrk="0" fontAlgn="base" hangingPunct="0">
              <a:spcBef>
                <a:spcPct val="0"/>
              </a:spcBef>
              <a:spcAft>
                <a:spcPct val="0"/>
              </a:spcAft>
              <a:defRPr sz="1200" i="1">
                <a:solidFill>
                  <a:schemeClr val="tx1"/>
                </a:solidFill>
                <a:latin typeface="Verdana" charset="0"/>
                <a:ea typeface="ＭＳ Ｐゴシック" charset="0"/>
              </a:defRPr>
            </a:lvl7pPr>
            <a:lvl8pPr marL="3429000" indent="-228600" eaLnBrk="0" fontAlgn="base" hangingPunct="0">
              <a:spcBef>
                <a:spcPct val="0"/>
              </a:spcBef>
              <a:spcAft>
                <a:spcPct val="0"/>
              </a:spcAft>
              <a:defRPr sz="1200" i="1">
                <a:solidFill>
                  <a:schemeClr val="tx1"/>
                </a:solidFill>
                <a:latin typeface="Verdana" charset="0"/>
                <a:ea typeface="ＭＳ Ｐゴシック" charset="0"/>
              </a:defRPr>
            </a:lvl8pPr>
            <a:lvl9pPr marL="3886200" indent="-228600" eaLnBrk="0" fontAlgn="base" hangingPunct="0">
              <a:spcBef>
                <a:spcPct val="0"/>
              </a:spcBef>
              <a:spcAft>
                <a:spcPct val="0"/>
              </a:spcAft>
              <a:defRPr sz="1200" i="1">
                <a:solidFill>
                  <a:schemeClr val="tx1"/>
                </a:solidFill>
                <a:latin typeface="Verdana" charset="0"/>
                <a:ea typeface="ＭＳ Ｐゴシック" charset="0"/>
              </a:defRPr>
            </a:lvl9pPr>
          </a:lstStyle>
          <a:p>
            <a:fld id="{02AD4672-FF6C-484E-B633-C940A74CC225}" type="slidenum">
              <a:rPr lang="en-US"/>
              <a:pPr/>
              <a:t>13</a:t>
            </a:fld>
            <a:endParaRPr lang="en-US"/>
          </a:p>
        </p:txBody>
      </p:sp>
      <p:sp>
        <p:nvSpPr>
          <p:cNvPr id="39938" name="Rectangle 2"/>
          <p:cNvSpPr>
            <a:spLocks noChangeArrowheads="1" noTextEdit="1"/>
          </p:cNvSpPr>
          <p:nvPr>
            <p:ph type="sldImg"/>
          </p:nvPr>
        </p:nvSpPr>
        <p:spPr>
          <a:ln/>
        </p:spPr>
      </p:sp>
      <p:sp>
        <p:nvSpPr>
          <p:cNvPr id="399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i="1">
                <a:solidFill>
                  <a:schemeClr val="tx1"/>
                </a:solidFill>
                <a:latin typeface="Verdana" charset="0"/>
                <a:ea typeface="ＭＳ Ｐゴシック" charset="0"/>
                <a:cs typeface="ＭＳ Ｐゴシック" charset="0"/>
              </a:defRPr>
            </a:lvl1pPr>
            <a:lvl2pPr marL="742950" indent="-285750">
              <a:defRPr sz="1200" i="1">
                <a:solidFill>
                  <a:schemeClr val="tx1"/>
                </a:solidFill>
                <a:latin typeface="Verdana" charset="0"/>
                <a:ea typeface="ＭＳ Ｐゴシック" charset="0"/>
              </a:defRPr>
            </a:lvl2pPr>
            <a:lvl3pPr marL="1143000" indent="-228600">
              <a:defRPr sz="1200" i="1">
                <a:solidFill>
                  <a:schemeClr val="tx1"/>
                </a:solidFill>
                <a:latin typeface="Verdana" charset="0"/>
                <a:ea typeface="ＭＳ Ｐゴシック" charset="0"/>
              </a:defRPr>
            </a:lvl3pPr>
            <a:lvl4pPr marL="1600200" indent="-228600">
              <a:defRPr sz="1200" i="1">
                <a:solidFill>
                  <a:schemeClr val="tx1"/>
                </a:solidFill>
                <a:latin typeface="Verdana" charset="0"/>
                <a:ea typeface="ＭＳ Ｐゴシック" charset="0"/>
              </a:defRPr>
            </a:lvl4pPr>
            <a:lvl5pPr marL="2057400" indent="-228600">
              <a:defRPr sz="1200" i="1">
                <a:solidFill>
                  <a:schemeClr val="tx1"/>
                </a:solidFill>
                <a:latin typeface="Verdana" charset="0"/>
                <a:ea typeface="ＭＳ Ｐゴシック" charset="0"/>
              </a:defRPr>
            </a:lvl5pPr>
            <a:lvl6pPr marL="2514600" indent="-228600" eaLnBrk="0" fontAlgn="base" hangingPunct="0">
              <a:spcBef>
                <a:spcPct val="0"/>
              </a:spcBef>
              <a:spcAft>
                <a:spcPct val="0"/>
              </a:spcAft>
              <a:defRPr sz="1200" i="1">
                <a:solidFill>
                  <a:schemeClr val="tx1"/>
                </a:solidFill>
                <a:latin typeface="Verdana" charset="0"/>
                <a:ea typeface="ＭＳ Ｐゴシック" charset="0"/>
              </a:defRPr>
            </a:lvl6pPr>
            <a:lvl7pPr marL="2971800" indent="-228600" eaLnBrk="0" fontAlgn="base" hangingPunct="0">
              <a:spcBef>
                <a:spcPct val="0"/>
              </a:spcBef>
              <a:spcAft>
                <a:spcPct val="0"/>
              </a:spcAft>
              <a:defRPr sz="1200" i="1">
                <a:solidFill>
                  <a:schemeClr val="tx1"/>
                </a:solidFill>
                <a:latin typeface="Verdana" charset="0"/>
                <a:ea typeface="ＭＳ Ｐゴシック" charset="0"/>
              </a:defRPr>
            </a:lvl7pPr>
            <a:lvl8pPr marL="3429000" indent="-228600" eaLnBrk="0" fontAlgn="base" hangingPunct="0">
              <a:spcBef>
                <a:spcPct val="0"/>
              </a:spcBef>
              <a:spcAft>
                <a:spcPct val="0"/>
              </a:spcAft>
              <a:defRPr sz="1200" i="1">
                <a:solidFill>
                  <a:schemeClr val="tx1"/>
                </a:solidFill>
                <a:latin typeface="Verdana" charset="0"/>
                <a:ea typeface="ＭＳ Ｐゴシック" charset="0"/>
              </a:defRPr>
            </a:lvl8pPr>
            <a:lvl9pPr marL="3886200" indent="-228600" eaLnBrk="0" fontAlgn="base" hangingPunct="0">
              <a:spcBef>
                <a:spcPct val="0"/>
              </a:spcBef>
              <a:spcAft>
                <a:spcPct val="0"/>
              </a:spcAft>
              <a:defRPr sz="1200" i="1">
                <a:solidFill>
                  <a:schemeClr val="tx1"/>
                </a:solidFill>
                <a:latin typeface="Verdana" charset="0"/>
                <a:ea typeface="ＭＳ Ｐゴシック" charset="0"/>
              </a:defRPr>
            </a:lvl9pPr>
          </a:lstStyle>
          <a:p>
            <a:fld id="{5F7B7EA8-1AE1-6244-9425-076CEFA5C10B}" type="slidenum">
              <a:rPr lang="en-US"/>
              <a:pPr/>
              <a:t>14</a:t>
            </a:fld>
            <a:endParaRPr lang="en-US"/>
          </a:p>
        </p:txBody>
      </p:sp>
      <p:sp>
        <p:nvSpPr>
          <p:cNvPr id="41986" name="Rectangle 2"/>
          <p:cNvSpPr>
            <a:spLocks noChangeArrowheads="1" noTextEdit="1"/>
          </p:cNvSpPr>
          <p:nvPr>
            <p:ph type="sldImg"/>
          </p:nvPr>
        </p:nvSpPr>
        <p:spPr>
          <a:ln/>
        </p:spPr>
      </p:sp>
      <p:sp>
        <p:nvSpPr>
          <p:cNvPr id="4198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i="1">
                <a:solidFill>
                  <a:schemeClr val="tx1"/>
                </a:solidFill>
                <a:latin typeface="Verdana" charset="0"/>
                <a:ea typeface="ＭＳ Ｐゴシック" charset="0"/>
                <a:cs typeface="ＭＳ Ｐゴシック" charset="0"/>
              </a:defRPr>
            </a:lvl1pPr>
            <a:lvl2pPr marL="742950" indent="-285750">
              <a:defRPr sz="1200" i="1">
                <a:solidFill>
                  <a:schemeClr val="tx1"/>
                </a:solidFill>
                <a:latin typeface="Verdana" charset="0"/>
                <a:ea typeface="ＭＳ Ｐゴシック" charset="0"/>
              </a:defRPr>
            </a:lvl2pPr>
            <a:lvl3pPr marL="1143000" indent="-228600">
              <a:defRPr sz="1200" i="1">
                <a:solidFill>
                  <a:schemeClr val="tx1"/>
                </a:solidFill>
                <a:latin typeface="Verdana" charset="0"/>
                <a:ea typeface="ＭＳ Ｐゴシック" charset="0"/>
              </a:defRPr>
            </a:lvl3pPr>
            <a:lvl4pPr marL="1600200" indent="-228600">
              <a:defRPr sz="1200" i="1">
                <a:solidFill>
                  <a:schemeClr val="tx1"/>
                </a:solidFill>
                <a:latin typeface="Verdana" charset="0"/>
                <a:ea typeface="ＭＳ Ｐゴシック" charset="0"/>
              </a:defRPr>
            </a:lvl4pPr>
            <a:lvl5pPr marL="2057400" indent="-228600">
              <a:defRPr sz="1200" i="1">
                <a:solidFill>
                  <a:schemeClr val="tx1"/>
                </a:solidFill>
                <a:latin typeface="Verdana" charset="0"/>
                <a:ea typeface="ＭＳ Ｐゴシック" charset="0"/>
              </a:defRPr>
            </a:lvl5pPr>
            <a:lvl6pPr marL="2514600" indent="-228600" eaLnBrk="0" fontAlgn="base" hangingPunct="0">
              <a:spcBef>
                <a:spcPct val="0"/>
              </a:spcBef>
              <a:spcAft>
                <a:spcPct val="0"/>
              </a:spcAft>
              <a:defRPr sz="1200" i="1">
                <a:solidFill>
                  <a:schemeClr val="tx1"/>
                </a:solidFill>
                <a:latin typeface="Verdana" charset="0"/>
                <a:ea typeface="ＭＳ Ｐゴシック" charset="0"/>
              </a:defRPr>
            </a:lvl6pPr>
            <a:lvl7pPr marL="2971800" indent="-228600" eaLnBrk="0" fontAlgn="base" hangingPunct="0">
              <a:spcBef>
                <a:spcPct val="0"/>
              </a:spcBef>
              <a:spcAft>
                <a:spcPct val="0"/>
              </a:spcAft>
              <a:defRPr sz="1200" i="1">
                <a:solidFill>
                  <a:schemeClr val="tx1"/>
                </a:solidFill>
                <a:latin typeface="Verdana" charset="0"/>
                <a:ea typeface="ＭＳ Ｐゴシック" charset="0"/>
              </a:defRPr>
            </a:lvl7pPr>
            <a:lvl8pPr marL="3429000" indent="-228600" eaLnBrk="0" fontAlgn="base" hangingPunct="0">
              <a:spcBef>
                <a:spcPct val="0"/>
              </a:spcBef>
              <a:spcAft>
                <a:spcPct val="0"/>
              </a:spcAft>
              <a:defRPr sz="1200" i="1">
                <a:solidFill>
                  <a:schemeClr val="tx1"/>
                </a:solidFill>
                <a:latin typeface="Verdana" charset="0"/>
                <a:ea typeface="ＭＳ Ｐゴシック" charset="0"/>
              </a:defRPr>
            </a:lvl8pPr>
            <a:lvl9pPr marL="3886200" indent="-228600" eaLnBrk="0" fontAlgn="base" hangingPunct="0">
              <a:spcBef>
                <a:spcPct val="0"/>
              </a:spcBef>
              <a:spcAft>
                <a:spcPct val="0"/>
              </a:spcAft>
              <a:defRPr sz="1200" i="1">
                <a:solidFill>
                  <a:schemeClr val="tx1"/>
                </a:solidFill>
                <a:latin typeface="Verdana" charset="0"/>
                <a:ea typeface="ＭＳ Ｐゴシック" charset="0"/>
              </a:defRPr>
            </a:lvl9pPr>
          </a:lstStyle>
          <a:p>
            <a:fld id="{5E474E55-F9A1-E546-9F8B-660A620F6A94}" type="slidenum">
              <a:rPr lang="en-US"/>
              <a:pPr/>
              <a:t>15</a:t>
            </a:fld>
            <a:endParaRPr lang="en-US"/>
          </a:p>
        </p:txBody>
      </p:sp>
      <p:sp>
        <p:nvSpPr>
          <p:cNvPr id="44034" name="Rectangle 2"/>
          <p:cNvSpPr>
            <a:spLocks noChangeArrowheads="1" noTextEdit="1"/>
          </p:cNvSpPr>
          <p:nvPr>
            <p:ph type="sldImg"/>
          </p:nvPr>
        </p:nvSpPr>
        <p:spPr>
          <a:ln/>
        </p:spPr>
      </p:sp>
      <p:sp>
        <p:nvSpPr>
          <p:cNvPr id="4403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i="1">
                <a:solidFill>
                  <a:schemeClr val="tx1"/>
                </a:solidFill>
                <a:latin typeface="Verdana" charset="0"/>
                <a:ea typeface="ＭＳ Ｐゴシック" charset="0"/>
                <a:cs typeface="ＭＳ Ｐゴシック" charset="0"/>
              </a:defRPr>
            </a:lvl1pPr>
            <a:lvl2pPr marL="742950" indent="-285750">
              <a:defRPr sz="1200" i="1">
                <a:solidFill>
                  <a:schemeClr val="tx1"/>
                </a:solidFill>
                <a:latin typeface="Verdana" charset="0"/>
                <a:ea typeface="ＭＳ Ｐゴシック" charset="0"/>
              </a:defRPr>
            </a:lvl2pPr>
            <a:lvl3pPr marL="1143000" indent="-228600">
              <a:defRPr sz="1200" i="1">
                <a:solidFill>
                  <a:schemeClr val="tx1"/>
                </a:solidFill>
                <a:latin typeface="Verdana" charset="0"/>
                <a:ea typeface="ＭＳ Ｐゴシック" charset="0"/>
              </a:defRPr>
            </a:lvl3pPr>
            <a:lvl4pPr marL="1600200" indent="-228600">
              <a:defRPr sz="1200" i="1">
                <a:solidFill>
                  <a:schemeClr val="tx1"/>
                </a:solidFill>
                <a:latin typeface="Verdana" charset="0"/>
                <a:ea typeface="ＭＳ Ｐゴシック" charset="0"/>
              </a:defRPr>
            </a:lvl4pPr>
            <a:lvl5pPr marL="2057400" indent="-228600">
              <a:defRPr sz="1200" i="1">
                <a:solidFill>
                  <a:schemeClr val="tx1"/>
                </a:solidFill>
                <a:latin typeface="Verdana" charset="0"/>
                <a:ea typeface="ＭＳ Ｐゴシック" charset="0"/>
              </a:defRPr>
            </a:lvl5pPr>
            <a:lvl6pPr marL="2514600" indent="-228600" eaLnBrk="0" fontAlgn="base" hangingPunct="0">
              <a:spcBef>
                <a:spcPct val="0"/>
              </a:spcBef>
              <a:spcAft>
                <a:spcPct val="0"/>
              </a:spcAft>
              <a:defRPr sz="1200" i="1">
                <a:solidFill>
                  <a:schemeClr val="tx1"/>
                </a:solidFill>
                <a:latin typeface="Verdana" charset="0"/>
                <a:ea typeface="ＭＳ Ｐゴシック" charset="0"/>
              </a:defRPr>
            </a:lvl6pPr>
            <a:lvl7pPr marL="2971800" indent="-228600" eaLnBrk="0" fontAlgn="base" hangingPunct="0">
              <a:spcBef>
                <a:spcPct val="0"/>
              </a:spcBef>
              <a:spcAft>
                <a:spcPct val="0"/>
              </a:spcAft>
              <a:defRPr sz="1200" i="1">
                <a:solidFill>
                  <a:schemeClr val="tx1"/>
                </a:solidFill>
                <a:latin typeface="Verdana" charset="0"/>
                <a:ea typeface="ＭＳ Ｐゴシック" charset="0"/>
              </a:defRPr>
            </a:lvl7pPr>
            <a:lvl8pPr marL="3429000" indent="-228600" eaLnBrk="0" fontAlgn="base" hangingPunct="0">
              <a:spcBef>
                <a:spcPct val="0"/>
              </a:spcBef>
              <a:spcAft>
                <a:spcPct val="0"/>
              </a:spcAft>
              <a:defRPr sz="1200" i="1">
                <a:solidFill>
                  <a:schemeClr val="tx1"/>
                </a:solidFill>
                <a:latin typeface="Verdana" charset="0"/>
                <a:ea typeface="ＭＳ Ｐゴシック" charset="0"/>
              </a:defRPr>
            </a:lvl8pPr>
            <a:lvl9pPr marL="3886200" indent="-228600" eaLnBrk="0" fontAlgn="base" hangingPunct="0">
              <a:spcBef>
                <a:spcPct val="0"/>
              </a:spcBef>
              <a:spcAft>
                <a:spcPct val="0"/>
              </a:spcAft>
              <a:defRPr sz="1200" i="1">
                <a:solidFill>
                  <a:schemeClr val="tx1"/>
                </a:solidFill>
                <a:latin typeface="Verdana" charset="0"/>
                <a:ea typeface="ＭＳ Ｐゴシック" charset="0"/>
              </a:defRPr>
            </a:lvl9pPr>
          </a:lstStyle>
          <a:p>
            <a:fld id="{BDC1FB00-77DF-BA41-AE0C-D9C2F64334F7}" type="slidenum">
              <a:rPr lang="en-US"/>
              <a:pPr/>
              <a:t>16</a:t>
            </a:fld>
            <a:endParaRPr lang="en-US"/>
          </a:p>
        </p:txBody>
      </p:sp>
      <p:sp>
        <p:nvSpPr>
          <p:cNvPr id="46082" name="Rectangle 2"/>
          <p:cNvSpPr>
            <a:spLocks noChangeArrowheads="1" noTextEdit="1"/>
          </p:cNvSpPr>
          <p:nvPr>
            <p:ph type="sldImg"/>
          </p:nvPr>
        </p:nvSpPr>
        <p:spPr>
          <a:ln/>
        </p:spPr>
      </p:sp>
      <p:sp>
        <p:nvSpPr>
          <p:cNvPr id="4608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i="1">
                <a:solidFill>
                  <a:schemeClr val="tx1"/>
                </a:solidFill>
                <a:latin typeface="Verdana" charset="0"/>
                <a:ea typeface="ＭＳ Ｐゴシック" charset="0"/>
                <a:cs typeface="ＭＳ Ｐゴシック" charset="0"/>
              </a:defRPr>
            </a:lvl1pPr>
            <a:lvl2pPr marL="742950" indent="-285750">
              <a:defRPr sz="1200" i="1">
                <a:solidFill>
                  <a:schemeClr val="tx1"/>
                </a:solidFill>
                <a:latin typeface="Verdana" charset="0"/>
                <a:ea typeface="ＭＳ Ｐゴシック" charset="0"/>
              </a:defRPr>
            </a:lvl2pPr>
            <a:lvl3pPr marL="1143000" indent="-228600">
              <a:defRPr sz="1200" i="1">
                <a:solidFill>
                  <a:schemeClr val="tx1"/>
                </a:solidFill>
                <a:latin typeface="Verdana" charset="0"/>
                <a:ea typeface="ＭＳ Ｐゴシック" charset="0"/>
              </a:defRPr>
            </a:lvl3pPr>
            <a:lvl4pPr marL="1600200" indent="-228600">
              <a:defRPr sz="1200" i="1">
                <a:solidFill>
                  <a:schemeClr val="tx1"/>
                </a:solidFill>
                <a:latin typeface="Verdana" charset="0"/>
                <a:ea typeface="ＭＳ Ｐゴシック" charset="0"/>
              </a:defRPr>
            </a:lvl4pPr>
            <a:lvl5pPr marL="2057400" indent="-228600">
              <a:defRPr sz="1200" i="1">
                <a:solidFill>
                  <a:schemeClr val="tx1"/>
                </a:solidFill>
                <a:latin typeface="Verdana" charset="0"/>
                <a:ea typeface="ＭＳ Ｐゴシック" charset="0"/>
              </a:defRPr>
            </a:lvl5pPr>
            <a:lvl6pPr marL="2514600" indent="-228600" eaLnBrk="0" fontAlgn="base" hangingPunct="0">
              <a:spcBef>
                <a:spcPct val="0"/>
              </a:spcBef>
              <a:spcAft>
                <a:spcPct val="0"/>
              </a:spcAft>
              <a:defRPr sz="1200" i="1">
                <a:solidFill>
                  <a:schemeClr val="tx1"/>
                </a:solidFill>
                <a:latin typeface="Verdana" charset="0"/>
                <a:ea typeface="ＭＳ Ｐゴシック" charset="0"/>
              </a:defRPr>
            </a:lvl6pPr>
            <a:lvl7pPr marL="2971800" indent="-228600" eaLnBrk="0" fontAlgn="base" hangingPunct="0">
              <a:spcBef>
                <a:spcPct val="0"/>
              </a:spcBef>
              <a:spcAft>
                <a:spcPct val="0"/>
              </a:spcAft>
              <a:defRPr sz="1200" i="1">
                <a:solidFill>
                  <a:schemeClr val="tx1"/>
                </a:solidFill>
                <a:latin typeface="Verdana" charset="0"/>
                <a:ea typeface="ＭＳ Ｐゴシック" charset="0"/>
              </a:defRPr>
            </a:lvl7pPr>
            <a:lvl8pPr marL="3429000" indent="-228600" eaLnBrk="0" fontAlgn="base" hangingPunct="0">
              <a:spcBef>
                <a:spcPct val="0"/>
              </a:spcBef>
              <a:spcAft>
                <a:spcPct val="0"/>
              </a:spcAft>
              <a:defRPr sz="1200" i="1">
                <a:solidFill>
                  <a:schemeClr val="tx1"/>
                </a:solidFill>
                <a:latin typeface="Verdana" charset="0"/>
                <a:ea typeface="ＭＳ Ｐゴシック" charset="0"/>
              </a:defRPr>
            </a:lvl8pPr>
            <a:lvl9pPr marL="3886200" indent="-228600" eaLnBrk="0" fontAlgn="base" hangingPunct="0">
              <a:spcBef>
                <a:spcPct val="0"/>
              </a:spcBef>
              <a:spcAft>
                <a:spcPct val="0"/>
              </a:spcAft>
              <a:defRPr sz="1200" i="1">
                <a:solidFill>
                  <a:schemeClr val="tx1"/>
                </a:solidFill>
                <a:latin typeface="Verdana" charset="0"/>
                <a:ea typeface="ＭＳ Ｐゴシック" charset="0"/>
              </a:defRPr>
            </a:lvl9pPr>
          </a:lstStyle>
          <a:p>
            <a:fld id="{22D58840-B8FF-564C-9F0A-ADF91E509ED6}" type="slidenum">
              <a:rPr lang="en-US"/>
              <a:pPr/>
              <a:t>17</a:t>
            </a:fld>
            <a:endParaRPr lang="en-US"/>
          </a:p>
        </p:txBody>
      </p:sp>
      <p:sp>
        <p:nvSpPr>
          <p:cNvPr id="48130" name="Rectangle 2"/>
          <p:cNvSpPr>
            <a:spLocks noChangeArrowheads="1" noTextEdit="1"/>
          </p:cNvSpPr>
          <p:nvPr>
            <p:ph type="sldImg"/>
          </p:nvPr>
        </p:nvSpPr>
        <p:spPr>
          <a:ln/>
        </p:spPr>
      </p:sp>
      <p:sp>
        <p:nvSpPr>
          <p:cNvPr id="481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i="1">
                <a:solidFill>
                  <a:schemeClr val="tx1"/>
                </a:solidFill>
                <a:latin typeface="Verdana" charset="0"/>
                <a:ea typeface="ＭＳ Ｐゴシック" charset="0"/>
                <a:cs typeface="ＭＳ Ｐゴシック" charset="0"/>
              </a:defRPr>
            </a:lvl1pPr>
            <a:lvl2pPr marL="742950" indent="-285750">
              <a:defRPr sz="1200" i="1">
                <a:solidFill>
                  <a:schemeClr val="tx1"/>
                </a:solidFill>
                <a:latin typeface="Verdana" charset="0"/>
                <a:ea typeface="ＭＳ Ｐゴシック" charset="0"/>
              </a:defRPr>
            </a:lvl2pPr>
            <a:lvl3pPr marL="1143000" indent="-228600">
              <a:defRPr sz="1200" i="1">
                <a:solidFill>
                  <a:schemeClr val="tx1"/>
                </a:solidFill>
                <a:latin typeface="Verdana" charset="0"/>
                <a:ea typeface="ＭＳ Ｐゴシック" charset="0"/>
              </a:defRPr>
            </a:lvl3pPr>
            <a:lvl4pPr marL="1600200" indent="-228600">
              <a:defRPr sz="1200" i="1">
                <a:solidFill>
                  <a:schemeClr val="tx1"/>
                </a:solidFill>
                <a:latin typeface="Verdana" charset="0"/>
                <a:ea typeface="ＭＳ Ｐゴシック" charset="0"/>
              </a:defRPr>
            </a:lvl4pPr>
            <a:lvl5pPr marL="2057400" indent="-228600">
              <a:defRPr sz="1200" i="1">
                <a:solidFill>
                  <a:schemeClr val="tx1"/>
                </a:solidFill>
                <a:latin typeface="Verdana" charset="0"/>
                <a:ea typeface="ＭＳ Ｐゴシック" charset="0"/>
              </a:defRPr>
            </a:lvl5pPr>
            <a:lvl6pPr marL="2514600" indent="-228600" eaLnBrk="0" fontAlgn="base" hangingPunct="0">
              <a:spcBef>
                <a:spcPct val="0"/>
              </a:spcBef>
              <a:spcAft>
                <a:spcPct val="0"/>
              </a:spcAft>
              <a:defRPr sz="1200" i="1">
                <a:solidFill>
                  <a:schemeClr val="tx1"/>
                </a:solidFill>
                <a:latin typeface="Verdana" charset="0"/>
                <a:ea typeface="ＭＳ Ｐゴシック" charset="0"/>
              </a:defRPr>
            </a:lvl6pPr>
            <a:lvl7pPr marL="2971800" indent="-228600" eaLnBrk="0" fontAlgn="base" hangingPunct="0">
              <a:spcBef>
                <a:spcPct val="0"/>
              </a:spcBef>
              <a:spcAft>
                <a:spcPct val="0"/>
              </a:spcAft>
              <a:defRPr sz="1200" i="1">
                <a:solidFill>
                  <a:schemeClr val="tx1"/>
                </a:solidFill>
                <a:latin typeface="Verdana" charset="0"/>
                <a:ea typeface="ＭＳ Ｐゴシック" charset="0"/>
              </a:defRPr>
            </a:lvl7pPr>
            <a:lvl8pPr marL="3429000" indent="-228600" eaLnBrk="0" fontAlgn="base" hangingPunct="0">
              <a:spcBef>
                <a:spcPct val="0"/>
              </a:spcBef>
              <a:spcAft>
                <a:spcPct val="0"/>
              </a:spcAft>
              <a:defRPr sz="1200" i="1">
                <a:solidFill>
                  <a:schemeClr val="tx1"/>
                </a:solidFill>
                <a:latin typeface="Verdana" charset="0"/>
                <a:ea typeface="ＭＳ Ｐゴシック" charset="0"/>
              </a:defRPr>
            </a:lvl8pPr>
            <a:lvl9pPr marL="3886200" indent="-228600" eaLnBrk="0" fontAlgn="base" hangingPunct="0">
              <a:spcBef>
                <a:spcPct val="0"/>
              </a:spcBef>
              <a:spcAft>
                <a:spcPct val="0"/>
              </a:spcAft>
              <a:defRPr sz="1200" i="1">
                <a:solidFill>
                  <a:schemeClr val="tx1"/>
                </a:solidFill>
                <a:latin typeface="Verdana" charset="0"/>
                <a:ea typeface="ＭＳ Ｐゴシック" charset="0"/>
              </a:defRPr>
            </a:lvl9pPr>
          </a:lstStyle>
          <a:p>
            <a:fld id="{897C9C6F-01BD-0742-B543-4AC286F940EC}" type="slidenum">
              <a:rPr lang="en-US"/>
              <a:pPr/>
              <a:t>18</a:t>
            </a:fld>
            <a:endParaRPr lang="en-US"/>
          </a:p>
        </p:txBody>
      </p:sp>
      <p:sp>
        <p:nvSpPr>
          <p:cNvPr id="50178" name="Rectangle 2"/>
          <p:cNvSpPr>
            <a:spLocks noChangeArrowheads="1" noTextEdit="1"/>
          </p:cNvSpPr>
          <p:nvPr>
            <p:ph type="sldImg"/>
          </p:nvPr>
        </p:nvSpPr>
        <p:spPr>
          <a:ln/>
        </p:spPr>
      </p:sp>
      <p:sp>
        <p:nvSpPr>
          <p:cNvPr id="5017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i="1">
                <a:solidFill>
                  <a:schemeClr val="tx1"/>
                </a:solidFill>
                <a:latin typeface="Verdana" charset="0"/>
                <a:ea typeface="ＭＳ Ｐゴシック" charset="0"/>
                <a:cs typeface="ＭＳ Ｐゴシック" charset="0"/>
              </a:defRPr>
            </a:lvl1pPr>
            <a:lvl2pPr marL="742950" indent="-285750">
              <a:defRPr sz="1200" i="1">
                <a:solidFill>
                  <a:schemeClr val="tx1"/>
                </a:solidFill>
                <a:latin typeface="Verdana" charset="0"/>
                <a:ea typeface="ＭＳ Ｐゴシック" charset="0"/>
              </a:defRPr>
            </a:lvl2pPr>
            <a:lvl3pPr marL="1143000" indent="-228600">
              <a:defRPr sz="1200" i="1">
                <a:solidFill>
                  <a:schemeClr val="tx1"/>
                </a:solidFill>
                <a:latin typeface="Verdana" charset="0"/>
                <a:ea typeface="ＭＳ Ｐゴシック" charset="0"/>
              </a:defRPr>
            </a:lvl3pPr>
            <a:lvl4pPr marL="1600200" indent="-228600">
              <a:defRPr sz="1200" i="1">
                <a:solidFill>
                  <a:schemeClr val="tx1"/>
                </a:solidFill>
                <a:latin typeface="Verdana" charset="0"/>
                <a:ea typeface="ＭＳ Ｐゴシック" charset="0"/>
              </a:defRPr>
            </a:lvl4pPr>
            <a:lvl5pPr marL="2057400" indent="-228600">
              <a:defRPr sz="1200" i="1">
                <a:solidFill>
                  <a:schemeClr val="tx1"/>
                </a:solidFill>
                <a:latin typeface="Verdana" charset="0"/>
                <a:ea typeface="ＭＳ Ｐゴシック" charset="0"/>
              </a:defRPr>
            </a:lvl5pPr>
            <a:lvl6pPr marL="2514600" indent="-228600" eaLnBrk="0" fontAlgn="base" hangingPunct="0">
              <a:spcBef>
                <a:spcPct val="0"/>
              </a:spcBef>
              <a:spcAft>
                <a:spcPct val="0"/>
              </a:spcAft>
              <a:defRPr sz="1200" i="1">
                <a:solidFill>
                  <a:schemeClr val="tx1"/>
                </a:solidFill>
                <a:latin typeface="Verdana" charset="0"/>
                <a:ea typeface="ＭＳ Ｐゴシック" charset="0"/>
              </a:defRPr>
            </a:lvl6pPr>
            <a:lvl7pPr marL="2971800" indent="-228600" eaLnBrk="0" fontAlgn="base" hangingPunct="0">
              <a:spcBef>
                <a:spcPct val="0"/>
              </a:spcBef>
              <a:spcAft>
                <a:spcPct val="0"/>
              </a:spcAft>
              <a:defRPr sz="1200" i="1">
                <a:solidFill>
                  <a:schemeClr val="tx1"/>
                </a:solidFill>
                <a:latin typeface="Verdana" charset="0"/>
                <a:ea typeface="ＭＳ Ｐゴシック" charset="0"/>
              </a:defRPr>
            </a:lvl7pPr>
            <a:lvl8pPr marL="3429000" indent="-228600" eaLnBrk="0" fontAlgn="base" hangingPunct="0">
              <a:spcBef>
                <a:spcPct val="0"/>
              </a:spcBef>
              <a:spcAft>
                <a:spcPct val="0"/>
              </a:spcAft>
              <a:defRPr sz="1200" i="1">
                <a:solidFill>
                  <a:schemeClr val="tx1"/>
                </a:solidFill>
                <a:latin typeface="Verdana" charset="0"/>
                <a:ea typeface="ＭＳ Ｐゴシック" charset="0"/>
              </a:defRPr>
            </a:lvl8pPr>
            <a:lvl9pPr marL="3886200" indent="-228600" eaLnBrk="0" fontAlgn="base" hangingPunct="0">
              <a:spcBef>
                <a:spcPct val="0"/>
              </a:spcBef>
              <a:spcAft>
                <a:spcPct val="0"/>
              </a:spcAft>
              <a:defRPr sz="1200" i="1">
                <a:solidFill>
                  <a:schemeClr val="tx1"/>
                </a:solidFill>
                <a:latin typeface="Verdana" charset="0"/>
                <a:ea typeface="ＭＳ Ｐゴシック" charset="0"/>
              </a:defRPr>
            </a:lvl9pPr>
          </a:lstStyle>
          <a:p>
            <a:fld id="{89E9DC6D-1739-464E-A6FD-E251751A620E}" type="slidenum">
              <a:rPr lang="en-US"/>
              <a:pPr/>
              <a:t>19</a:t>
            </a:fld>
            <a:endParaRPr lang="en-US"/>
          </a:p>
        </p:txBody>
      </p:sp>
      <p:sp>
        <p:nvSpPr>
          <p:cNvPr id="52226" name="Rectangle 2"/>
          <p:cNvSpPr>
            <a:spLocks noChangeArrowheads="1" noTextEdit="1"/>
          </p:cNvSpPr>
          <p:nvPr>
            <p:ph type="sldImg"/>
          </p:nvPr>
        </p:nvSpPr>
        <p:spPr>
          <a:ln/>
        </p:spPr>
      </p:sp>
      <p:sp>
        <p:nvSpPr>
          <p:cNvPr id="5222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i="1">
                <a:solidFill>
                  <a:schemeClr val="tx1"/>
                </a:solidFill>
                <a:latin typeface="Verdana" charset="0"/>
                <a:ea typeface="ＭＳ Ｐゴシック" charset="0"/>
                <a:cs typeface="ＭＳ Ｐゴシック" charset="0"/>
              </a:defRPr>
            </a:lvl1pPr>
            <a:lvl2pPr marL="742950" indent="-285750">
              <a:defRPr sz="1200" i="1">
                <a:solidFill>
                  <a:schemeClr val="tx1"/>
                </a:solidFill>
                <a:latin typeface="Verdana" charset="0"/>
                <a:ea typeface="ＭＳ Ｐゴシック" charset="0"/>
              </a:defRPr>
            </a:lvl2pPr>
            <a:lvl3pPr marL="1143000" indent="-228600">
              <a:defRPr sz="1200" i="1">
                <a:solidFill>
                  <a:schemeClr val="tx1"/>
                </a:solidFill>
                <a:latin typeface="Verdana" charset="0"/>
                <a:ea typeface="ＭＳ Ｐゴシック" charset="0"/>
              </a:defRPr>
            </a:lvl3pPr>
            <a:lvl4pPr marL="1600200" indent="-228600">
              <a:defRPr sz="1200" i="1">
                <a:solidFill>
                  <a:schemeClr val="tx1"/>
                </a:solidFill>
                <a:latin typeface="Verdana" charset="0"/>
                <a:ea typeface="ＭＳ Ｐゴシック" charset="0"/>
              </a:defRPr>
            </a:lvl4pPr>
            <a:lvl5pPr marL="2057400" indent="-228600">
              <a:defRPr sz="1200" i="1">
                <a:solidFill>
                  <a:schemeClr val="tx1"/>
                </a:solidFill>
                <a:latin typeface="Verdana" charset="0"/>
                <a:ea typeface="ＭＳ Ｐゴシック" charset="0"/>
              </a:defRPr>
            </a:lvl5pPr>
            <a:lvl6pPr marL="2514600" indent="-228600" eaLnBrk="0" fontAlgn="base" hangingPunct="0">
              <a:spcBef>
                <a:spcPct val="0"/>
              </a:spcBef>
              <a:spcAft>
                <a:spcPct val="0"/>
              </a:spcAft>
              <a:defRPr sz="1200" i="1">
                <a:solidFill>
                  <a:schemeClr val="tx1"/>
                </a:solidFill>
                <a:latin typeface="Verdana" charset="0"/>
                <a:ea typeface="ＭＳ Ｐゴシック" charset="0"/>
              </a:defRPr>
            </a:lvl6pPr>
            <a:lvl7pPr marL="2971800" indent="-228600" eaLnBrk="0" fontAlgn="base" hangingPunct="0">
              <a:spcBef>
                <a:spcPct val="0"/>
              </a:spcBef>
              <a:spcAft>
                <a:spcPct val="0"/>
              </a:spcAft>
              <a:defRPr sz="1200" i="1">
                <a:solidFill>
                  <a:schemeClr val="tx1"/>
                </a:solidFill>
                <a:latin typeface="Verdana" charset="0"/>
                <a:ea typeface="ＭＳ Ｐゴシック" charset="0"/>
              </a:defRPr>
            </a:lvl7pPr>
            <a:lvl8pPr marL="3429000" indent="-228600" eaLnBrk="0" fontAlgn="base" hangingPunct="0">
              <a:spcBef>
                <a:spcPct val="0"/>
              </a:spcBef>
              <a:spcAft>
                <a:spcPct val="0"/>
              </a:spcAft>
              <a:defRPr sz="1200" i="1">
                <a:solidFill>
                  <a:schemeClr val="tx1"/>
                </a:solidFill>
                <a:latin typeface="Verdana" charset="0"/>
                <a:ea typeface="ＭＳ Ｐゴシック" charset="0"/>
              </a:defRPr>
            </a:lvl8pPr>
            <a:lvl9pPr marL="3886200" indent="-228600" eaLnBrk="0" fontAlgn="base" hangingPunct="0">
              <a:spcBef>
                <a:spcPct val="0"/>
              </a:spcBef>
              <a:spcAft>
                <a:spcPct val="0"/>
              </a:spcAft>
              <a:defRPr sz="1200" i="1">
                <a:solidFill>
                  <a:schemeClr val="tx1"/>
                </a:solidFill>
                <a:latin typeface="Verdana" charset="0"/>
                <a:ea typeface="ＭＳ Ｐゴシック" charset="0"/>
              </a:defRPr>
            </a:lvl9pPr>
          </a:lstStyle>
          <a:p>
            <a:fld id="{E362E603-5EA1-C34A-9310-4A6F6BA129DB}" type="slidenum">
              <a:rPr lang="en-US"/>
              <a:pPr/>
              <a:t>2</a:t>
            </a:fld>
            <a:endParaRPr lang="en-US"/>
          </a:p>
        </p:txBody>
      </p:sp>
      <p:sp>
        <p:nvSpPr>
          <p:cNvPr id="17410" name="Rectangle 2"/>
          <p:cNvSpPr>
            <a:spLocks noChangeArrowheads="1" noTextEdit="1"/>
          </p:cNvSpPr>
          <p:nvPr>
            <p:ph type="sldImg"/>
          </p:nvPr>
        </p:nvSpPr>
        <p:spPr>
          <a:ln/>
        </p:spPr>
      </p:sp>
      <p:sp>
        <p:nvSpPr>
          <p:cNvPr id="174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i="1">
                <a:solidFill>
                  <a:schemeClr val="tx1"/>
                </a:solidFill>
                <a:latin typeface="Verdana" charset="0"/>
                <a:ea typeface="ＭＳ Ｐゴシック" charset="0"/>
                <a:cs typeface="ＭＳ Ｐゴシック" charset="0"/>
              </a:defRPr>
            </a:lvl1pPr>
            <a:lvl2pPr marL="742950" indent="-285750">
              <a:defRPr sz="1200" i="1">
                <a:solidFill>
                  <a:schemeClr val="tx1"/>
                </a:solidFill>
                <a:latin typeface="Verdana" charset="0"/>
                <a:ea typeface="ＭＳ Ｐゴシック" charset="0"/>
              </a:defRPr>
            </a:lvl2pPr>
            <a:lvl3pPr marL="1143000" indent="-228600">
              <a:defRPr sz="1200" i="1">
                <a:solidFill>
                  <a:schemeClr val="tx1"/>
                </a:solidFill>
                <a:latin typeface="Verdana" charset="0"/>
                <a:ea typeface="ＭＳ Ｐゴシック" charset="0"/>
              </a:defRPr>
            </a:lvl3pPr>
            <a:lvl4pPr marL="1600200" indent="-228600">
              <a:defRPr sz="1200" i="1">
                <a:solidFill>
                  <a:schemeClr val="tx1"/>
                </a:solidFill>
                <a:latin typeface="Verdana" charset="0"/>
                <a:ea typeface="ＭＳ Ｐゴシック" charset="0"/>
              </a:defRPr>
            </a:lvl4pPr>
            <a:lvl5pPr marL="2057400" indent="-228600">
              <a:defRPr sz="1200" i="1">
                <a:solidFill>
                  <a:schemeClr val="tx1"/>
                </a:solidFill>
                <a:latin typeface="Verdana" charset="0"/>
                <a:ea typeface="ＭＳ Ｐゴシック" charset="0"/>
              </a:defRPr>
            </a:lvl5pPr>
            <a:lvl6pPr marL="2514600" indent="-228600" eaLnBrk="0" fontAlgn="base" hangingPunct="0">
              <a:spcBef>
                <a:spcPct val="0"/>
              </a:spcBef>
              <a:spcAft>
                <a:spcPct val="0"/>
              </a:spcAft>
              <a:defRPr sz="1200" i="1">
                <a:solidFill>
                  <a:schemeClr val="tx1"/>
                </a:solidFill>
                <a:latin typeface="Verdana" charset="0"/>
                <a:ea typeface="ＭＳ Ｐゴシック" charset="0"/>
              </a:defRPr>
            </a:lvl6pPr>
            <a:lvl7pPr marL="2971800" indent="-228600" eaLnBrk="0" fontAlgn="base" hangingPunct="0">
              <a:spcBef>
                <a:spcPct val="0"/>
              </a:spcBef>
              <a:spcAft>
                <a:spcPct val="0"/>
              </a:spcAft>
              <a:defRPr sz="1200" i="1">
                <a:solidFill>
                  <a:schemeClr val="tx1"/>
                </a:solidFill>
                <a:latin typeface="Verdana" charset="0"/>
                <a:ea typeface="ＭＳ Ｐゴシック" charset="0"/>
              </a:defRPr>
            </a:lvl7pPr>
            <a:lvl8pPr marL="3429000" indent="-228600" eaLnBrk="0" fontAlgn="base" hangingPunct="0">
              <a:spcBef>
                <a:spcPct val="0"/>
              </a:spcBef>
              <a:spcAft>
                <a:spcPct val="0"/>
              </a:spcAft>
              <a:defRPr sz="1200" i="1">
                <a:solidFill>
                  <a:schemeClr val="tx1"/>
                </a:solidFill>
                <a:latin typeface="Verdana" charset="0"/>
                <a:ea typeface="ＭＳ Ｐゴシック" charset="0"/>
              </a:defRPr>
            </a:lvl8pPr>
            <a:lvl9pPr marL="3886200" indent="-228600" eaLnBrk="0" fontAlgn="base" hangingPunct="0">
              <a:spcBef>
                <a:spcPct val="0"/>
              </a:spcBef>
              <a:spcAft>
                <a:spcPct val="0"/>
              </a:spcAft>
              <a:defRPr sz="1200" i="1">
                <a:solidFill>
                  <a:schemeClr val="tx1"/>
                </a:solidFill>
                <a:latin typeface="Verdana" charset="0"/>
                <a:ea typeface="ＭＳ Ｐゴシック" charset="0"/>
              </a:defRPr>
            </a:lvl9pPr>
          </a:lstStyle>
          <a:p>
            <a:fld id="{27C9C14A-5E5F-404E-9DE1-04C7EB4637C4}" type="slidenum">
              <a:rPr lang="en-US"/>
              <a:pPr/>
              <a:t>20</a:t>
            </a:fld>
            <a:endParaRPr lang="en-US"/>
          </a:p>
        </p:txBody>
      </p:sp>
      <p:sp>
        <p:nvSpPr>
          <p:cNvPr id="54274" name="Rectangle 2"/>
          <p:cNvSpPr>
            <a:spLocks noChangeArrowheads="1" noTextEdit="1"/>
          </p:cNvSpPr>
          <p:nvPr>
            <p:ph type="sldImg"/>
          </p:nvPr>
        </p:nvSpPr>
        <p:spPr>
          <a:ln/>
        </p:spPr>
      </p:sp>
      <p:sp>
        <p:nvSpPr>
          <p:cNvPr id="5427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i="1">
                <a:solidFill>
                  <a:schemeClr val="tx1"/>
                </a:solidFill>
                <a:latin typeface="Verdana" charset="0"/>
                <a:ea typeface="ＭＳ Ｐゴシック" charset="0"/>
                <a:cs typeface="ＭＳ Ｐゴシック" charset="0"/>
              </a:defRPr>
            </a:lvl1pPr>
            <a:lvl2pPr marL="742950" indent="-285750">
              <a:defRPr sz="1200" i="1">
                <a:solidFill>
                  <a:schemeClr val="tx1"/>
                </a:solidFill>
                <a:latin typeface="Verdana" charset="0"/>
                <a:ea typeface="ＭＳ Ｐゴシック" charset="0"/>
              </a:defRPr>
            </a:lvl2pPr>
            <a:lvl3pPr marL="1143000" indent="-228600">
              <a:defRPr sz="1200" i="1">
                <a:solidFill>
                  <a:schemeClr val="tx1"/>
                </a:solidFill>
                <a:latin typeface="Verdana" charset="0"/>
                <a:ea typeface="ＭＳ Ｐゴシック" charset="0"/>
              </a:defRPr>
            </a:lvl3pPr>
            <a:lvl4pPr marL="1600200" indent="-228600">
              <a:defRPr sz="1200" i="1">
                <a:solidFill>
                  <a:schemeClr val="tx1"/>
                </a:solidFill>
                <a:latin typeface="Verdana" charset="0"/>
                <a:ea typeface="ＭＳ Ｐゴシック" charset="0"/>
              </a:defRPr>
            </a:lvl4pPr>
            <a:lvl5pPr marL="2057400" indent="-228600">
              <a:defRPr sz="1200" i="1">
                <a:solidFill>
                  <a:schemeClr val="tx1"/>
                </a:solidFill>
                <a:latin typeface="Verdana" charset="0"/>
                <a:ea typeface="ＭＳ Ｐゴシック" charset="0"/>
              </a:defRPr>
            </a:lvl5pPr>
            <a:lvl6pPr marL="2514600" indent="-228600" eaLnBrk="0" fontAlgn="base" hangingPunct="0">
              <a:spcBef>
                <a:spcPct val="0"/>
              </a:spcBef>
              <a:spcAft>
                <a:spcPct val="0"/>
              </a:spcAft>
              <a:defRPr sz="1200" i="1">
                <a:solidFill>
                  <a:schemeClr val="tx1"/>
                </a:solidFill>
                <a:latin typeface="Verdana" charset="0"/>
                <a:ea typeface="ＭＳ Ｐゴシック" charset="0"/>
              </a:defRPr>
            </a:lvl6pPr>
            <a:lvl7pPr marL="2971800" indent="-228600" eaLnBrk="0" fontAlgn="base" hangingPunct="0">
              <a:spcBef>
                <a:spcPct val="0"/>
              </a:spcBef>
              <a:spcAft>
                <a:spcPct val="0"/>
              </a:spcAft>
              <a:defRPr sz="1200" i="1">
                <a:solidFill>
                  <a:schemeClr val="tx1"/>
                </a:solidFill>
                <a:latin typeface="Verdana" charset="0"/>
                <a:ea typeface="ＭＳ Ｐゴシック" charset="0"/>
              </a:defRPr>
            </a:lvl7pPr>
            <a:lvl8pPr marL="3429000" indent="-228600" eaLnBrk="0" fontAlgn="base" hangingPunct="0">
              <a:spcBef>
                <a:spcPct val="0"/>
              </a:spcBef>
              <a:spcAft>
                <a:spcPct val="0"/>
              </a:spcAft>
              <a:defRPr sz="1200" i="1">
                <a:solidFill>
                  <a:schemeClr val="tx1"/>
                </a:solidFill>
                <a:latin typeface="Verdana" charset="0"/>
                <a:ea typeface="ＭＳ Ｐゴシック" charset="0"/>
              </a:defRPr>
            </a:lvl8pPr>
            <a:lvl9pPr marL="3886200" indent="-228600" eaLnBrk="0" fontAlgn="base" hangingPunct="0">
              <a:spcBef>
                <a:spcPct val="0"/>
              </a:spcBef>
              <a:spcAft>
                <a:spcPct val="0"/>
              </a:spcAft>
              <a:defRPr sz="1200" i="1">
                <a:solidFill>
                  <a:schemeClr val="tx1"/>
                </a:solidFill>
                <a:latin typeface="Verdana" charset="0"/>
                <a:ea typeface="ＭＳ Ｐゴシック" charset="0"/>
              </a:defRPr>
            </a:lvl9pPr>
          </a:lstStyle>
          <a:p>
            <a:fld id="{A9C92268-33B4-B24D-A1B1-5864FD619385}" type="slidenum">
              <a:rPr lang="en-US"/>
              <a:pPr/>
              <a:t>21</a:t>
            </a:fld>
            <a:endParaRPr lang="en-US"/>
          </a:p>
        </p:txBody>
      </p:sp>
      <p:sp>
        <p:nvSpPr>
          <p:cNvPr id="56322" name="Rectangle 2"/>
          <p:cNvSpPr>
            <a:spLocks noChangeArrowheads="1" noTextEdit="1"/>
          </p:cNvSpPr>
          <p:nvPr>
            <p:ph type="sldImg"/>
          </p:nvPr>
        </p:nvSpPr>
        <p:spPr>
          <a:ln/>
        </p:spPr>
      </p:sp>
      <p:sp>
        <p:nvSpPr>
          <p:cNvPr id="5632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i="1">
                <a:solidFill>
                  <a:schemeClr val="tx1"/>
                </a:solidFill>
                <a:latin typeface="Verdana" charset="0"/>
                <a:ea typeface="ＭＳ Ｐゴシック" charset="0"/>
                <a:cs typeface="ＭＳ Ｐゴシック" charset="0"/>
              </a:defRPr>
            </a:lvl1pPr>
            <a:lvl2pPr marL="742950" indent="-285750">
              <a:defRPr sz="1200" i="1">
                <a:solidFill>
                  <a:schemeClr val="tx1"/>
                </a:solidFill>
                <a:latin typeface="Verdana" charset="0"/>
                <a:ea typeface="ＭＳ Ｐゴシック" charset="0"/>
              </a:defRPr>
            </a:lvl2pPr>
            <a:lvl3pPr marL="1143000" indent="-228600">
              <a:defRPr sz="1200" i="1">
                <a:solidFill>
                  <a:schemeClr val="tx1"/>
                </a:solidFill>
                <a:latin typeface="Verdana" charset="0"/>
                <a:ea typeface="ＭＳ Ｐゴシック" charset="0"/>
              </a:defRPr>
            </a:lvl3pPr>
            <a:lvl4pPr marL="1600200" indent="-228600">
              <a:defRPr sz="1200" i="1">
                <a:solidFill>
                  <a:schemeClr val="tx1"/>
                </a:solidFill>
                <a:latin typeface="Verdana" charset="0"/>
                <a:ea typeface="ＭＳ Ｐゴシック" charset="0"/>
              </a:defRPr>
            </a:lvl4pPr>
            <a:lvl5pPr marL="2057400" indent="-228600">
              <a:defRPr sz="1200" i="1">
                <a:solidFill>
                  <a:schemeClr val="tx1"/>
                </a:solidFill>
                <a:latin typeface="Verdana" charset="0"/>
                <a:ea typeface="ＭＳ Ｐゴシック" charset="0"/>
              </a:defRPr>
            </a:lvl5pPr>
            <a:lvl6pPr marL="2514600" indent="-228600" eaLnBrk="0" fontAlgn="base" hangingPunct="0">
              <a:spcBef>
                <a:spcPct val="0"/>
              </a:spcBef>
              <a:spcAft>
                <a:spcPct val="0"/>
              </a:spcAft>
              <a:defRPr sz="1200" i="1">
                <a:solidFill>
                  <a:schemeClr val="tx1"/>
                </a:solidFill>
                <a:latin typeface="Verdana" charset="0"/>
                <a:ea typeface="ＭＳ Ｐゴシック" charset="0"/>
              </a:defRPr>
            </a:lvl6pPr>
            <a:lvl7pPr marL="2971800" indent="-228600" eaLnBrk="0" fontAlgn="base" hangingPunct="0">
              <a:spcBef>
                <a:spcPct val="0"/>
              </a:spcBef>
              <a:spcAft>
                <a:spcPct val="0"/>
              </a:spcAft>
              <a:defRPr sz="1200" i="1">
                <a:solidFill>
                  <a:schemeClr val="tx1"/>
                </a:solidFill>
                <a:latin typeface="Verdana" charset="0"/>
                <a:ea typeface="ＭＳ Ｐゴシック" charset="0"/>
              </a:defRPr>
            </a:lvl7pPr>
            <a:lvl8pPr marL="3429000" indent="-228600" eaLnBrk="0" fontAlgn="base" hangingPunct="0">
              <a:spcBef>
                <a:spcPct val="0"/>
              </a:spcBef>
              <a:spcAft>
                <a:spcPct val="0"/>
              </a:spcAft>
              <a:defRPr sz="1200" i="1">
                <a:solidFill>
                  <a:schemeClr val="tx1"/>
                </a:solidFill>
                <a:latin typeface="Verdana" charset="0"/>
                <a:ea typeface="ＭＳ Ｐゴシック" charset="0"/>
              </a:defRPr>
            </a:lvl8pPr>
            <a:lvl9pPr marL="3886200" indent="-228600" eaLnBrk="0" fontAlgn="base" hangingPunct="0">
              <a:spcBef>
                <a:spcPct val="0"/>
              </a:spcBef>
              <a:spcAft>
                <a:spcPct val="0"/>
              </a:spcAft>
              <a:defRPr sz="1200" i="1">
                <a:solidFill>
                  <a:schemeClr val="tx1"/>
                </a:solidFill>
                <a:latin typeface="Verdana" charset="0"/>
                <a:ea typeface="ＭＳ Ｐゴシック" charset="0"/>
              </a:defRPr>
            </a:lvl9pPr>
          </a:lstStyle>
          <a:p>
            <a:fld id="{D98DD674-83AE-744A-8BEE-710C904EE45D}" type="slidenum">
              <a:rPr lang="en-US"/>
              <a:pPr/>
              <a:t>22</a:t>
            </a:fld>
            <a:endParaRPr lang="en-US"/>
          </a:p>
        </p:txBody>
      </p:sp>
      <p:sp>
        <p:nvSpPr>
          <p:cNvPr id="58370" name="Rectangle 2"/>
          <p:cNvSpPr>
            <a:spLocks noChangeArrowheads="1" noTextEdit="1"/>
          </p:cNvSpPr>
          <p:nvPr>
            <p:ph type="sldImg"/>
          </p:nvPr>
        </p:nvSpPr>
        <p:spPr>
          <a:solidFill>
            <a:srgbClr val="FFFFFF"/>
          </a:solidFill>
          <a:ln/>
        </p:spPr>
      </p:sp>
      <p:sp>
        <p:nvSpPr>
          <p:cNvPr id="58371" name="Rectangle 3"/>
          <p:cNvSpPr>
            <a:spLocks noChangeArrowheads="1"/>
          </p:cNvSpPr>
          <p:nvPr>
            <p:ph type="body" idx="1"/>
          </p:nvPr>
        </p:nvSpPr>
        <p:spPr>
          <a:xfrm>
            <a:off x="685800" y="4343400"/>
            <a:ext cx="5486400" cy="4114800"/>
          </a:xfrm>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i="1">
                <a:solidFill>
                  <a:schemeClr val="tx1"/>
                </a:solidFill>
                <a:latin typeface="Verdana" charset="0"/>
                <a:ea typeface="ＭＳ Ｐゴシック" charset="0"/>
                <a:cs typeface="ＭＳ Ｐゴシック" charset="0"/>
              </a:defRPr>
            </a:lvl1pPr>
            <a:lvl2pPr marL="742950" indent="-285750">
              <a:defRPr sz="1200" i="1">
                <a:solidFill>
                  <a:schemeClr val="tx1"/>
                </a:solidFill>
                <a:latin typeface="Verdana" charset="0"/>
                <a:ea typeface="ＭＳ Ｐゴシック" charset="0"/>
              </a:defRPr>
            </a:lvl2pPr>
            <a:lvl3pPr marL="1143000" indent="-228600">
              <a:defRPr sz="1200" i="1">
                <a:solidFill>
                  <a:schemeClr val="tx1"/>
                </a:solidFill>
                <a:latin typeface="Verdana" charset="0"/>
                <a:ea typeface="ＭＳ Ｐゴシック" charset="0"/>
              </a:defRPr>
            </a:lvl3pPr>
            <a:lvl4pPr marL="1600200" indent="-228600">
              <a:defRPr sz="1200" i="1">
                <a:solidFill>
                  <a:schemeClr val="tx1"/>
                </a:solidFill>
                <a:latin typeface="Verdana" charset="0"/>
                <a:ea typeface="ＭＳ Ｐゴシック" charset="0"/>
              </a:defRPr>
            </a:lvl4pPr>
            <a:lvl5pPr marL="2057400" indent="-228600">
              <a:defRPr sz="1200" i="1">
                <a:solidFill>
                  <a:schemeClr val="tx1"/>
                </a:solidFill>
                <a:latin typeface="Verdana" charset="0"/>
                <a:ea typeface="ＭＳ Ｐゴシック" charset="0"/>
              </a:defRPr>
            </a:lvl5pPr>
            <a:lvl6pPr marL="2514600" indent="-228600" eaLnBrk="0" fontAlgn="base" hangingPunct="0">
              <a:spcBef>
                <a:spcPct val="0"/>
              </a:spcBef>
              <a:spcAft>
                <a:spcPct val="0"/>
              </a:spcAft>
              <a:defRPr sz="1200" i="1">
                <a:solidFill>
                  <a:schemeClr val="tx1"/>
                </a:solidFill>
                <a:latin typeface="Verdana" charset="0"/>
                <a:ea typeface="ＭＳ Ｐゴシック" charset="0"/>
              </a:defRPr>
            </a:lvl6pPr>
            <a:lvl7pPr marL="2971800" indent="-228600" eaLnBrk="0" fontAlgn="base" hangingPunct="0">
              <a:spcBef>
                <a:spcPct val="0"/>
              </a:spcBef>
              <a:spcAft>
                <a:spcPct val="0"/>
              </a:spcAft>
              <a:defRPr sz="1200" i="1">
                <a:solidFill>
                  <a:schemeClr val="tx1"/>
                </a:solidFill>
                <a:latin typeface="Verdana" charset="0"/>
                <a:ea typeface="ＭＳ Ｐゴシック" charset="0"/>
              </a:defRPr>
            </a:lvl7pPr>
            <a:lvl8pPr marL="3429000" indent="-228600" eaLnBrk="0" fontAlgn="base" hangingPunct="0">
              <a:spcBef>
                <a:spcPct val="0"/>
              </a:spcBef>
              <a:spcAft>
                <a:spcPct val="0"/>
              </a:spcAft>
              <a:defRPr sz="1200" i="1">
                <a:solidFill>
                  <a:schemeClr val="tx1"/>
                </a:solidFill>
                <a:latin typeface="Verdana" charset="0"/>
                <a:ea typeface="ＭＳ Ｐゴシック" charset="0"/>
              </a:defRPr>
            </a:lvl8pPr>
            <a:lvl9pPr marL="3886200" indent="-228600" eaLnBrk="0" fontAlgn="base" hangingPunct="0">
              <a:spcBef>
                <a:spcPct val="0"/>
              </a:spcBef>
              <a:spcAft>
                <a:spcPct val="0"/>
              </a:spcAft>
              <a:defRPr sz="1200" i="1">
                <a:solidFill>
                  <a:schemeClr val="tx1"/>
                </a:solidFill>
                <a:latin typeface="Verdana" charset="0"/>
                <a:ea typeface="ＭＳ Ｐゴシック" charset="0"/>
              </a:defRPr>
            </a:lvl9pPr>
          </a:lstStyle>
          <a:p>
            <a:fld id="{04B2BF77-4FD7-794E-BE04-2761418FE150}" type="slidenum">
              <a:rPr lang="en-US"/>
              <a:pPr/>
              <a:t>24</a:t>
            </a:fld>
            <a:endParaRPr lang="en-US"/>
          </a:p>
        </p:txBody>
      </p:sp>
      <p:sp>
        <p:nvSpPr>
          <p:cNvPr id="61442" name="Rectangle 2"/>
          <p:cNvSpPr>
            <a:spLocks noChangeArrowheads="1" noTextEdit="1"/>
          </p:cNvSpPr>
          <p:nvPr>
            <p:ph type="sldImg"/>
          </p:nvPr>
        </p:nvSpPr>
        <p:spPr>
          <a:ln/>
        </p:spPr>
      </p:sp>
      <p:sp>
        <p:nvSpPr>
          <p:cNvPr id="614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i="1">
                <a:solidFill>
                  <a:schemeClr val="tx1"/>
                </a:solidFill>
                <a:latin typeface="Verdana" charset="0"/>
                <a:ea typeface="ＭＳ Ｐゴシック" charset="0"/>
                <a:cs typeface="ＭＳ Ｐゴシック" charset="0"/>
              </a:defRPr>
            </a:lvl1pPr>
            <a:lvl2pPr marL="742950" indent="-285750">
              <a:defRPr sz="1200" i="1">
                <a:solidFill>
                  <a:schemeClr val="tx1"/>
                </a:solidFill>
                <a:latin typeface="Verdana" charset="0"/>
                <a:ea typeface="ＭＳ Ｐゴシック" charset="0"/>
              </a:defRPr>
            </a:lvl2pPr>
            <a:lvl3pPr marL="1143000" indent="-228600">
              <a:defRPr sz="1200" i="1">
                <a:solidFill>
                  <a:schemeClr val="tx1"/>
                </a:solidFill>
                <a:latin typeface="Verdana" charset="0"/>
                <a:ea typeface="ＭＳ Ｐゴシック" charset="0"/>
              </a:defRPr>
            </a:lvl3pPr>
            <a:lvl4pPr marL="1600200" indent="-228600">
              <a:defRPr sz="1200" i="1">
                <a:solidFill>
                  <a:schemeClr val="tx1"/>
                </a:solidFill>
                <a:latin typeface="Verdana" charset="0"/>
                <a:ea typeface="ＭＳ Ｐゴシック" charset="0"/>
              </a:defRPr>
            </a:lvl4pPr>
            <a:lvl5pPr marL="2057400" indent="-228600">
              <a:defRPr sz="1200" i="1">
                <a:solidFill>
                  <a:schemeClr val="tx1"/>
                </a:solidFill>
                <a:latin typeface="Verdana" charset="0"/>
                <a:ea typeface="ＭＳ Ｐゴシック" charset="0"/>
              </a:defRPr>
            </a:lvl5pPr>
            <a:lvl6pPr marL="2514600" indent="-228600" eaLnBrk="0" fontAlgn="base" hangingPunct="0">
              <a:spcBef>
                <a:spcPct val="0"/>
              </a:spcBef>
              <a:spcAft>
                <a:spcPct val="0"/>
              </a:spcAft>
              <a:defRPr sz="1200" i="1">
                <a:solidFill>
                  <a:schemeClr val="tx1"/>
                </a:solidFill>
                <a:latin typeface="Verdana" charset="0"/>
                <a:ea typeface="ＭＳ Ｐゴシック" charset="0"/>
              </a:defRPr>
            </a:lvl6pPr>
            <a:lvl7pPr marL="2971800" indent="-228600" eaLnBrk="0" fontAlgn="base" hangingPunct="0">
              <a:spcBef>
                <a:spcPct val="0"/>
              </a:spcBef>
              <a:spcAft>
                <a:spcPct val="0"/>
              </a:spcAft>
              <a:defRPr sz="1200" i="1">
                <a:solidFill>
                  <a:schemeClr val="tx1"/>
                </a:solidFill>
                <a:latin typeface="Verdana" charset="0"/>
                <a:ea typeface="ＭＳ Ｐゴシック" charset="0"/>
              </a:defRPr>
            </a:lvl7pPr>
            <a:lvl8pPr marL="3429000" indent="-228600" eaLnBrk="0" fontAlgn="base" hangingPunct="0">
              <a:spcBef>
                <a:spcPct val="0"/>
              </a:spcBef>
              <a:spcAft>
                <a:spcPct val="0"/>
              </a:spcAft>
              <a:defRPr sz="1200" i="1">
                <a:solidFill>
                  <a:schemeClr val="tx1"/>
                </a:solidFill>
                <a:latin typeface="Verdana" charset="0"/>
                <a:ea typeface="ＭＳ Ｐゴシック" charset="0"/>
              </a:defRPr>
            </a:lvl8pPr>
            <a:lvl9pPr marL="3886200" indent="-228600" eaLnBrk="0" fontAlgn="base" hangingPunct="0">
              <a:spcBef>
                <a:spcPct val="0"/>
              </a:spcBef>
              <a:spcAft>
                <a:spcPct val="0"/>
              </a:spcAft>
              <a:defRPr sz="1200" i="1">
                <a:solidFill>
                  <a:schemeClr val="tx1"/>
                </a:solidFill>
                <a:latin typeface="Verdana" charset="0"/>
                <a:ea typeface="ＭＳ Ｐゴシック" charset="0"/>
              </a:defRPr>
            </a:lvl9pPr>
          </a:lstStyle>
          <a:p>
            <a:fld id="{3422717C-5726-9A44-89E7-42A02FF77099}" type="slidenum">
              <a:rPr lang="en-US"/>
              <a:pPr/>
              <a:t>25</a:t>
            </a:fld>
            <a:endParaRPr lang="en-US"/>
          </a:p>
        </p:txBody>
      </p:sp>
      <p:sp>
        <p:nvSpPr>
          <p:cNvPr id="63490" name="Rectangle 2"/>
          <p:cNvSpPr>
            <a:spLocks noChangeArrowheads="1" noTextEdit="1"/>
          </p:cNvSpPr>
          <p:nvPr>
            <p:ph type="sldImg"/>
          </p:nvPr>
        </p:nvSpPr>
        <p:spPr>
          <a:ln/>
        </p:spPr>
      </p:sp>
      <p:sp>
        <p:nvSpPr>
          <p:cNvPr id="6349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i="1">
                <a:solidFill>
                  <a:schemeClr val="tx1"/>
                </a:solidFill>
                <a:latin typeface="Verdana" charset="0"/>
                <a:ea typeface="ＭＳ Ｐゴシック" charset="0"/>
                <a:cs typeface="ＭＳ Ｐゴシック" charset="0"/>
              </a:defRPr>
            </a:lvl1pPr>
            <a:lvl2pPr marL="742950" indent="-285750">
              <a:defRPr sz="1200" i="1">
                <a:solidFill>
                  <a:schemeClr val="tx1"/>
                </a:solidFill>
                <a:latin typeface="Verdana" charset="0"/>
                <a:ea typeface="ＭＳ Ｐゴシック" charset="0"/>
              </a:defRPr>
            </a:lvl2pPr>
            <a:lvl3pPr marL="1143000" indent="-228600">
              <a:defRPr sz="1200" i="1">
                <a:solidFill>
                  <a:schemeClr val="tx1"/>
                </a:solidFill>
                <a:latin typeface="Verdana" charset="0"/>
                <a:ea typeface="ＭＳ Ｐゴシック" charset="0"/>
              </a:defRPr>
            </a:lvl3pPr>
            <a:lvl4pPr marL="1600200" indent="-228600">
              <a:defRPr sz="1200" i="1">
                <a:solidFill>
                  <a:schemeClr val="tx1"/>
                </a:solidFill>
                <a:latin typeface="Verdana" charset="0"/>
                <a:ea typeface="ＭＳ Ｐゴシック" charset="0"/>
              </a:defRPr>
            </a:lvl4pPr>
            <a:lvl5pPr marL="2057400" indent="-228600">
              <a:defRPr sz="1200" i="1">
                <a:solidFill>
                  <a:schemeClr val="tx1"/>
                </a:solidFill>
                <a:latin typeface="Verdana" charset="0"/>
                <a:ea typeface="ＭＳ Ｐゴシック" charset="0"/>
              </a:defRPr>
            </a:lvl5pPr>
            <a:lvl6pPr marL="2514600" indent="-228600" eaLnBrk="0" fontAlgn="base" hangingPunct="0">
              <a:spcBef>
                <a:spcPct val="0"/>
              </a:spcBef>
              <a:spcAft>
                <a:spcPct val="0"/>
              </a:spcAft>
              <a:defRPr sz="1200" i="1">
                <a:solidFill>
                  <a:schemeClr val="tx1"/>
                </a:solidFill>
                <a:latin typeface="Verdana" charset="0"/>
                <a:ea typeface="ＭＳ Ｐゴシック" charset="0"/>
              </a:defRPr>
            </a:lvl6pPr>
            <a:lvl7pPr marL="2971800" indent="-228600" eaLnBrk="0" fontAlgn="base" hangingPunct="0">
              <a:spcBef>
                <a:spcPct val="0"/>
              </a:spcBef>
              <a:spcAft>
                <a:spcPct val="0"/>
              </a:spcAft>
              <a:defRPr sz="1200" i="1">
                <a:solidFill>
                  <a:schemeClr val="tx1"/>
                </a:solidFill>
                <a:latin typeface="Verdana" charset="0"/>
                <a:ea typeface="ＭＳ Ｐゴシック" charset="0"/>
              </a:defRPr>
            </a:lvl7pPr>
            <a:lvl8pPr marL="3429000" indent="-228600" eaLnBrk="0" fontAlgn="base" hangingPunct="0">
              <a:spcBef>
                <a:spcPct val="0"/>
              </a:spcBef>
              <a:spcAft>
                <a:spcPct val="0"/>
              </a:spcAft>
              <a:defRPr sz="1200" i="1">
                <a:solidFill>
                  <a:schemeClr val="tx1"/>
                </a:solidFill>
                <a:latin typeface="Verdana" charset="0"/>
                <a:ea typeface="ＭＳ Ｐゴシック" charset="0"/>
              </a:defRPr>
            </a:lvl8pPr>
            <a:lvl9pPr marL="3886200" indent="-228600" eaLnBrk="0" fontAlgn="base" hangingPunct="0">
              <a:spcBef>
                <a:spcPct val="0"/>
              </a:spcBef>
              <a:spcAft>
                <a:spcPct val="0"/>
              </a:spcAft>
              <a:defRPr sz="1200" i="1">
                <a:solidFill>
                  <a:schemeClr val="tx1"/>
                </a:solidFill>
                <a:latin typeface="Verdana" charset="0"/>
                <a:ea typeface="ＭＳ Ｐゴシック" charset="0"/>
              </a:defRPr>
            </a:lvl9pPr>
          </a:lstStyle>
          <a:p>
            <a:fld id="{FF7ACA2F-DE58-284F-AE94-34CEED2E74F8}" type="slidenum">
              <a:rPr lang="en-US"/>
              <a:pPr/>
              <a:t>26</a:t>
            </a:fld>
            <a:endParaRPr lang="en-US"/>
          </a:p>
        </p:txBody>
      </p:sp>
      <p:sp>
        <p:nvSpPr>
          <p:cNvPr id="65538" name="Rectangle 2"/>
          <p:cNvSpPr>
            <a:spLocks noChangeArrowheads="1" noTextEdit="1"/>
          </p:cNvSpPr>
          <p:nvPr>
            <p:ph type="sldImg"/>
          </p:nvPr>
        </p:nvSpPr>
        <p:spPr>
          <a:ln/>
        </p:spPr>
      </p:sp>
      <p:sp>
        <p:nvSpPr>
          <p:cNvPr id="655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i="1">
                <a:solidFill>
                  <a:schemeClr val="tx1"/>
                </a:solidFill>
                <a:latin typeface="Verdana" charset="0"/>
                <a:ea typeface="ＭＳ Ｐゴシック" charset="0"/>
                <a:cs typeface="ＭＳ Ｐゴシック" charset="0"/>
              </a:defRPr>
            </a:lvl1pPr>
            <a:lvl2pPr marL="742950" indent="-285750">
              <a:defRPr sz="1200" i="1">
                <a:solidFill>
                  <a:schemeClr val="tx1"/>
                </a:solidFill>
                <a:latin typeface="Verdana" charset="0"/>
                <a:ea typeface="ＭＳ Ｐゴシック" charset="0"/>
              </a:defRPr>
            </a:lvl2pPr>
            <a:lvl3pPr marL="1143000" indent="-228600">
              <a:defRPr sz="1200" i="1">
                <a:solidFill>
                  <a:schemeClr val="tx1"/>
                </a:solidFill>
                <a:latin typeface="Verdana" charset="0"/>
                <a:ea typeface="ＭＳ Ｐゴシック" charset="0"/>
              </a:defRPr>
            </a:lvl3pPr>
            <a:lvl4pPr marL="1600200" indent="-228600">
              <a:defRPr sz="1200" i="1">
                <a:solidFill>
                  <a:schemeClr val="tx1"/>
                </a:solidFill>
                <a:latin typeface="Verdana" charset="0"/>
                <a:ea typeface="ＭＳ Ｐゴシック" charset="0"/>
              </a:defRPr>
            </a:lvl4pPr>
            <a:lvl5pPr marL="2057400" indent="-228600">
              <a:defRPr sz="1200" i="1">
                <a:solidFill>
                  <a:schemeClr val="tx1"/>
                </a:solidFill>
                <a:latin typeface="Verdana" charset="0"/>
                <a:ea typeface="ＭＳ Ｐゴシック" charset="0"/>
              </a:defRPr>
            </a:lvl5pPr>
            <a:lvl6pPr marL="2514600" indent="-228600" eaLnBrk="0" fontAlgn="base" hangingPunct="0">
              <a:spcBef>
                <a:spcPct val="0"/>
              </a:spcBef>
              <a:spcAft>
                <a:spcPct val="0"/>
              </a:spcAft>
              <a:defRPr sz="1200" i="1">
                <a:solidFill>
                  <a:schemeClr val="tx1"/>
                </a:solidFill>
                <a:latin typeface="Verdana" charset="0"/>
                <a:ea typeface="ＭＳ Ｐゴシック" charset="0"/>
              </a:defRPr>
            </a:lvl6pPr>
            <a:lvl7pPr marL="2971800" indent="-228600" eaLnBrk="0" fontAlgn="base" hangingPunct="0">
              <a:spcBef>
                <a:spcPct val="0"/>
              </a:spcBef>
              <a:spcAft>
                <a:spcPct val="0"/>
              </a:spcAft>
              <a:defRPr sz="1200" i="1">
                <a:solidFill>
                  <a:schemeClr val="tx1"/>
                </a:solidFill>
                <a:latin typeface="Verdana" charset="0"/>
                <a:ea typeface="ＭＳ Ｐゴシック" charset="0"/>
              </a:defRPr>
            </a:lvl7pPr>
            <a:lvl8pPr marL="3429000" indent="-228600" eaLnBrk="0" fontAlgn="base" hangingPunct="0">
              <a:spcBef>
                <a:spcPct val="0"/>
              </a:spcBef>
              <a:spcAft>
                <a:spcPct val="0"/>
              </a:spcAft>
              <a:defRPr sz="1200" i="1">
                <a:solidFill>
                  <a:schemeClr val="tx1"/>
                </a:solidFill>
                <a:latin typeface="Verdana" charset="0"/>
                <a:ea typeface="ＭＳ Ｐゴシック" charset="0"/>
              </a:defRPr>
            </a:lvl8pPr>
            <a:lvl9pPr marL="3886200" indent="-228600" eaLnBrk="0" fontAlgn="base" hangingPunct="0">
              <a:spcBef>
                <a:spcPct val="0"/>
              </a:spcBef>
              <a:spcAft>
                <a:spcPct val="0"/>
              </a:spcAft>
              <a:defRPr sz="1200" i="1">
                <a:solidFill>
                  <a:schemeClr val="tx1"/>
                </a:solidFill>
                <a:latin typeface="Verdana" charset="0"/>
                <a:ea typeface="ＭＳ Ｐゴシック" charset="0"/>
              </a:defRPr>
            </a:lvl9pPr>
          </a:lstStyle>
          <a:p>
            <a:fld id="{939C318F-FCCE-F14F-9EED-976FBE2A5DFF}" type="slidenum">
              <a:rPr lang="en-US"/>
              <a:pPr/>
              <a:t>28</a:t>
            </a:fld>
            <a:endParaRPr lang="en-US"/>
          </a:p>
        </p:txBody>
      </p:sp>
      <p:sp>
        <p:nvSpPr>
          <p:cNvPr id="68610" name="Rectangle 2"/>
          <p:cNvSpPr>
            <a:spLocks noChangeArrowheads="1" noTextEdit="1"/>
          </p:cNvSpPr>
          <p:nvPr>
            <p:ph type="sldImg"/>
          </p:nvPr>
        </p:nvSpPr>
        <p:spPr>
          <a:ln/>
        </p:spPr>
      </p:sp>
      <p:sp>
        <p:nvSpPr>
          <p:cNvPr id="686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i="1">
                <a:solidFill>
                  <a:schemeClr val="tx1"/>
                </a:solidFill>
                <a:latin typeface="Verdana" charset="0"/>
                <a:ea typeface="ＭＳ Ｐゴシック" charset="0"/>
                <a:cs typeface="ＭＳ Ｐゴシック" charset="0"/>
              </a:defRPr>
            </a:lvl1pPr>
            <a:lvl2pPr marL="742950" indent="-285750">
              <a:defRPr sz="1200" i="1">
                <a:solidFill>
                  <a:schemeClr val="tx1"/>
                </a:solidFill>
                <a:latin typeface="Verdana" charset="0"/>
                <a:ea typeface="ＭＳ Ｐゴシック" charset="0"/>
              </a:defRPr>
            </a:lvl2pPr>
            <a:lvl3pPr marL="1143000" indent="-228600">
              <a:defRPr sz="1200" i="1">
                <a:solidFill>
                  <a:schemeClr val="tx1"/>
                </a:solidFill>
                <a:latin typeface="Verdana" charset="0"/>
                <a:ea typeface="ＭＳ Ｐゴシック" charset="0"/>
              </a:defRPr>
            </a:lvl3pPr>
            <a:lvl4pPr marL="1600200" indent="-228600">
              <a:defRPr sz="1200" i="1">
                <a:solidFill>
                  <a:schemeClr val="tx1"/>
                </a:solidFill>
                <a:latin typeface="Verdana" charset="0"/>
                <a:ea typeface="ＭＳ Ｐゴシック" charset="0"/>
              </a:defRPr>
            </a:lvl4pPr>
            <a:lvl5pPr marL="2057400" indent="-228600">
              <a:defRPr sz="1200" i="1">
                <a:solidFill>
                  <a:schemeClr val="tx1"/>
                </a:solidFill>
                <a:latin typeface="Verdana" charset="0"/>
                <a:ea typeface="ＭＳ Ｐゴシック" charset="0"/>
              </a:defRPr>
            </a:lvl5pPr>
            <a:lvl6pPr marL="2514600" indent="-228600" eaLnBrk="0" fontAlgn="base" hangingPunct="0">
              <a:spcBef>
                <a:spcPct val="0"/>
              </a:spcBef>
              <a:spcAft>
                <a:spcPct val="0"/>
              </a:spcAft>
              <a:defRPr sz="1200" i="1">
                <a:solidFill>
                  <a:schemeClr val="tx1"/>
                </a:solidFill>
                <a:latin typeface="Verdana" charset="0"/>
                <a:ea typeface="ＭＳ Ｐゴシック" charset="0"/>
              </a:defRPr>
            </a:lvl6pPr>
            <a:lvl7pPr marL="2971800" indent="-228600" eaLnBrk="0" fontAlgn="base" hangingPunct="0">
              <a:spcBef>
                <a:spcPct val="0"/>
              </a:spcBef>
              <a:spcAft>
                <a:spcPct val="0"/>
              </a:spcAft>
              <a:defRPr sz="1200" i="1">
                <a:solidFill>
                  <a:schemeClr val="tx1"/>
                </a:solidFill>
                <a:latin typeface="Verdana" charset="0"/>
                <a:ea typeface="ＭＳ Ｐゴシック" charset="0"/>
              </a:defRPr>
            </a:lvl7pPr>
            <a:lvl8pPr marL="3429000" indent="-228600" eaLnBrk="0" fontAlgn="base" hangingPunct="0">
              <a:spcBef>
                <a:spcPct val="0"/>
              </a:spcBef>
              <a:spcAft>
                <a:spcPct val="0"/>
              </a:spcAft>
              <a:defRPr sz="1200" i="1">
                <a:solidFill>
                  <a:schemeClr val="tx1"/>
                </a:solidFill>
                <a:latin typeface="Verdana" charset="0"/>
                <a:ea typeface="ＭＳ Ｐゴシック" charset="0"/>
              </a:defRPr>
            </a:lvl8pPr>
            <a:lvl9pPr marL="3886200" indent="-228600" eaLnBrk="0" fontAlgn="base" hangingPunct="0">
              <a:spcBef>
                <a:spcPct val="0"/>
              </a:spcBef>
              <a:spcAft>
                <a:spcPct val="0"/>
              </a:spcAft>
              <a:defRPr sz="1200" i="1">
                <a:solidFill>
                  <a:schemeClr val="tx1"/>
                </a:solidFill>
                <a:latin typeface="Verdana" charset="0"/>
                <a:ea typeface="ＭＳ Ｐゴシック" charset="0"/>
              </a:defRPr>
            </a:lvl9pPr>
          </a:lstStyle>
          <a:p>
            <a:fld id="{5AEB514E-D15B-8845-988A-B330E14724FE}" type="slidenum">
              <a:rPr lang="en-US"/>
              <a:pPr/>
              <a:t>29</a:t>
            </a:fld>
            <a:endParaRPr lang="en-US"/>
          </a:p>
        </p:txBody>
      </p:sp>
      <p:sp>
        <p:nvSpPr>
          <p:cNvPr id="70658" name="Rectangle 2"/>
          <p:cNvSpPr>
            <a:spLocks noChangeArrowheads="1"/>
          </p:cNvSpPr>
          <p:nvPr>
            <p:ph type="sldImg"/>
          </p:nvPr>
        </p:nvSpPr>
        <p:spPr>
          <a:solidFill>
            <a:srgbClr val="FFFFFF"/>
          </a:solidFill>
          <a:ln/>
        </p:spPr>
      </p:sp>
      <p:sp>
        <p:nvSpPr>
          <p:cNvPr id="70659" name="Rectangle 3"/>
          <p:cNvSpPr>
            <a:spLocks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i="1">
                <a:solidFill>
                  <a:schemeClr val="tx1"/>
                </a:solidFill>
                <a:latin typeface="Verdana" charset="0"/>
                <a:ea typeface="ＭＳ Ｐゴシック" charset="0"/>
                <a:cs typeface="ＭＳ Ｐゴシック" charset="0"/>
              </a:defRPr>
            </a:lvl1pPr>
            <a:lvl2pPr marL="742950" indent="-285750">
              <a:defRPr sz="1200" i="1">
                <a:solidFill>
                  <a:schemeClr val="tx1"/>
                </a:solidFill>
                <a:latin typeface="Verdana" charset="0"/>
                <a:ea typeface="ＭＳ Ｐゴシック" charset="0"/>
              </a:defRPr>
            </a:lvl2pPr>
            <a:lvl3pPr marL="1143000" indent="-228600">
              <a:defRPr sz="1200" i="1">
                <a:solidFill>
                  <a:schemeClr val="tx1"/>
                </a:solidFill>
                <a:latin typeface="Verdana" charset="0"/>
                <a:ea typeface="ＭＳ Ｐゴシック" charset="0"/>
              </a:defRPr>
            </a:lvl3pPr>
            <a:lvl4pPr marL="1600200" indent="-228600">
              <a:defRPr sz="1200" i="1">
                <a:solidFill>
                  <a:schemeClr val="tx1"/>
                </a:solidFill>
                <a:latin typeface="Verdana" charset="0"/>
                <a:ea typeface="ＭＳ Ｐゴシック" charset="0"/>
              </a:defRPr>
            </a:lvl4pPr>
            <a:lvl5pPr marL="2057400" indent="-228600">
              <a:defRPr sz="1200" i="1">
                <a:solidFill>
                  <a:schemeClr val="tx1"/>
                </a:solidFill>
                <a:latin typeface="Verdana" charset="0"/>
                <a:ea typeface="ＭＳ Ｐゴシック" charset="0"/>
              </a:defRPr>
            </a:lvl5pPr>
            <a:lvl6pPr marL="2514600" indent="-228600" eaLnBrk="0" fontAlgn="base" hangingPunct="0">
              <a:spcBef>
                <a:spcPct val="0"/>
              </a:spcBef>
              <a:spcAft>
                <a:spcPct val="0"/>
              </a:spcAft>
              <a:defRPr sz="1200" i="1">
                <a:solidFill>
                  <a:schemeClr val="tx1"/>
                </a:solidFill>
                <a:latin typeface="Verdana" charset="0"/>
                <a:ea typeface="ＭＳ Ｐゴシック" charset="0"/>
              </a:defRPr>
            </a:lvl6pPr>
            <a:lvl7pPr marL="2971800" indent="-228600" eaLnBrk="0" fontAlgn="base" hangingPunct="0">
              <a:spcBef>
                <a:spcPct val="0"/>
              </a:spcBef>
              <a:spcAft>
                <a:spcPct val="0"/>
              </a:spcAft>
              <a:defRPr sz="1200" i="1">
                <a:solidFill>
                  <a:schemeClr val="tx1"/>
                </a:solidFill>
                <a:latin typeface="Verdana" charset="0"/>
                <a:ea typeface="ＭＳ Ｐゴシック" charset="0"/>
              </a:defRPr>
            </a:lvl7pPr>
            <a:lvl8pPr marL="3429000" indent="-228600" eaLnBrk="0" fontAlgn="base" hangingPunct="0">
              <a:spcBef>
                <a:spcPct val="0"/>
              </a:spcBef>
              <a:spcAft>
                <a:spcPct val="0"/>
              </a:spcAft>
              <a:defRPr sz="1200" i="1">
                <a:solidFill>
                  <a:schemeClr val="tx1"/>
                </a:solidFill>
                <a:latin typeface="Verdana" charset="0"/>
                <a:ea typeface="ＭＳ Ｐゴシック" charset="0"/>
              </a:defRPr>
            </a:lvl8pPr>
            <a:lvl9pPr marL="3886200" indent="-228600" eaLnBrk="0" fontAlgn="base" hangingPunct="0">
              <a:spcBef>
                <a:spcPct val="0"/>
              </a:spcBef>
              <a:spcAft>
                <a:spcPct val="0"/>
              </a:spcAft>
              <a:defRPr sz="1200" i="1">
                <a:solidFill>
                  <a:schemeClr val="tx1"/>
                </a:solidFill>
                <a:latin typeface="Verdana" charset="0"/>
                <a:ea typeface="ＭＳ Ｐゴシック" charset="0"/>
              </a:defRPr>
            </a:lvl9pPr>
          </a:lstStyle>
          <a:p>
            <a:fld id="{C0758378-430B-A747-9524-73AC0D2A0AA8}" type="slidenum">
              <a:rPr lang="en-US"/>
              <a:pPr/>
              <a:t>30</a:t>
            </a:fld>
            <a:endParaRPr lang="en-US"/>
          </a:p>
        </p:txBody>
      </p:sp>
      <p:sp>
        <p:nvSpPr>
          <p:cNvPr id="72706" name="Rectangle 2"/>
          <p:cNvSpPr>
            <a:spLocks noChangeArrowheads="1"/>
          </p:cNvSpPr>
          <p:nvPr>
            <p:ph type="sldImg"/>
          </p:nvPr>
        </p:nvSpPr>
        <p:spPr>
          <a:solidFill>
            <a:srgbClr val="FFFFFF"/>
          </a:solidFill>
          <a:ln/>
        </p:spPr>
      </p:sp>
      <p:sp>
        <p:nvSpPr>
          <p:cNvPr id="72707" name="Rectangle 3"/>
          <p:cNvSpPr>
            <a:spLocks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i="1">
                <a:solidFill>
                  <a:schemeClr val="tx1"/>
                </a:solidFill>
                <a:latin typeface="Verdana" charset="0"/>
                <a:ea typeface="ＭＳ Ｐゴシック" charset="0"/>
                <a:cs typeface="ＭＳ Ｐゴシック" charset="0"/>
              </a:defRPr>
            </a:lvl1pPr>
            <a:lvl2pPr marL="742950" indent="-285750">
              <a:defRPr sz="1200" i="1">
                <a:solidFill>
                  <a:schemeClr val="tx1"/>
                </a:solidFill>
                <a:latin typeface="Verdana" charset="0"/>
                <a:ea typeface="ＭＳ Ｐゴシック" charset="0"/>
              </a:defRPr>
            </a:lvl2pPr>
            <a:lvl3pPr marL="1143000" indent="-228600">
              <a:defRPr sz="1200" i="1">
                <a:solidFill>
                  <a:schemeClr val="tx1"/>
                </a:solidFill>
                <a:latin typeface="Verdana" charset="0"/>
                <a:ea typeface="ＭＳ Ｐゴシック" charset="0"/>
              </a:defRPr>
            </a:lvl3pPr>
            <a:lvl4pPr marL="1600200" indent="-228600">
              <a:defRPr sz="1200" i="1">
                <a:solidFill>
                  <a:schemeClr val="tx1"/>
                </a:solidFill>
                <a:latin typeface="Verdana" charset="0"/>
                <a:ea typeface="ＭＳ Ｐゴシック" charset="0"/>
              </a:defRPr>
            </a:lvl4pPr>
            <a:lvl5pPr marL="2057400" indent="-228600">
              <a:defRPr sz="1200" i="1">
                <a:solidFill>
                  <a:schemeClr val="tx1"/>
                </a:solidFill>
                <a:latin typeface="Verdana" charset="0"/>
                <a:ea typeface="ＭＳ Ｐゴシック" charset="0"/>
              </a:defRPr>
            </a:lvl5pPr>
            <a:lvl6pPr marL="2514600" indent="-228600" eaLnBrk="0" fontAlgn="base" hangingPunct="0">
              <a:spcBef>
                <a:spcPct val="0"/>
              </a:spcBef>
              <a:spcAft>
                <a:spcPct val="0"/>
              </a:spcAft>
              <a:defRPr sz="1200" i="1">
                <a:solidFill>
                  <a:schemeClr val="tx1"/>
                </a:solidFill>
                <a:latin typeface="Verdana" charset="0"/>
                <a:ea typeface="ＭＳ Ｐゴシック" charset="0"/>
              </a:defRPr>
            </a:lvl6pPr>
            <a:lvl7pPr marL="2971800" indent="-228600" eaLnBrk="0" fontAlgn="base" hangingPunct="0">
              <a:spcBef>
                <a:spcPct val="0"/>
              </a:spcBef>
              <a:spcAft>
                <a:spcPct val="0"/>
              </a:spcAft>
              <a:defRPr sz="1200" i="1">
                <a:solidFill>
                  <a:schemeClr val="tx1"/>
                </a:solidFill>
                <a:latin typeface="Verdana" charset="0"/>
                <a:ea typeface="ＭＳ Ｐゴシック" charset="0"/>
              </a:defRPr>
            </a:lvl7pPr>
            <a:lvl8pPr marL="3429000" indent="-228600" eaLnBrk="0" fontAlgn="base" hangingPunct="0">
              <a:spcBef>
                <a:spcPct val="0"/>
              </a:spcBef>
              <a:spcAft>
                <a:spcPct val="0"/>
              </a:spcAft>
              <a:defRPr sz="1200" i="1">
                <a:solidFill>
                  <a:schemeClr val="tx1"/>
                </a:solidFill>
                <a:latin typeface="Verdana" charset="0"/>
                <a:ea typeface="ＭＳ Ｐゴシック" charset="0"/>
              </a:defRPr>
            </a:lvl8pPr>
            <a:lvl9pPr marL="3886200" indent="-228600" eaLnBrk="0" fontAlgn="base" hangingPunct="0">
              <a:spcBef>
                <a:spcPct val="0"/>
              </a:spcBef>
              <a:spcAft>
                <a:spcPct val="0"/>
              </a:spcAft>
              <a:defRPr sz="1200" i="1">
                <a:solidFill>
                  <a:schemeClr val="tx1"/>
                </a:solidFill>
                <a:latin typeface="Verdana" charset="0"/>
                <a:ea typeface="ＭＳ Ｐゴシック" charset="0"/>
              </a:defRPr>
            </a:lvl9pPr>
          </a:lstStyle>
          <a:p>
            <a:fld id="{8CBF5B9D-9247-7844-8B47-08D7A62A51DC}" type="slidenum">
              <a:rPr lang="en-US"/>
              <a:pPr/>
              <a:t>31</a:t>
            </a:fld>
            <a:endParaRPr lang="en-US"/>
          </a:p>
        </p:txBody>
      </p:sp>
      <p:sp>
        <p:nvSpPr>
          <p:cNvPr id="74754" name="Rectangle 2"/>
          <p:cNvSpPr>
            <a:spLocks noChangeArrowheads="1"/>
          </p:cNvSpPr>
          <p:nvPr>
            <p:ph type="sldImg"/>
          </p:nvPr>
        </p:nvSpPr>
        <p:spPr>
          <a:solidFill>
            <a:srgbClr val="FFFFFF"/>
          </a:solidFill>
          <a:ln/>
        </p:spPr>
      </p:sp>
      <p:sp>
        <p:nvSpPr>
          <p:cNvPr id="74755" name="Rectangle 3"/>
          <p:cNvSpPr>
            <a:spLocks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i="1">
                <a:solidFill>
                  <a:schemeClr val="tx1"/>
                </a:solidFill>
                <a:latin typeface="Verdana" charset="0"/>
                <a:ea typeface="ＭＳ Ｐゴシック" charset="0"/>
                <a:cs typeface="ＭＳ Ｐゴシック" charset="0"/>
              </a:defRPr>
            </a:lvl1pPr>
            <a:lvl2pPr marL="742950" indent="-285750">
              <a:defRPr sz="1200" i="1">
                <a:solidFill>
                  <a:schemeClr val="tx1"/>
                </a:solidFill>
                <a:latin typeface="Verdana" charset="0"/>
                <a:ea typeface="ＭＳ Ｐゴシック" charset="0"/>
              </a:defRPr>
            </a:lvl2pPr>
            <a:lvl3pPr marL="1143000" indent="-228600">
              <a:defRPr sz="1200" i="1">
                <a:solidFill>
                  <a:schemeClr val="tx1"/>
                </a:solidFill>
                <a:latin typeface="Verdana" charset="0"/>
                <a:ea typeface="ＭＳ Ｐゴシック" charset="0"/>
              </a:defRPr>
            </a:lvl3pPr>
            <a:lvl4pPr marL="1600200" indent="-228600">
              <a:defRPr sz="1200" i="1">
                <a:solidFill>
                  <a:schemeClr val="tx1"/>
                </a:solidFill>
                <a:latin typeface="Verdana" charset="0"/>
                <a:ea typeface="ＭＳ Ｐゴシック" charset="0"/>
              </a:defRPr>
            </a:lvl4pPr>
            <a:lvl5pPr marL="2057400" indent="-228600">
              <a:defRPr sz="1200" i="1">
                <a:solidFill>
                  <a:schemeClr val="tx1"/>
                </a:solidFill>
                <a:latin typeface="Verdana" charset="0"/>
                <a:ea typeface="ＭＳ Ｐゴシック" charset="0"/>
              </a:defRPr>
            </a:lvl5pPr>
            <a:lvl6pPr marL="2514600" indent="-228600" eaLnBrk="0" fontAlgn="base" hangingPunct="0">
              <a:spcBef>
                <a:spcPct val="0"/>
              </a:spcBef>
              <a:spcAft>
                <a:spcPct val="0"/>
              </a:spcAft>
              <a:defRPr sz="1200" i="1">
                <a:solidFill>
                  <a:schemeClr val="tx1"/>
                </a:solidFill>
                <a:latin typeface="Verdana" charset="0"/>
                <a:ea typeface="ＭＳ Ｐゴシック" charset="0"/>
              </a:defRPr>
            </a:lvl6pPr>
            <a:lvl7pPr marL="2971800" indent="-228600" eaLnBrk="0" fontAlgn="base" hangingPunct="0">
              <a:spcBef>
                <a:spcPct val="0"/>
              </a:spcBef>
              <a:spcAft>
                <a:spcPct val="0"/>
              </a:spcAft>
              <a:defRPr sz="1200" i="1">
                <a:solidFill>
                  <a:schemeClr val="tx1"/>
                </a:solidFill>
                <a:latin typeface="Verdana" charset="0"/>
                <a:ea typeface="ＭＳ Ｐゴシック" charset="0"/>
              </a:defRPr>
            </a:lvl7pPr>
            <a:lvl8pPr marL="3429000" indent="-228600" eaLnBrk="0" fontAlgn="base" hangingPunct="0">
              <a:spcBef>
                <a:spcPct val="0"/>
              </a:spcBef>
              <a:spcAft>
                <a:spcPct val="0"/>
              </a:spcAft>
              <a:defRPr sz="1200" i="1">
                <a:solidFill>
                  <a:schemeClr val="tx1"/>
                </a:solidFill>
                <a:latin typeface="Verdana" charset="0"/>
                <a:ea typeface="ＭＳ Ｐゴシック" charset="0"/>
              </a:defRPr>
            </a:lvl8pPr>
            <a:lvl9pPr marL="3886200" indent="-228600" eaLnBrk="0" fontAlgn="base" hangingPunct="0">
              <a:spcBef>
                <a:spcPct val="0"/>
              </a:spcBef>
              <a:spcAft>
                <a:spcPct val="0"/>
              </a:spcAft>
              <a:defRPr sz="1200" i="1">
                <a:solidFill>
                  <a:schemeClr val="tx1"/>
                </a:solidFill>
                <a:latin typeface="Verdana" charset="0"/>
                <a:ea typeface="ＭＳ Ｐゴシック" charset="0"/>
              </a:defRPr>
            </a:lvl9pPr>
          </a:lstStyle>
          <a:p>
            <a:fld id="{1BAB5BA8-7DF8-0440-AC06-49768EFE4A20}" type="slidenum">
              <a:rPr lang="en-US"/>
              <a:pPr/>
              <a:t>3</a:t>
            </a:fld>
            <a:endParaRPr lang="en-US"/>
          </a:p>
        </p:txBody>
      </p:sp>
      <p:sp>
        <p:nvSpPr>
          <p:cNvPr id="19458" name="Rectangle 2"/>
          <p:cNvSpPr>
            <a:spLocks noChangeArrowheads="1" noTextEdit="1"/>
          </p:cNvSpPr>
          <p:nvPr>
            <p:ph type="sldImg"/>
          </p:nvPr>
        </p:nvSpPr>
        <p:spPr>
          <a:ln/>
        </p:spPr>
      </p:sp>
      <p:sp>
        <p:nvSpPr>
          <p:cNvPr id="1945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i="1">
                <a:solidFill>
                  <a:schemeClr val="tx1"/>
                </a:solidFill>
                <a:latin typeface="Verdana" charset="0"/>
                <a:ea typeface="ＭＳ Ｐゴシック" charset="0"/>
                <a:cs typeface="ＭＳ Ｐゴシック" charset="0"/>
              </a:defRPr>
            </a:lvl1pPr>
            <a:lvl2pPr marL="742950" indent="-285750">
              <a:defRPr sz="1200" i="1">
                <a:solidFill>
                  <a:schemeClr val="tx1"/>
                </a:solidFill>
                <a:latin typeface="Verdana" charset="0"/>
                <a:ea typeface="ＭＳ Ｐゴシック" charset="0"/>
              </a:defRPr>
            </a:lvl2pPr>
            <a:lvl3pPr marL="1143000" indent="-228600">
              <a:defRPr sz="1200" i="1">
                <a:solidFill>
                  <a:schemeClr val="tx1"/>
                </a:solidFill>
                <a:latin typeface="Verdana" charset="0"/>
                <a:ea typeface="ＭＳ Ｐゴシック" charset="0"/>
              </a:defRPr>
            </a:lvl3pPr>
            <a:lvl4pPr marL="1600200" indent="-228600">
              <a:defRPr sz="1200" i="1">
                <a:solidFill>
                  <a:schemeClr val="tx1"/>
                </a:solidFill>
                <a:latin typeface="Verdana" charset="0"/>
                <a:ea typeface="ＭＳ Ｐゴシック" charset="0"/>
              </a:defRPr>
            </a:lvl4pPr>
            <a:lvl5pPr marL="2057400" indent="-228600">
              <a:defRPr sz="1200" i="1">
                <a:solidFill>
                  <a:schemeClr val="tx1"/>
                </a:solidFill>
                <a:latin typeface="Verdana" charset="0"/>
                <a:ea typeface="ＭＳ Ｐゴシック" charset="0"/>
              </a:defRPr>
            </a:lvl5pPr>
            <a:lvl6pPr marL="2514600" indent="-228600" eaLnBrk="0" fontAlgn="base" hangingPunct="0">
              <a:spcBef>
                <a:spcPct val="0"/>
              </a:spcBef>
              <a:spcAft>
                <a:spcPct val="0"/>
              </a:spcAft>
              <a:defRPr sz="1200" i="1">
                <a:solidFill>
                  <a:schemeClr val="tx1"/>
                </a:solidFill>
                <a:latin typeface="Verdana" charset="0"/>
                <a:ea typeface="ＭＳ Ｐゴシック" charset="0"/>
              </a:defRPr>
            </a:lvl6pPr>
            <a:lvl7pPr marL="2971800" indent="-228600" eaLnBrk="0" fontAlgn="base" hangingPunct="0">
              <a:spcBef>
                <a:spcPct val="0"/>
              </a:spcBef>
              <a:spcAft>
                <a:spcPct val="0"/>
              </a:spcAft>
              <a:defRPr sz="1200" i="1">
                <a:solidFill>
                  <a:schemeClr val="tx1"/>
                </a:solidFill>
                <a:latin typeface="Verdana" charset="0"/>
                <a:ea typeface="ＭＳ Ｐゴシック" charset="0"/>
              </a:defRPr>
            </a:lvl7pPr>
            <a:lvl8pPr marL="3429000" indent="-228600" eaLnBrk="0" fontAlgn="base" hangingPunct="0">
              <a:spcBef>
                <a:spcPct val="0"/>
              </a:spcBef>
              <a:spcAft>
                <a:spcPct val="0"/>
              </a:spcAft>
              <a:defRPr sz="1200" i="1">
                <a:solidFill>
                  <a:schemeClr val="tx1"/>
                </a:solidFill>
                <a:latin typeface="Verdana" charset="0"/>
                <a:ea typeface="ＭＳ Ｐゴシック" charset="0"/>
              </a:defRPr>
            </a:lvl8pPr>
            <a:lvl9pPr marL="3886200" indent="-228600" eaLnBrk="0" fontAlgn="base" hangingPunct="0">
              <a:spcBef>
                <a:spcPct val="0"/>
              </a:spcBef>
              <a:spcAft>
                <a:spcPct val="0"/>
              </a:spcAft>
              <a:defRPr sz="1200" i="1">
                <a:solidFill>
                  <a:schemeClr val="tx1"/>
                </a:solidFill>
                <a:latin typeface="Verdana" charset="0"/>
                <a:ea typeface="ＭＳ Ｐゴシック" charset="0"/>
              </a:defRPr>
            </a:lvl9pPr>
          </a:lstStyle>
          <a:p>
            <a:fld id="{45B7124A-B6DD-0F4D-B072-E69C44897E75}" type="slidenum">
              <a:rPr lang="en-US"/>
              <a:pPr/>
              <a:t>32</a:t>
            </a:fld>
            <a:endParaRPr lang="en-US"/>
          </a:p>
        </p:txBody>
      </p:sp>
      <p:sp>
        <p:nvSpPr>
          <p:cNvPr id="76802" name="Rectangle 2"/>
          <p:cNvSpPr>
            <a:spLocks noChangeArrowheads="1"/>
          </p:cNvSpPr>
          <p:nvPr>
            <p:ph type="sldImg"/>
          </p:nvPr>
        </p:nvSpPr>
        <p:spPr>
          <a:solidFill>
            <a:srgbClr val="FFFFFF"/>
          </a:solidFill>
          <a:ln/>
        </p:spPr>
      </p:sp>
      <p:sp>
        <p:nvSpPr>
          <p:cNvPr id="76803" name="Rectangle 3"/>
          <p:cNvSpPr>
            <a:spLocks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i="1">
                <a:solidFill>
                  <a:schemeClr val="tx1"/>
                </a:solidFill>
                <a:latin typeface="Verdana" charset="0"/>
                <a:ea typeface="ＭＳ Ｐゴシック" charset="0"/>
                <a:cs typeface="ＭＳ Ｐゴシック" charset="0"/>
              </a:defRPr>
            </a:lvl1pPr>
            <a:lvl2pPr marL="742950" indent="-285750">
              <a:defRPr sz="1200" i="1">
                <a:solidFill>
                  <a:schemeClr val="tx1"/>
                </a:solidFill>
                <a:latin typeface="Verdana" charset="0"/>
                <a:ea typeface="ＭＳ Ｐゴシック" charset="0"/>
              </a:defRPr>
            </a:lvl2pPr>
            <a:lvl3pPr marL="1143000" indent="-228600">
              <a:defRPr sz="1200" i="1">
                <a:solidFill>
                  <a:schemeClr val="tx1"/>
                </a:solidFill>
                <a:latin typeface="Verdana" charset="0"/>
                <a:ea typeface="ＭＳ Ｐゴシック" charset="0"/>
              </a:defRPr>
            </a:lvl3pPr>
            <a:lvl4pPr marL="1600200" indent="-228600">
              <a:defRPr sz="1200" i="1">
                <a:solidFill>
                  <a:schemeClr val="tx1"/>
                </a:solidFill>
                <a:latin typeface="Verdana" charset="0"/>
                <a:ea typeface="ＭＳ Ｐゴシック" charset="0"/>
              </a:defRPr>
            </a:lvl4pPr>
            <a:lvl5pPr marL="2057400" indent="-228600">
              <a:defRPr sz="1200" i="1">
                <a:solidFill>
                  <a:schemeClr val="tx1"/>
                </a:solidFill>
                <a:latin typeface="Verdana" charset="0"/>
                <a:ea typeface="ＭＳ Ｐゴシック" charset="0"/>
              </a:defRPr>
            </a:lvl5pPr>
            <a:lvl6pPr marL="2514600" indent="-228600" eaLnBrk="0" fontAlgn="base" hangingPunct="0">
              <a:spcBef>
                <a:spcPct val="0"/>
              </a:spcBef>
              <a:spcAft>
                <a:spcPct val="0"/>
              </a:spcAft>
              <a:defRPr sz="1200" i="1">
                <a:solidFill>
                  <a:schemeClr val="tx1"/>
                </a:solidFill>
                <a:latin typeface="Verdana" charset="0"/>
                <a:ea typeface="ＭＳ Ｐゴシック" charset="0"/>
              </a:defRPr>
            </a:lvl6pPr>
            <a:lvl7pPr marL="2971800" indent="-228600" eaLnBrk="0" fontAlgn="base" hangingPunct="0">
              <a:spcBef>
                <a:spcPct val="0"/>
              </a:spcBef>
              <a:spcAft>
                <a:spcPct val="0"/>
              </a:spcAft>
              <a:defRPr sz="1200" i="1">
                <a:solidFill>
                  <a:schemeClr val="tx1"/>
                </a:solidFill>
                <a:latin typeface="Verdana" charset="0"/>
                <a:ea typeface="ＭＳ Ｐゴシック" charset="0"/>
              </a:defRPr>
            </a:lvl7pPr>
            <a:lvl8pPr marL="3429000" indent="-228600" eaLnBrk="0" fontAlgn="base" hangingPunct="0">
              <a:spcBef>
                <a:spcPct val="0"/>
              </a:spcBef>
              <a:spcAft>
                <a:spcPct val="0"/>
              </a:spcAft>
              <a:defRPr sz="1200" i="1">
                <a:solidFill>
                  <a:schemeClr val="tx1"/>
                </a:solidFill>
                <a:latin typeface="Verdana" charset="0"/>
                <a:ea typeface="ＭＳ Ｐゴシック" charset="0"/>
              </a:defRPr>
            </a:lvl8pPr>
            <a:lvl9pPr marL="3886200" indent="-228600" eaLnBrk="0" fontAlgn="base" hangingPunct="0">
              <a:spcBef>
                <a:spcPct val="0"/>
              </a:spcBef>
              <a:spcAft>
                <a:spcPct val="0"/>
              </a:spcAft>
              <a:defRPr sz="1200" i="1">
                <a:solidFill>
                  <a:schemeClr val="tx1"/>
                </a:solidFill>
                <a:latin typeface="Verdana" charset="0"/>
                <a:ea typeface="ＭＳ Ｐゴシック" charset="0"/>
              </a:defRPr>
            </a:lvl9pPr>
          </a:lstStyle>
          <a:p>
            <a:fld id="{DE2B855B-64C8-A04D-850D-D8B9D6155421}" type="slidenum">
              <a:rPr lang="en-US"/>
              <a:pPr/>
              <a:t>33</a:t>
            </a:fld>
            <a:endParaRPr lang="en-US"/>
          </a:p>
        </p:txBody>
      </p:sp>
      <p:sp>
        <p:nvSpPr>
          <p:cNvPr id="78850" name="Rectangle 2"/>
          <p:cNvSpPr>
            <a:spLocks noChangeArrowheads="1"/>
          </p:cNvSpPr>
          <p:nvPr>
            <p:ph type="sldImg"/>
          </p:nvPr>
        </p:nvSpPr>
        <p:spPr>
          <a:solidFill>
            <a:srgbClr val="FFFFFF"/>
          </a:solidFill>
          <a:ln/>
        </p:spPr>
      </p:sp>
      <p:sp>
        <p:nvSpPr>
          <p:cNvPr id="78851" name="Rectangle 3"/>
          <p:cNvSpPr>
            <a:spLocks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i="1">
                <a:solidFill>
                  <a:schemeClr val="tx1"/>
                </a:solidFill>
                <a:latin typeface="Verdana" charset="0"/>
                <a:ea typeface="ＭＳ Ｐゴシック" charset="0"/>
                <a:cs typeface="ＭＳ Ｐゴシック" charset="0"/>
              </a:defRPr>
            </a:lvl1pPr>
            <a:lvl2pPr marL="742950" indent="-285750">
              <a:defRPr sz="1200" i="1">
                <a:solidFill>
                  <a:schemeClr val="tx1"/>
                </a:solidFill>
                <a:latin typeface="Verdana" charset="0"/>
                <a:ea typeface="ＭＳ Ｐゴシック" charset="0"/>
              </a:defRPr>
            </a:lvl2pPr>
            <a:lvl3pPr marL="1143000" indent="-228600">
              <a:defRPr sz="1200" i="1">
                <a:solidFill>
                  <a:schemeClr val="tx1"/>
                </a:solidFill>
                <a:latin typeface="Verdana" charset="0"/>
                <a:ea typeface="ＭＳ Ｐゴシック" charset="0"/>
              </a:defRPr>
            </a:lvl3pPr>
            <a:lvl4pPr marL="1600200" indent="-228600">
              <a:defRPr sz="1200" i="1">
                <a:solidFill>
                  <a:schemeClr val="tx1"/>
                </a:solidFill>
                <a:latin typeface="Verdana" charset="0"/>
                <a:ea typeface="ＭＳ Ｐゴシック" charset="0"/>
              </a:defRPr>
            </a:lvl4pPr>
            <a:lvl5pPr marL="2057400" indent="-228600">
              <a:defRPr sz="1200" i="1">
                <a:solidFill>
                  <a:schemeClr val="tx1"/>
                </a:solidFill>
                <a:latin typeface="Verdana" charset="0"/>
                <a:ea typeface="ＭＳ Ｐゴシック" charset="0"/>
              </a:defRPr>
            </a:lvl5pPr>
            <a:lvl6pPr marL="2514600" indent="-228600" eaLnBrk="0" fontAlgn="base" hangingPunct="0">
              <a:spcBef>
                <a:spcPct val="0"/>
              </a:spcBef>
              <a:spcAft>
                <a:spcPct val="0"/>
              </a:spcAft>
              <a:defRPr sz="1200" i="1">
                <a:solidFill>
                  <a:schemeClr val="tx1"/>
                </a:solidFill>
                <a:latin typeface="Verdana" charset="0"/>
                <a:ea typeface="ＭＳ Ｐゴシック" charset="0"/>
              </a:defRPr>
            </a:lvl6pPr>
            <a:lvl7pPr marL="2971800" indent="-228600" eaLnBrk="0" fontAlgn="base" hangingPunct="0">
              <a:spcBef>
                <a:spcPct val="0"/>
              </a:spcBef>
              <a:spcAft>
                <a:spcPct val="0"/>
              </a:spcAft>
              <a:defRPr sz="1200" i="1">
                <a:solidFill>
                  <a:schemeClr val="tx1"/>
                </a:solidFill>
                <a:latin typeface="Verdana" charset="0"/>
                <a:ea typeface="ＭＳ Ｐゴシック" charset="0"/>
              </a:defRPr>
            </a:lvl7pPr>
            <a:lvl8pPr marL="3429000" indent="-228600" eaLnBrk="0" fontAlgn="base" hangingPunct="0">
              <a:spcBef>
                <a:spcPct val="0"/>
              </a:spcBef>
              <a:spcAft>
                <a:spcPct val="0"/>
              </a:spcAft>
              <a:defRPr sz="1200" i="1">
                <a:solidFill>
                  <a:schemeClr val="tx1"/>
                </a:solidFill>
                <a:latin typeface="Verdana" charset="0"/>
                <a:ea typeface="ＭＳ Ｐゴシック" charset="0"/>
              </a:defRPr>
            </a:lvl8pPr>
            <a:lvl9pPr marL="3886200" indent="-228600" eaLnBrk="0" fontAlgn="base" hangingPunct="0">
              <a:spcBef>
                <a:spcPct val="0"/>
              </a:spcBef>
              <a:spcAft>
                <a:spcPct val="0"/>
              </a:spcAft>
              <a:defRPr sz="1200" i="1">
                <a:solidFill>
                  <a:schemeClr val="tx1"/>
                </a:solidFill>
                <a:latin typeface="Verdana" charset="0"/>
                <a:ea typeface="ＭＳ Ｐゴシック" charset="0"/>
              </a:defRPr>
            </a:lvl9pPr>
          </a:lstStyle>
          <a:p>
            <a:fld id="{F050D6A1-68CC-DA40-ADAA-1F2AC44BC6AC}" type="slidenum">
              <a:rPr lang="en-US"/>
              <a:pPr/>
              <a:t>34</a:t>
            </a:fld>
            <a:endParaRPr lang="en-US"/>
          </a:p>
        </p:txBody>
      </p:sp>
      <p:sp>
        <p:nvSpPr>
          <p:cNvPr id="80898" name="Rectangle 2"/>
          <p:cNvSpPr>
            <a:spLocks noChangeArrowheads="1"/>
          </p:cNvSpPr>
          <p:nvPr>
            <p:ph type="sldImg"/>
          </p:nvPr>
        </p:nvSpPr>
        <p:spPr>
          <a:solidFill>
            <a:srgbClr val="FFFFFF"/>
          </a:solidFill>
          <a:ln/>
        </p:spPr>
      </p:sp>
      <p:sp>
        <p:nvSpPr>
          <p:cNvPr id="80899" name="Rectangle 3"/>
          <p:cNvSpPr>
            <a:spLocks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i="1">
                <a:solidFill>
                  <a:schemeClr val="tx1"/>
                </a:solidFill>
                <a:latin typeface="Verdana" charset="0"/>
                <a:ea typeface="ＭＳ Ｐゴシック" charset="0"/>
                <a:cs typeface="ＭＳ Ｐゴシック" charset="0"/>
              </a:defRPr>
            </a:lvl1pPr>
            <a:lvl2pPr marL="742950" indent="-285750">
              <a:defRPr sz="1200" i="1">
                <a:solidFill>
                  <a:schemeClr val="tx1"/>
                </a:solidFill>
                <a:latin typeface="Verdana" charset="0"/>
                <a:ea typeface="ＭＳ Ｐゴシック" charset="0"/>
              </a:defRPr>
            </a:lvl2pPr>
            <a:lvl3pPr marL="1143000" indent="-228600">
              <a:defRPr sz="1200" i="1">
                <a:solidFill>
                  <a:schemeClr val="tx1"/>
                </a:solidFill>
                <a:latin typeface="Verdana" charset="0"/>
                <a:ea typeface="ＭＳ Ｐゴシック" charset="0"/>
              </a:defRPr>
            </a:lvl3pPr>
            <a:lvl4pPr marL="1600200" indent="-228600">
              <a:defRPr sz="1200" i="1">
                <a:solidFill>
                  <a:schemeClr val="tx1"/>
                </a:solidFill>
                <a:latin typeface="Verdana" charset="0"/>
                <a:ea typeface="ＭＳ Ｐゴシック" charset="0"/>
              </a:defRPr>
            </a:lvl4pPr>
            <a:lvl5pPr marL="2057400" indent="-228600">
              <a:defRPr sz="1200" i="1">
                <a:solidFill>
                  <a:schemeClr val="tx1"/>
                </a:solidFill>
                <a:latin typeface="Verdana" charset="0"/>
                <a:ea typeface="ＭＳ Ｐゴシック" charset="0"/>
              </a:defRPr>
            </a:lvl5pPr>
            <a:lvl6pPr marL="2514600" indent="-228600" eaLnBrk="0" fontAlgn="base" hangingPunct="0">
              <a:spcBef>
                <a:spcPct val="0"/>
              </a:spcBef>
              <a:spcAft>
                <a:spcPct val="0"/>
              </a:spcAft>
              <a:defRPr sz="1200" i="1">
                <a:solidFill>
                  <a:schemeClr val="tx1"/>
                </a:solidFill>
                <a:latin typeface="Verdana" charset="0"/>
                <a:ea typeface="ＭＳ Ｐゴシック" charset="0"/>
              </a:defRPr>
            </a:lvl6pPr>
            <a:lvl7pPr marL="2971800" indent="-228600" eaLnBrk="0" fontAlgn="base" hangingPunct="0">
              <a:spcBef>
                <a:spcPct val="0"/>
              </a:spcBef>
              <a:spcAft>
                <a:spcPct val="0"/>
              </a:spcAft>
              <a:defRPr sz="1200" i="1">
                <a:solidFill>
                  <a:schemeClr val="tx1"/>
                </a:solidFill>
                <a:latin typeface="Verdana" charset="0"/>
                <a:ea typeface="ＭＳ Ｐゴシック" charset="0"/>
              </a:defRPr>
            </a:lvl7pPr>
            <a:lvl8pPr marL="3429000" indent="-228600" eaLnBrk="0" fontAlgn="base" hangingPunct="0">
              <a:spcBef>
                <a:spcPct val="0"/>
              </a:spcBef>
              <a:spcAft>
                <a:spcPct val="0"/>
              </a:spcAft>
              <a:defRPr sz="1200" i="1">
                <a:solidFill>
                  <a:schemeClr val="tx1"/>
                </a:solidFill>
                <a:latin typeface="Verdana" charset="0"/>
                <a:ea typeface="ＭＳ Ｐゴシック" charset="0"/>
              </a:defRPr>
            </a:lvl8pPr>
            <a:lvl9pPr marL="3886200" indent="-228600" eaLnBrk="0" fontAlgn="base" hangingPunct="0">
              <a:spcBef>
                <a:spcPct val="0"/>
              </a:spcBef>
              <a:spcAft>
                <a:spcPct val="0"/>
              </a:spcAft>
              <a:defRPr sz="1200" i="1">
                <a:solidFill>
                  <a:schemeClr val="tx1"/>
                </a:solidFill>
                <a:latin typeface="Verdana" charset="0"/>
                <a:ea typeface="ＭＳ Ｐゴシック" charset="0"/>
              </a:defRPr>
            </a:lvl9pPr>
          </a:lstStyle>
          <a:p>
            <a:fld id="{0DBB122F-0752-4049-AE73-D0A8C69C6FA6}" type="slidenum">
              <a:rPr lang="en-US"/>
              <a:pPr/>
              <a:t>35</a:t>
            </a:fld>
            <a:endParaRPr lang="en-US"/>
          </a:p>
        </p:txBody>
      </p:sp>
      <p:sp>
        <p:nvSpPr>
          <p:cNvPr id="82946" name="Rectangle 2"/>
          <p:cNvSpPr>
            <a:spLocks noChangeArrowheads="1"/>
          </p:cNvSpPr>
          <p:nvPr>
            <p:ph type="sldImg"/>
          </p:nvPr>
        </p:nvSpPr>
        <p:spPr>
          <a:solidFill>
            <a:srgbClr val="FFFFFF"/>
          </a:solidFill>
          <a:ln/>
        </p:spPr>
      </p:sp>
      <p:sp>
        <p:nvSpPr>
          <p:cNvPr id="82947" name="Rectangle 3"/>
          <p:cNvSpPr>
            <a:spLocks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i="1">
                <a:solidFill>
                  <a:schemeClr val="tx1"/>
                </a:solidFill>
                <a:latin typeface="Verdana" charset="0"/>
                <a:ea typeface="ＭＳ Ｐゴシック" charset="0"/>
                <a:cs typeface="ＭＳ Ｐゴシック" charset="0"/>
              </a:defRPr>
            </a:lvl1pPr>
            <a:lvl2pPr marL="742950" indent="-285750">
              <a:defRPr sz="1200" i="1">
                <a:solidFill>
                  <a:schemeClr val="tx1"/>
                </a:solidFill>
                <a:latin typeface="Verdana" charset="0"/>
                <a:ea typeface="ＭＳ Ｐゴシック" charset="0"/>
              </a:defRPr>
            </a:lvl2pPr>
            <a:lvl3pPr marL="1143000" indent="-228600">
              <a:defRPr sz="1200" i="1">
                <a:solidFill>
                  <a:schemeClr val="tx1"/>
                </a:solidFill>
                <a:latin typeface="Verdana" charset="0"/>
                <a:ea typeface="ＭＳ Ｐゴシック" charset="0"/>
              </a:defRPr>
            </a:lvl3pPr>
            <a:lvl4pPr marL="1600200" indent="-228600">
              <a:defRPr sz="1200" i="1">
                <a:solidFill>
                  <a:schemeClr val="tx1"/>
                </a:solidFill>
                <a:latin typeface="Verdana" charset="0"/>
                <a:ea typeface="ＭＳ Ｐゴシック" charset="0"/>
              </a:defRPr>
            </a:lvl4pPr>
            <a:lvl5pPr marL="2057400" indent="-228600">
              <a:defRPr sz="1200" i="1">
                <a:solidFill>
                  <a:schemeClr val="tx1"/>
                </a:solidFill>
                <a:latin typeface="Verdana" charset="0"/>
                <a:ea typeface="ＭＳ Ｐゴシック" charset="0"/>
              </a:defRPr>
            </a:lvl5pPr>
            <a:lvl6pPr marL="2514600" indent="-228600" eaLnBrk="0" fontAlgn="base" hangingPunct="0">
              <a:spcBef>
                <a:spcPct val="0"/>
              </a:spcBef>
              <a:spcAft>
                <a:spcPct val="0"/>
              </a:spcAft>
              <a:defRPr sz="1200" i="1">
                <a:solidFill>
                  <a:schemeClr val="tx1"/>
                </a:solidFill>
                <a:latin typeface="Verdana" charset="0"/>
                <a:ea typeface="ＭＳ Ｐゴシック" charset="0"/>
              </a:defRPr>
            </a:lvl6pPr>
            <a:lvl7pPr marL="2971800" indent="-228600" eaLnBrk="0" fontAlgn="base" hangingPunct="0">
              <a:spcBef>
                <a:spcPct val="0"/>
              </a:spcBef>
              <a:spcAft>
                <a:spcPct val="0"/>
              </a:spcAft>
              <a:defRPr sz="1200" i="1">
                <a:solidFill>
                  <a:schemeClr val="tx1"/>
                </a:solidFill>
                <a:latin typeface="Verdana" charset="0"/>
                <a:ea typeface="ＭＳ Ｐゴシック" charset="0"/>
              </a:defRPr>
            </a:lvl7pPr>
            <a:lvl8pPr marL="3429000" indent="-228600" eaLnBrk="0" fontAlgn="base" hangingPunct="0">
              <a:spcBef>
                <a:spcPct val="0"/>
              </a:spcBef>
              <a:spcAft>
                <a:spcPct val="0"/>
              </a:spcAft>
              <a:defRPr sz="1200" i="1">
                <a:solidFill>
                  <a:schemeClr val="tx1"/>
                </a:solidFill>
                <a:latin typeface="Verdana" charset="0"/>
                <a:ea typeface="ＭＳ Ｐゴシック" charset="0"/>
              </a:defRPr>
            </a:lvl8pPr>
            <a:lvl9pPr marL="3886200" indent="-228600" eaLnBrk="0" fontAlgn="base" hangingPunct="0">
              <a:spcBef>
                <a:spcPct val="0"/>
              </a:spcBef>
              <a:spcAft>
                <a:spcPct val="0"/>
              </a:spcAft>
              <a:defRPr sz="1200" i="1">
                <a:solidFill>
                  <a:schemeClr val="tx1"/>
                </a:solidFill>
                <a:latin typeface="Verdana" charset="0"/>
                <a:ea typeface="ＭＳ Ｐゴシック" charset="0"/>
              </a:defRPr>
            </a:lvl9pPr>
          </a:lstStyle>
          <a:p>
            <a:fld id="{60333411-8173-7041-82D6-E7BBA9CFCDCC}" type="slidenum">
              <a:rPr lang="en-US"/>
              <a:pPr/>
              <a:t>36</a:t>
            </a:fld>
            <a:endParaRPr lang="en-US"/>
          </a:p>
        </p:txBody>
      </p:sp>
      <p:sp>
        <p:nvSpPr>
          <p:cNvPr id="84994" name="Rectangle 2"/>
          <p:cNvSpPr>
            <a:spLocks noChangeArrowheads="1"/>
          </p:cNvSpPr>
          <p:nvPr>
            <p:ph type="sldImg"/>
          </p:nvPr>
        </p:nvSpPr>
        <p:spPr>
          <a:solidFill>
            <a:srgbClr val="FFFFFF"/>
          </a:solidFill>
          <a:ln/>
        </p:spPr>
      </p:sp>
      <p:sp>
        <p:nvSpPr>
          <p:cNvPr id="84995" name="Rectangle 3"/>
          <p:cNvSpPr>
            <a:spLocks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i="1">
                <a:solidFill>
                  <a:schemeClr val="tx1"/>
                </a:solidFill>
                <a:latin typeface="Verdana" charset="0"/>
                <a:ea typeface="ＭＳ Ｐゴシック" charset="0"/>
                <a:cs typeface="ＭＳ Ｐゴシック" charset="0"/>
              </a:defRPr>
            </a:lvl1pPr>
            <a:lvl2pPr marL="742950" indent="-285750">
              <a:defRPr sz="1200" i="1">
                <a:solidFill>
                  <a:schemeClr val="tx1"/>
                </a:solidFill>
                <a:latin typeface="Verdana" charset="0"/>
                <a:ea typeface="ＭＳ Ｐゴシック" charset="0"/>
              </a:defRPr>
            </a:lvl2pPr>
            <a:lvl3pPr marL="1143000" indent="-228600">
              <a:defRPr sz="1200" i="1">
                <a:solidFill>
                  <a:schemeClr val="tx1"/>
                </a:solidFill>
                <a:latin typeface="Verdana" charset="0"/>
                <a:ea typeface="ＭＳ Ｐゴシック" charset="0"/>
              </a:defRPr>
            </a:lvl3pPr>
            <a:lvl4pPr marL="1600200" indent="-228600">
              <a:defRPr sz="1200" i="1">
                <a:solidFill>
                  <a:schemeClr val="tx1"/>
                </a:solidFill>
                <a:latin typeface="Verdana" charset="0"/>
                <a:ea typeface="ＭＳ Ｐゴシック" charset="0"/>
              </a:defRPr>
            </a:lvl4pPr>
            <a:lvl5pPr marL="2057400" indent="-228600">
              <a:defRPr sz="1200" i="1">
                <a:solidFill>
                  <a:schemeClr val="tx1"/>
                </a:solidFill>
                <a:latin typeface="Verdana" charset="0"/>
                <a:ea typeface="ＭＳ Ｐゴシック" charset="0"/>
              </a:defRPr>
            </a:lvl5pPr>
            <a:lvl6pPr marL="2514600" indent="-228600" eaLnBrk="0" fontAlgn="base" hangingPunct="0">
              <a:spcBef>
                <a:spcPct val="0"/>
              </a:spcBef>
              <a:spcAft>
                <a:spcPct val="0"/>
              </a:spcAft>
              <a:defRPr sz="1200" i="1">
                <a:solidFill>
                  <a:schemeClr val="tx1"/>
                </a:solidFill>
                <a:latin typeface="Verdana" charset="0"/>
                <a:ea typeface="ＭＳ Ｐゴシック" charset="0"/>
              </a:defRPr>
            </a:lvl6pPr>
            <a:lvl7pPr marL="2971800" indent="-228600" eaLnBrk="0" fontAlgn="base" hangingPunct="0">
              <a:spcBef>
                <a:spcPct val="0"/>
              </a:spcBef>
              <a:spcAft>
                <a:spcPct val="0"/>
              </a:spcAft>
              <a:defRPr sz="1200" i="1">
                <a:solidFill>
                  <a:schemeClr val="tx1"/>
                </a:solidFill>
                <a:latin typeface="Verdana" charset="0"/>
                <a:ea typeface="ＭＳ Ｐゴシック" charset="0"/>
              </a:defRPr>
            </a:lvl7pPr>
            <a:lvl8pPr marL="3429000" indent="-228600" eaLnBrk="0" fontAlgn="base" hangingPunct="0">
              <a:spcBef>
                <a:spcPct val="0"/>
              </a:spcBef>
              <a:spcAft>
                <a:spcPct val="0"/>
              </a:spcAft>
              <a:defRPr sz="1200" i="1">
                <a:solidFill>
                  <a:schemeClr val="tx1"/>
                </a:solidFill>
                <a:latin typeface="Verdana" charset="0"/>
                <a:ea typeface="ＭＳ Ｐゴシック" charset="0"/>
              </a:defRPr>
            </a:lvl8pPr>
            <a:lvl9pPr marL="3886200" indent="-228600" eaLnBrk="0" fontAlgn="base" hangingPunct="0">
              <a:spcBef>
                <a:spcPct val="0"/>
              </a:spcBef>
              <a:spcAft>
                <a:spcPct val="0"/>
              </a:spcAft>
              <a:defRPr sz="1200" i="1">
                <a:solidFill>
                  <a:schemeClr val="tx1"/>
                </a:solidFill>
                <a:latin typeface="Verdana" charset="0"/>
                <a:ea typeface="ＭＳ Ｐゴシック" charset="0"/>
              </a:defRPr>
            </a:lvl9pPr>
          </a:lstStyle>
          <a:p>
            <a:fld id="{F21D3251-7C3A-A647-BB93-79FA58520AF9}" type="slidenum">
              <a:rPr lang="en-US"/>
              <a:pPr/>
              <a:t>37</a:t>
            </a:fld>
            <a:endParaRPr lang="en-US"/>
          </a:p>
        </p:txBody>
      </p:sp>
      <p:sp>
        <p:nvSpPr>
          <p:cNvPr id="87042" name="Rectangle 2"/>
          <p:cNvSpPr>
            <a:spLocks noChangeArrowheads="1"/>
          </p:cNvSpPr>
          <p:nvPr>
            <p:ph type="sldImg"/>
          </p:nvPr>
        </p:nvSpPr>
        <p:spPr>
          <a:solidFill>
            <a:srgbClr val="FFFFFF"/>
          </a:solidFill>
          <a:ln/>
        </p:spPr>
      </p:sp>
      <p:sp>
        <p:nvSpPr>
          <p:cNvPr id="87043" name="Rectangle 3"/>
          <p:cNvSpPr>
            <a:spLocks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i="1">
                <a:solidFill>
                  <a:schemeClr val="tx1"/>
                </a:solidFill>
                <a:latin typeface="Verdana" charset="0"/>
                <a:ea typeface="ＭＳ Ｐゴシック" charset="0"/>
                <a:cs typeface="ＭＳ Ｐゴシック" charset="0"/>
              </a:defRPr>
            </a:lvl1pPr>
            <a:lvl2pPr marL="742950" indent="-285750">
              <a:defRPr sz="1200" i="1">
                <a:solidFill>
                  <a:schemeClr val="tx1"/>
                </a:solidFill>
                <a:latin typeface="Verdana" charset="0"/>
                <a:ea typeface="ＭＳ Ｐゴシック" charset="0"/>
              </a:defRPr>
            </a:lvl2pPr>
            <a:lvl3pPr marL="1143000" indent="-228600">
              <a:defRPr sz="1200" i="1">
                <a:solidFill>
                  <a:schemeClr val="tx1"/>
                </a:solidFill>
                <a:latin typeface="Verdana" charset="0"/>
                <a:ea typeface="ＭＳ Ｐゴシック" charset="0"/>
              </a:defRPr>
            </a:lvl3pPr>
            <a:lvl4pPr marL="1600200" indent="-228600">
              <a:defRPr sz="1200" i="1">
                <a:solidFill>
                  <a:schemeClr val="tx1"/>
                </a:solidFill>
                <a:latin typeface="Verdana" charset="0"/>
                <a:ea typeface="ＭＳ Ｐゴシック" charset="0"/>
              </a:defRPr>
            </a:lvl4pPr>
            <a:lvl5pPr marL="2057400" indent="-228600">
              <a:defRPr sz="1200" i="1">
                <a:solidFill>
                  <a:schemeClr val="tx1"/>
                </a:solidFill>
                <a:latin typeface="Verdana" charset="0"/>
                <a:ea typeface="ＭＳ Ｐゴシック" charset="0"/>
              </a:defRPr>
            </a:lvl5pPr>
            <a:lvl6pPr marL="2514600" indent="-228600" eaLnBrk="0" fontAlgn="base" hangingPunct="0">
              <a:spcBef>
                <a:spcPct val="0"/>
              </a:spcBef>
              <a:spcAft>
                <a:spcPct val="0"/>
              </a:spcAft>
              <a:defRPr sz="1200" i="1">
                <a:solidFill>
                  <a:schemeClr val="tx1"/>
                </a:solidFill>
                <a:latin typeface="Verdana" charset="0"/>
                <a:ea typeface="ＭＳ Ｐゴシック" charset="0"/>
              </a:defRPr>
            </a:lvl6pPr>
            <a:lvl7pPr marL="2971800" indent="-228600" eaLnBrk="0" fontAlgn="base" hangingPunct="0">
              <a:spcBef>
                <a:spcPct val="0"/>
              </a:spcBef>
              <a:spcAft>
                <a:spcPct val="0"/>
              </a:spcAft>
              <a:defRPr sz="1200" i="1">
                <a:solidFill>
                  <a:schemeClr val="tx1"/>
                </a:solidFill>
                <a:latin typeface="Verdana" charset="0"/>
                <a:ea typeface="ＭＳ Ｐゴシック" charset="0"/>
              </a:defRPr>
            </a:lvl7pPr>
            <a:lvl8pPr marL="3429000" indent="-228600" eaLnBrk="0" fontAlgn="base" hangingPunct="0">
              <a:spcBef>
                <a:spcPct val="0"/>
              </a:spcBef>
              <a:spcAft>
                <a:spcPct val="0"/>
              </a:spcAft>
              <a:defRPr sz="1200" i="1">
                <a:solidFill>
                  <a:schemeClr val="tx1"/>
                </a:solidFill>
                <a:latin typeface="Verdana" charset="0"/>
                <a:ea typeface="ＭＳ Ｐゴシック" charset="0"/>
              </a:defRPr>
            </a:lvl8pPr>
            <a:lvl9pPr marL="3886200" indent="-228600" eaLnBrk="0" fontAlgn="base" hangingPunct="0">
              <a:spcBef>
                <a:spcPct val="0"/>
              </a:spcBef>
              <a:spcAft>
                <a:spcPct val="0"/>
              </a:spcAft>
              <a:defRPr sz="1200" i="1">
                <a:solidFill>
                  <a:schemeClr val="tx1"/>
                </a:solidFill>
                <a:latin typeface="Verdana" charset="0"/>
                <a:ea typeface="ＭＳ Ｐゴシック" charset="0"/>
              </a:defRPr>
            </a:lvl9pPr>
          </a:lstStyle>
          <a:p>
            <a:fld id="{EBCAF26F-2A58-7741-804B-03F17048A8A0}" type="slidenum">
              <a:rPr lang="en-US"/>
              <a:pPr/>
              <a:t>38</a:t>
            </a:fld>
            <a:endParaRPr lang="en-US"/>
          </a:p>
        </p:txBody>
      </p:sp>
      <p:sp>
        <p:nvSpPr>
          <p:cNvPr id="89090" name="Rectangle 2"/>
          <p:cNvSpPr>
            <a:spLocks noChangeArrowheads="1"/>
          </p:cNvSpPr>
          <p:nvPr>
            <p:ph type="sldImg"/>
          </p:nvPr>
        </p:nvSpPr>
        <p:spPr>
          <a:solidFill>
            <a:srgbClr val="FFFFFF"/>
          </a:solidFill>
          <a:ln/>
        </p:spPr>
      </p:sp>
      <p:sp>
        <p:nvSpPr>
          <p:cNvPr id="89091" name="Rectangle 3"/>
          <p:cNvSpPr>
            <a:spLocks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i="1">
                <a:solidFill>
                  <a:schemeClr val="tx1"/>
                </a:solidFill>
                <a:latin typeface="Verdana" charset="0"/>
                <a:ea typeface="ＭＳ Ｐゴシック" charset="0"/>
                <a:cs typeface="ＭＳ Ｐゴシック" charset="0"/>
              </a:defRPr>
            </a:lvl1pPr>
            <a:lvl2pPr marL="742950" indent="-285750">
              <a:defRPr sz="1200" i="1">
                <a:solidFill>
                  <a:schemeClr val="tx1"/>
                </a:solidFill>
                <a:latin typeface="Verdana" charset="0"/>
                <a:ea typeface="ＭＳ Ｐゴシック" charset="0"/>
              </a:defRPr>
            </a:lvl2pPr>
            <a:lvl3pPr marL="1143000" indent="-228600">
              <a:defRPr sz="1200" i="1">
                <a:solidFill>
                  <a:schemeClr val="tx1"/>
                </a:solidFill>
                <a:latin typeface="Verdana" charset="0"/>
                <a:ea typeface="ＭＳ Ｐゴシック" charset="0"/>
              </a:defRPr>
            </a:lvl3pPr>
            <a:lvl4pPr marL="1600200" indent="-228600">
              <a:defRPr sz="1200" i="1">
                <a:solidFill>
                  <a:schemeClr val="tx1"/>
                </a:solidFill>
                <a:latin typeface="Verdana" charset="0"/>
                <a:ea typeface="ＭＳ Ｐゴシック" charset="0"/>
              </a:defRPr>
            </a:lvl4pPr>
            <a:lvl5pPr marL="2057400" indent="-228600">
              <a:defRPr sz="1200" i="1">
                <a:solidFill>
                  <a:schemeClr val="tx1"/>
                </a:solidFill>
                <a:latin typeface="Verdana" charset="0"/>
                <a:ea typeface="ＭＳ Ｐゴシック" charset="0"/>
              </a:defRPr>
            </a:lvl5pPr>
            <a:lvl6pPr marL="2514600" indent="-228600" eaLnBrk="0" fontAlgn="base" hangingPunct="0">
              <a:spcBef>
                <a:spcPct val="0"/>
              </a:spcBef>
              <a:spcAft>
                <a:spcPct val="0"/>
              </a:spcAft>
              <a:defRPr sz="1200" i="1">
                <a:solidFill>
                  <a:schemeClr val="tx1"/>
                </a:solidFill>
                <a:latin typeface="Verdana" charset="0"/>
                <a:ea typeface="ＭＳ Ｐゴシック" charset="0"/>
              </a:defRPr>
            </a:lvl6pPr>
            <a:lvl7pPr marL="2971800" indent="-228600" eaLnBrk="0" fontAlgn="base" hangingPunct="0">
              <a:spcBef>
                <a:spcPct val="0"/>
              </a:spcBef>
              <a:spcAft>
                <a:spcPct val="0"/>
              </a:spcAft>
              <a:defRPr sz="1200" i="1">
                <a:solidFill>
                  <a:schemeClr val="tx1"/>
                </a:solidFill>
                <a:latin typeface="Verdana" charset="0"/>
                <a:ea typeface="ＭＳ Ｐゴシック" charset="0"/>
              </a:defRPr>
            </a:lvl7pPr>
            <a:lvl8pPr marL="3429000" indent="-228600" eaLnBrk="0" fontAlgn="base" hangingPunct="0">
              <a:spcBef>
                <a:spcPct val="0"/>
              </a:spcBef>
              <a:spcAft>
                <a:spcPct val="0"/>
              </a:spcAft>
              <a:defRPr sz="1200" i="1">
                <a:solidFill>
                  <a:schemeClr val="tx1"/>
                </a:solidFill>
                <a:latin typeface="Verdana" charset="0"/>
                <a:ea typeface="ＭＳ Ｐゴシック" charset="0"/>
              </a:defRPr>
            </a:lvl8pPr>
            <a:lvl9pPr marL="3886200" indent="-228600" eaLnBrk="0" fontAlgn="base" hangingPunct="0">
              <a:spcBef>
                <a:spcPct val="0"/>
              </a:spcBef>
              <a:spcAft>
                <a:spcPct val="0"/>
              </a:spcAft>
              <a:defRPr sz="1200" i="1">
                <a:solidFill>
                  <a:schemeClr val="tx1"/>
                </a:solidFill>
                <a:latin typeface="Verdana" charset="0"/>
                <a:ea typeface="ＭＳ Ｐゴシック" charset="0"/>
              </a:defRPr>
            </a:lvl9pPr>
          </a:lstStyle>
          <a:p>
            <a:fld id="{F690E39A-31EF-7549-BD5A-D3AAC9A02DF6}" type="slidenum">
              <a:rPr lang="en-US"/>
              <a:pPr/>
              <a:t>4</a:t>
            </a:fld>
            <a:endParaRPr lang="en-US"/>
          </a:p>
        </p:txBody>
      </p:sp>
      <p:sp>
        <p:nvSpPr>
          <p:cNvPr id="21506" name="Rectangle 2"/>
          <p:cNvSpPr>
            <a:spLocks noChangeArrowheads="1" noTextEdit="1"/>
          </p:cNvSpPr>
          <p:nvPr>
            <p:ph type="sldImg"/>
          </p:nvPr>
        </p:nvSpPr>
        <p:spPr>
          <a:ln/>
        </p:spPr>
      </p:sp>
      <p:sp>
        <p:nvSpPr>
          <p:cNvPr id="215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i="1">
                <a:solidFill>
                  <a:schemeClr val="tx1"/>
                </a:solidFill>
                <a:latin typeface="Verdana" charset="0"/>
                <a:ea typeface="ＭＳ Ｐゴシック" charset="0"/>
                <a:cs typeface="ＭＳ Ｐゴシック" charset="0"/>
              </a:defRPr>
            </a:lvl1pPr>
            <a:lvl2pPr marL="742950" indent="-285750">
              <a:defRPr sz="1200" i="1">
                <a:solidFill>
                  <a:schemeClr val="tx1"/>
                </a:solidFill>
                <a:latin typeface="Verdana" charset="0"/>
                <a:ea typeface="ＭＳ Ｐゴシック" charset="0"/>
              </a:defRPr>
            </a:lvl2pPr>
            <a:lvl3pPr marL="1143000" indent="-228600">
              <a:defRPr sz="1200" i="1">
                <a:solidFill>
                  <a:schemeClr val="tx1"/>
                </a:solidFill>
                <a:latin typeface="Verdana" charset="0"/>
                <a:ea typeface="ＭＳ Ｐゴシック" charset="0"/>
              </a:defRPr>
            </a:lvl3pPr>
            <a:lvl4pPr marL="1600200" indent="-228600">
              <a:defRPr sz="1200" i="1">
                <a:solidFill>
                  <a:schemeClr val="tx1"/>
                </a:solidFill>
                <a:latin typeface="Verdana" charset="0"/>
                <a:ea typeface="ＭＳ Ｐゴシック" charset="0"/>
              </a:defRPr>
            </a:lvl4pPr>
            <a:lvl5pPr marL="2057400" indent="-228600">
              <a:defRPr sz="1200" i="1">
                <a:solidFill>
                  <a:schemeClr val="tx1"/>
                </a:solidFill>
                <a:latin typeface="Verdana" charset="0"/>
                <a:ea typeface="ＭＳ Ｐゴシック" charset="0"/>
              </a:defRPr>
            </a:lvl5pPr>
            <a:lvl6pPr marL="2514600" indent="-228600" eaLnBrk="0" fontAlgn="base" hangingPunct="0">
              <a:spcBef>
                <a:spcPct val="0"/>
              </a:spcBef>
              <a:spcAft>
                <a:spcPct val="0"/>
              </a:spcAft>
              <a:defRPr sz="1200" i="1">
                <a:solidFill>
                  <a:schemeClr val="tx1"/>
                </a:solidFill>
                <a:latin typeface="Verdana" charset="0"/>
                <a:ea typeface="ＭＳ Ｐゴシック" charset="0"/>
              </a:defRPr>
            </a:lvl6pPr>
            <a:lvl7pPr marL="2971800" indent="-228600" eaLnBrk="0" fontAlgn="base" hangingPunct="0">
              <a:spcBef>
                <a:spcPct val="0"/>
              </a:spcBef>
              <a:spcAft>
                <a:spcPct val="0"/>
              </a:spcAft>
              <a:defRPr sz="1200" i="1">
                <a:solidFill>
                  <a:schemeClr val="tx1"/>
                </a:solidFill>
                <a:latin typeface="Verdana" charset="0"/>
                <a:ea typeface="ＭＳ Ｐゴシック" charset="0"/>
              </a:defRPr>
            </a:lvl7pPr>
            <a:lvl8pPr marL="3429000" indent="-228600" eaLnBrk="0" fontAlgn="base" hangingPunct="0">
              <a:spcBef>
                <a:spcPct val="0"/>
              </a:spcBef>
              <a:spcAft>
                <a:spcPct val="0"/>
              </a:spcAft>
              <a:defRPr sz="1200" i="1">
                <a:solidFill>
                  <a:schemeClr val="tx1"/>
                </a:solidFill>
                <a:latin typeface="Verdana" charset="0"/>
                <a:ea typeface="ＭＳ Ｐゴシック" charset="0"/>
              </a:defRPr>
            </a:lvl8pPr>
            <a:lvl9pPr marL="3886200" indent="-228600" eaLnBrk="0" fontAlgn="base" hangingPunct="0">
              <a:spcBef>
                <a:spcPct val="0"/>
              </a:spcBef>
              <a:spcAft>
                <a:spcPct val="0"/>
              </a:spcAft>
              <a:defRPr sz="1200" i="1">
                <a:solidFill>
                  <a:schemeClr val="tx1"/>
                </a:solidFill>
                <a:latin typeface="Verdana" charset="0"/>
                <a:ea typeface="ＭＳ Ｐゴシック" charset="0"/>
              </a:defRPr>
            </a:lvl9pPr>
          </a:lstStyle>
          <a:p>
            <a:fld id="{E913B9E1-E3A3-A34B-AD99-F78781D6AFC5}" type="slidenum">
              <a:rPr lang="en-US"/>
              <a:pPr/>
              <a:t>5</a:t>
            </a:fld>
            <a:endParaRPr lang="en-US"/>
          </a:p>
        </p:txBody>
      </p:sp>
      <p:sp>
        <p:nvSpPr>
          <p:cNvPr id="23554" name="Rectangle 2"/>
          <p:cNvSpPr>
            <a:spLocks noChangeArrowheads="1" noTextEdit="1"/>
          </p:cNvSpPr>
          <p:nvPr>
            <p:ph type="sldImg"/>
          </p:nvPr>
        </p:nvSpPr>
        <p:spPr>
          <a:ln/>
        </p:spPr>
      </p:sp>
      <p:sp>
        <p:nvSpPr>
          <p:cNvPr id="2355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i="1">
                <a:solidFill>
                  <a:schemeClr val="tx1"/>
                </a:solidFill>
                <a:latin typeface="Verdana" charset="0"/>
                <a:ea typeface="ＭＳ Ｐゴシック" charset="0"/>
                <a:cs typeface="ＭＳ Ｐゴシック" charset="0"/>
              </a:defRPr>
            </a:lvl1pPr>
            <a:lvl2pPr marL="742950" indent="-285750">
              <a:defRPr sz="1200" i="1">
                <a:solidFill>
                  <a:schemeClr val="tx1"/>
                </a:solidFill>
                <a:latin typeface="Verdana" charset="0"/>
                <a:ea typeface="ＭＳ Ｐゴシック" charset="0"/>
              </a:defRPr>
            </a:lvl2pPr>
            <a:lvl3pPr marL="1143000" indent="-228600">
              <a:defRPr sz="1200" i="1">
                <a:solidFill>
                  <a:schemeClr val="tx1"/>
                </a:solidFill>
                <a:latin typeface="Verdana" charset="0"/>
                <a:ea typeface="ＭＳ Ｐゴシック" charset="0"/>
              </a:defRPr>
            </a:lvl3pPr>
            <a:lvl4pPr marL="1600200" indent="-228600">
              <a:defRPr sz="1200" i="1">
                <a:solidFill>
                  <a:schemeClr val="tx1"/>
                </a:solidFill>
                <a:latin typeface="Verdana" charset="0"/>
                <a:ea typeface="ＭＳ Ｐゴシック" charset="0"/>
              </a:defRPr>
            </a:lvl4pPr>
            <a:lvl5pPr marL="2057400" indent="-228600">
              <a:defRPr sz="1200" i="1">
                <a:solidFill>
                  <a:schemeClr val="tx1"/>
                </a:solidFill>
                <a:latin typeface="Verdana" charset="0"/>
                <a:ea typeface="ＭＳ Ｐゴシック" charset="0"/>
              </a:defRPr>
            </a:lvl5pPr>
            <a:lvl6pPr marL="2514600" indent="-228600" eaLnBrk="0" fontAlgn="base" hangingPunct="0">
              <a:spcBef>
                <a:spcPct val="0"/>
              </a:spcBef>
              <a:spcAft>
                <a:spcPct val="0"/>
              </a:spcAft>
              <a:defRPr sz="1200" i="1">
                <a:solidFill>
                  <a:schemeClr val="tx1"/>
                </a:solidFill>
                <a:latin typeface="Verdana" charset="0"/>
                <a:ea typeface="ＭＳ Ｐゴシック" charset="0"/>
              </a:defRPr>
            </a:lvl6pPr>
            <a:lvl7pPr marL="2971800" indent="-228600" eaLnBrk="0" fontAlgn="base" hangingPunct="0">
              <a:spcBef>
                <a:spcPct val="0"/>
              </a:spcBef>
              <a:spcAft>
                <a:spcPct val="0"/>
              </a:spcAft>
              <a:defRPr sz="1200" i="1">
                <a:solidFill>
                  <a:schemeClr val="tx1"/>
                </a:solidFill>
                <a:latin typeface="Verdana" charset="0"/>
                <a:ea typeface="ＭＳ Ｐゴシック" charset="0"/>
              </a:defRPr>
            </a:lvl7pPr>
            <a:lvl8pPr marL="3429000" indent="-228600" eaLnBrk="0" fontAlgn="base" hangingPunct="0">
              <a:spcBef>
                <a:spcPct val="0"/>
              </a:spcBef>
              <a:spcAft>
                <a:spcPct val="0"/>
              </a:spcAft>
              <a:defRPr sz="1200" i="1">
                <a:solidFill>
                  <a:schemeClr val="tx1"/>
                </a:solidFill>
                <a:latin typeface="Verdana" charset="0"/>
                <a:ea typeface="ＭＳ Ｐゴシック" charset="0"/>
              </a:defRPr>
            </a:lvl8pPr>
            <a:lvl9pPr marL="3886200" indent="-228600" eaLnBrk="0" fontAlgn="base" hangingPunct="0">
              <a:spcBef>
                <a:spcPct val="0"/>
              </a:spcBef>
              <a:spcAft>
                <a:spcPct val="0"/>
              </a:spcAft>
              <a:defRPr sz="1200" i="1">
                <a:solidFill>
                  <a:schemeClr val="tx1"/>
                </a:solidFill>
                <a:latin typeface="Verdana" charset="0"/>
                <a:ea typeface="ＭＳ Ｐゴシック" charset="0"/>
              </a:defRPr>
            </a:lvl9pPr>
          </a:lstStyle>
          <a:p>
            <a:fld id="{71FF1EC4-0B6B-DF4B-A4AC-C7CBEE7F690F}" type="slidenum">
              <a:rPr lang="en-US"/>
              <a:pPr/>
              <a:t>6</a:t>
            </a:fld>
            <a:endParaRPr lang="en-US"/>
          </a:p>
        </p:txBody>
      </p:sp>
      <p:sp>
        <p:nvSpPr>
          <p:cNvPr id="25602" name="Rectangle 2"/>
          <p:cNvSpPr>
            <a:spLocks noChangeArrowheads="1" noTextEdit="1"/>
          </p:cNvSpPr>
          <p:nvPr>
            <p:ph type="sldImg"/>
          </p:nvPr>
        </p:nvSpPr>
        <p:spPr>
          <a:ln/>
        </p:spPr>
      </p:sp>
      <p:sp>
        <p:nvSpPr>
          <p:cNvPr id="2560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i="1">
                <a:solidFill>
                  <a:schemeClr val="tx1"/>
                </a:solidFill>
                <a:latin typeface="Verdana" charset="0"/>
                <a:ea typeface="ＭＳ Ｐゴシック" charset="0"/>
                <a:cs typeface="ＭＳ Ｐゴシック" charset="0"/>
              </a:defRPr>
            </a:lvl1pPr>
            <a:lvl2pPr marL="742950" indent="-285750">
              <a:defRPr sz="1200" i="1">
                <a:solidFill>
                  <a:schemeClr val="tx1"/>
                </a:solidFill>
                <a:latin typeface="Verdana" charset="0"/>
                <a:ea typeface="ＭＳ Ｐゴシック" charset="0"/>
              </a:defRPr>
            </a:lvl2pPr>
            <a:lvl3pPr marL="1143000" indent="-228600">
              <a:defRPr sz="1200" i="1">
                <a:solidFill>
                  <a:schemeClr val="tx1"/>
                </a:solidFill>
                <a:latin typeface="Verdana" charset="0"/>
                <a:ea typeface="ＭＳ Ｐゴシック" charset="0"/>
              </a:defRPr>
            </a:lvl3pPr>
            <a:lvl4pPr marL="1600200" indent="-228600">
              <a:defRPr sz="1200" i="1">
                <a:solidFill>
                  <a:schemeClr val="tx1"/>
                </a:solidFill>
                <a:latin typeface="Verdana" charset="0"/>
                <a:ea typeface="ＭＳ Ｐゴシック" charset="0"/>
              </a:defRPr>
            </a:lvl4pPr>
            <a:lvl5pPr marL="2057400" indent="-228600">
              <a:defRPr sz="1200" i="1">
                <a:solidFill>
                  <a:schemeClr val="tx1"/>
                </a:solidFill>
                <a:latin typeface="Verdana" charset="0"/>
                <a:ea typeface="ＭＳ Ｐゴシック" charset="0"/>
              </a:defRPr>
            </a:lvl5pPr>
            <a:lvl6pPr marL="2514600" indent="-228600" eaLnBrk="0" fontAlgn="base" hangingPunct="0">
              <a:spcBef>
                <a:spcPct val="0"/>
              </a:spcBef>
              <a:spcAft>
                <a:spcPct val="0"/>
              </a:spcAft>
              <a:defRPr sz="1200" i="1">
                <a:solidFill>
                  <a:schemeClr val="tx1"/>
                </a:solidFill>
                <a:latin typeface="Verdana" charset="0"/>
                <a:ea typeface="ＭＳ Ｐゴシック" charset="0"/>
              </a:defRPr>
            </a:lvl6pPr>
            <a:lvl7pPr marL="2971800" indent="-228600" eaLnBrk="0" fontAlgn="base" hangingPunct="0">
              <a:spcBef>
                <a:spcPct val="0"/>
              </a:spcBef>
              <a:spcAft>
                <a:spcPct val="0"/>
              </a:spcAft>
              <a:defRPr sz="1200" i="1">
                <a:solidFill>
                  <a:schemeClr val="tx1"/>
                </a:solidFill>
                <a:latin typeface="Verdana" charset="0"/>
                <a:ea typeface="ＭＳ Ｐゴシック" charset="0"/>
              </a:defRPr>
            </a:lvl7pPr>
            <a:lvl8pPr marL="3429000" indent="-228600" eaLnBrk="0" fontAlgn="base" hangingPunct="0">
              <a:spcBef>
                <a:spcPct val="0"/>
              </a:spcBef>
              <a:spcAft>
                <a:spcPct val="0"/>
              </a:spcAft>
              <a:defRPr sz="1200" i="1">
                <a:solidFill>
                  <a:schemeClr val="tx1"/>
                </a:solidFill>
                <a:latin typeface="Verdana" charset="0"/>
                <a:ea typeface="ＭＳ Ｐゴシック" charset="0"/>
              </a:defRPr>
            </a:lvl8pPr>
            <a:lvl9pPr marL="3886200" indent="-228600" eaLnBrk="0" fontAlgn="base" hangingPunct="0">
              <a:spcBef>
                <a:spcPct val="0"/>
              </a:spcBef>
              <a:spcAft>
                <a:spcPct val="0"/>
              </a:spcAft>
              <a:defRPr sz="1200" i="1">
                <a:solidFill>
                  <a:schemeClr val="tx1"/>
                </a:solidFill>
                <a:latin typeface="Verdana" charset="0"/>
                <a:ea typeface="ＭＳ Ｐゴシック" charset="0"/>
              </a:defRPr>
            </a:lvl9pPr>
          </a:lstStyle>
          <a:p>
            <a:fld id="{F0052C17-0368-7E4B-B960-71FF5847663F}" type="slidenum">
              <a:rPr lang="en-US"/>
              <a:pPr/>
              <a:t>7</a:t>
            </a:fld>
            <a:endParaRPr lang="en-US"/>
          </a:p>
        </p:txBody>
      </p:sp>
      <p:sp>
        <p:nvSpPr>
          <p:cNvPr id="27650" name="Rectangle 2"/>
          <p:cNvSpPr>
            <a:spLocks noChangeArrowheads="1" noTextEdit="1"/>
          </p:cNvSpPr>
          <p:nvPr>
            <p:ph type="sldImg"/>
          </p:nvPr>
        </p:nvSpPr>
        <p:spPr>
          <a:ln/>
        </p:spPr>
      </p:sp>
      <p:sp>
        <p:nvSpPr>
          <p:cNvPr id="2765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i="1">
                <a:solidFill>
                  <a:schemeClr val="tx1"/>
                </a:solidFill>
                <a:latin typeface="Verdana" charset="0"/>
                <a:ea typeface="ＭＳ Ｐゴシック" charset="0"/>
                <a:cs typeface="ＭＳ Ｐゴシック" charset="0"/>
              </a:defRPr>
            </a:lvl1pPr>
            <a:lvl2pPr marL="742950" indent="-285750">
              <a:defRPr sz="1200" i="1">
                <a:solidFill>
                  <a:schemeClr val="tx1"/>
                </a:solidFill>
                <a:latin typeface="Verdana" charset="0"/>
                <a:ea typeface="ＭＳ Ｐゴシック" charset="0"/>
              </a:defRPr>
            </a:lvl2pPr>
            <a:lvl3pPr marL="1143000" indent="-228600">
              <a:defRPr sz="1200" i="1">
                <a:solidFill>
                  <a:schemeClr val="tx1"/>
                </a:solidFill>
                <a:latin typeface="Verdana" charset="0"/>
                <a:ea typeface="ＭＳ Ｐゴシック" charset="0"/>
              </a:defRPr>
            </a:lvl3pPr>
            <a:lvl4pPr marL="1600200" indent="-228600">
              <a:defRPr sz="1200" i="1">
                <a:solidFill>
                  <a:schemeClr val="tx1"/>
                </a:solidFill>
                <a:latin typeface="Verdana" charset="0"/>
                <a:ea typeface="ＭＳ Ｐゴシック" charset="0"/>
              </a:defRPr>
            </a:lvl4pPr>
            <a:lvl5pPr marL="2057400" indent="-228600">
              <a:defRPr sz="1200" i="1">
                <a:solidFill>
                  <a:schemeClr val="tx1"/>
                </a:solidFill>
                <a:latin typeface="Verdana" charset="0"/>
                <a:ea typeface="ＭＳ Ｐゴシック" charset="0"/>
              </a:defRPr>
            </a:lvl5pPr>
            <a:lvl6pPr marL="2514600" indent="-228600" eaLnBrk="0" fontAlgn="base" hangingPunct="0">
              <a:spcBef>
                <a:spcPct val="0"/>
              </a:spcBef>
              <a:spcAft>
                <a:spcPct val="0"/>
              </a:spcAft>
              <a:defRPr sz="1200" i="1">
                <a:solidFill>
                  <a:schemeClr val="tx1"/>
                </a:solidFill>
                <a:latin typeface="Verdana" charset="0"/>
                <a:ea typeface="ＭＳ Ｐゴシック" charset="0"/>
              </a:defRPr>
            </a:lvl6pPr>
            <a:lvl7pPr marL="2971800" indent="-228600" eaLnBrk="0" fontAlgn="base" hangingPunct="0">
              <a:spcBef>
                <a:spcPct val="0"/>
              </a:spcBef>
              <a:spcAft>
                <a:spcPct val="0"/>
              </a:spcAft>
              <a:defRPr sz="1200" i="1">
                <a:solidFill>
                  <a:schemeClr val="tx1"/>
                </a:solidFill>
                <a:latin typeface="Verdana" charset="0"/>
                <a:ea typeface="ＭＳ Ｐゴシック" charset="0"/>
              </a:defRPr>
            </a:lvl7pPr>
            <a:lvl8pPr marL="3429000" indent="-228600" eaLnBrk="0" fontAlgn="base" hangingPunct="0">
              <a:spcBef>
                <a:spcPct val="0"/>
              </a:spcBef>
              <a:spcAft>
                <a:spcPct val="0"/>
              </a:spcAft>
              <a:defRPr sz="1200" i="1">
                <a:solidFill>
                  <a:schemeClr val="tx1"/>
                </a:solidFill>
                <a:latin typeface="Verdana" charset="0"/>
                <a:ea typeface="ＭＳ Ｐゴシック" charset="0"/>
              </a:defRPr>
            </a:lvl8pPr>
            <a:lvl9pPr marL="3886200" indent="-228600" eaLnBrk="0" fontAlgn="base" hangingPunct="0">
              <a:spcBef>
                <a:spcPct val="0"/>
              </a:spcBef>
              <a:spcAft>
                <a:spcPct val="0"/>
              </a:spcAft>
              <a:defRPr sz="1200" i="1">
                <a:solidFill>
                  <a:schemeClr val="tx1"/>
                </a:solidFill>
                <a:latin typeface="Verdana" charset="0"/>
                <a:ea typeface="ＭＳ Ｐゴシック" charset="0"/>
              </a:defRPr>
            </a:lvl9pPr>
          </a:lstStyle>
          <a:p>
            <a:fld id="{326F6990-591C-D548-A0E3-EF4EF72F37A2}" type="slidenum">
              <a:rPr lang="en-US"/>
              <a:pPr/>
              <a:t>8</a:t>
            </a:fld>
            <a:endParaRPr lang="en-US"/>
          </a:p>
        </p:txBody>
      </p:sp>
      <p:sp>
        <p:nvSpPr>
          <p:cNvPr id="29698" name="Rectangle 2"/>
          <p:cNvSpPr>
            <a:spLocks noChangeArrowheads="1" noTextEdit="1"/>
          </p:cNvSpPr>
          <p:nvPr>
            <p:ph type="sldImg"/>
          </p:nvPr>
        </p:nvSpPr>
        <p:spPr>
          <a:ln/>
        </p:spPr>
      </p:sp>
      <p:sp>
        <p:nvSpPr>
          <p:cNvPr id="2969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i="1">
                <a:solidFill>
                  <a:schemeClr val="tx1"/>
                </a:solidFill>
                <a:latin typeface="Verdana" charset="0"/>
                <a:ea typeface="ＭＳ Ｐゴシック" charset="0"/>
                <a:cs typeface="ＭＳ Ｐゴシック" charset="0"/>
              </a:defRPr>
            </a:lvl1pPr>
            <a:lvl2pPr marL="742950" indent="-285750">
              <a:defRPr sz="1200" i="1">
                <a:solidFill>
                  <a:schemeClr val="tx1"/>
                </a:solidFill>
                <a:latin typeface="Verdana" charset="0"/>
                <a:ea typeface="ＭＳ Ｐゴシック" charset="0"/>
              </a:defRPr>
            </a:lvl2pPr>
            <a:lvl3pPr marL="1143000" indent="-228600">
              <a:defRPr sz="1200" i="1">
                <a:solidFill>
                  <a:schemeClr val="tx1"/>
                </a:solidFill>
                <a:latin typeface="Verdana" charset="0"/>
                <a:ea typeface="ＭＳ Ｐゴシック" charset="0"/>
              </a:defRPr>
            </a:lvl3pPr>
            <a:lvl4pPr marL="1600200" indent="-228600">
              <a:defRPr sz="1200" i="1">
                <a:solidFill>
                  <a:schemeClr val="tx1"/>
                </a:solidFill>
                <a:latin typeface="Verdana" charset="0"/>
                <a:ea typeface="ＭＳ Ｐゴシック" charset="0"/>
              </a:defRPr>
            </a:lvl4pPr>
            <a:lvl5pPr marL="2057400" indent="-228600">
              <a:defRPr sz="1200" i="1">
                <a:solidFill>
                  <a:schemeClr val="tx1"/>
                </a:solidFill>
                <a:latin typeface="Verdana" charset="0"/>
                <a:ea typeface="ＭＳ Ｐゴシック" charset="0"/>
              </a:defRPr>
            </a:lvl5pPr>
            <a:lvl6pPr marL="2514600" indent="-228600" eaLnBrk="0" fontAlgn="base" hangingPunct="0">
              <a:spcBef>
                <a:spcPct val="0"/>
              </a:spcBef>
              <a:spcAft>
                <a:spcPct val="0"/>
              </a:spcAft>
              <a:defRPr sz="1200" i="1">
                <a:solidFill>
                  <a:schemeClr val="tx1"/>
                </a:solidFill>
                <a:latin typeface="Verdana" charset="0"/>
                <a:ea typeface="ＭＳ Ｐゴシック" charset="0"/>
              </a:defRPr>
            </a:lvl6pPr>
            <a:lvl7pPr marL="2971800" indent="-228600" eaLnBrk="0" fontAlgn="base" hangingPunct="0">
              <a:spcBef>
                <a:spcPct val="0"/>
              </a:spcBef>
              <a:spcAft>
                <a:spcPct val="0"/>
              </a:spcAft>
              <a:defRPr sz="1200" i="1">
                <a:solidFill>
                  <a:schemeClr val="tx1"/>
                </a:solidFill>
                <a:latin typeface="Verdana" charset="0"/>
                <a:ea typeface="ＭＳ Ｐゴシック" charset="0"/>
              </a:defRPr>
            </a:lvl7pPr>
            <a:lvl8pPr marL="3429000" indent="-228600" eaLnBrk="0" fontAlgn="base" hangingPunct="0">
              <a:spcBef>
                <a:spcPct val="0"/>
              </a:spcBef>
              <a:spcAft>
                <a:spcPct val="0"/>
              </a:spcAft>
              <a:defRPr sz="1200" i="1">
                <a:solidFill>
                  <a:schemeClr val="tx1"/>
                </a:solidFill>
                <a:latin typeface="Verdana" charset="0"/>
                <a:ea typeface="ＭＳ Ｐゴシック" charset="0"/>
              </a:defRPr>
            </a:lvl8pPr>
            <a:lvl9pPr marL="3886200" indent="-228600" eaLnBrk="0" fontAlgn="base" hangingPunct="0">
              <a:spcBef>
                <a:spcPct val="0"/>
              </a:spcBef>
              <a:spcAft>
                <a:spcPct val="0"/>
              </a:spcAft>
              <a:defRPr sz="1200" i="1">
                <a:solidFill>
                  <a:schemeClr val="tx1"/>
                </a:solidFill>
                <a:latin typeface="Verdana" charset="0"/>
                <a:ea typeface="ＭＳ Ｐゴシック" charset="0"/>
              </a:defRPr>
            </a:lvl9pPr>
          </a:lstStyle>
          <a:p>
            <a:fld id="{FE51A468-1892-E04C-BA90-008A578DA7D4}" type="slidenum">
              <a:rPr lang="en-US"/>
              <a:pPr/>
              <a:t>9</a:t>
            </a:fld>
            <a:endParaRPr lang="en-US"/>
          </a:p>
        </p:txBody>
      </p:sp>
      <p:sp>
        <p:nvSpPr>
          <p:cNvPr id="31746" name="Rectangle 2"/>
          <p:cNvSpPr>
            <a:spLocks noChangeArrowheads="1" noTextEdit="1"/>
          </p:cNvSpPr>
          <p:nvPr>
            <p:ph type="sldImg"/>
          </p:nvPr>
        </p:nvSpPr>
        <p:spPr>
          <a:ln/>
        </p:spPr>
      </p:sp>
      <p:sp>
        <p:nvSpPr>
          <p:cNvPr id="317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s-ES_tradnl"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_tradnl"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s-ES_tradnl"/>
          </a:p>
        </p:txBody>
      </p:sp>
      <p:sp>
        <p:nvSpPr>
          <p:cNvPr id="5" name="Rectangle 5"/>
          <p:cNvSpPr>
            <a:spLocks noGrp="1" noChangeArrowheads="1"/>
          </p:cNvSpPr>
          <p:nvPr>
            <p:ph type="ftr" sz="quarter" idx="11"/>
          </p:nvPr>
        </p:nvSpPr>
        <p:spPr>
          <a:ln/>
        </p:spPr>
        <p:txBody>
          <a:bodyPr/>
          <a:lstStyle>
            <a:lvl1pPr>
              <a:defRPr/>
            </a:lvl1pPr>
          </a:lstStyle>
          <a:p>
            <a:pPr>
              <a:defRPr/>
            </a:pPr>
            <a:endParaRPr lang="es-ES_tradnl"/>
          </a:p>
        </p:txBody>
      </p:sp>
      <p:sp>
        <p:nvSpPr>
          <p:cNvPr id="6" name="Rectangle 6"/>
          <p:cNvSpPr>
            <a:spLocks noGrp="1" noChangeArrowheads="1"/>
          </p:cNvSpPr>
          <p:nvPr>
            <p:ph type="sldNum" sz="quarter" idx="12"/>
          </p:nvPr>
        </p:nvSpPr>
        <p:spPr>
          <a:ln/>
        </p:spPr>
        <p:txBody>
          <a:bodyPr/>
          <a:lstStyle>
            <a:lvl1pPr>
              <a:defRPr/>
            </a:lvl1pPr>
          </a:lstStyle>
          <a:p>
            <a:pPr>
              <a:defRPr/>
            </a:pPr>
            <a:fld id="{386A174F-BF82-C641-A47B-DC2892EAA065}" type="slidenum">
              <a:rPr lang="es-ES_tradnl"/>
              <a:pPr>
                <a:defRPr/>
              </a:pPr>
              <a:t>‹Nr.›</a:t>
            </a:fld>
            <a:endParaRPr lang="es-ES_tradnl"/>
          </a:p>
        </p:txBody>
      </p:sp>
    </p:spTree>
    <p:extLst>
      <p:ext uri="{BB962C8B-B14F-4D97-AF65-F5344CB8AC3E}">
        <p14:creationId xmlns:p14="http://schemas.microsoft.com/office/powerpoint/2010/main" val="1976077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s-ES_tradnl" smtClean="0"/>
              <a:t>Click to edit Master text styles</a:t>
            </a:r>
          </a:p>
          <a:p>
            <a:pPr lvl="1"/>
            <a:r>
              <a:rPr lang="es-ES_tradnl" smtClean="0"/>
              <a:t>Second level</a:t>
            </a:r>
          </a:p>
          <a:p>
            <a:pPr lvl="2"/>
            <a:r>
              <a:rPr lang="es-ES_tradnl" smtClean="0"/>
              <a:t>Third level</a:t>
            </a:r>
          </a:p>
          <a:p>
            <a:pPr lvl="3"/>
            <a:r>
              <a:rPr lang="es-ES_tradnl" smtClean="0"/>
              <a:t>Fourth level</a:t>
            </a:r>
          </a:p>
          <a:p>
            <a:pPr lvl="4"/>
            <a:r>
              <a:rPr lang="es-ES_tradnl"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s-ES_tradnl"/>
          </a:p>
        </p:txBody>
      </p:sp>
      <p:sp>
        <p:nvSpPr>
          <p:cNvPr id="5" name="Rectangle 5"/>
          <p:cNvSpPr>
            <a:spLocks noGrp="1" noChangeArrowheads="1"/>
          </p:cNvSpPr>
          <p:nvPr>
            <p:ph type="ftr" sz="quarter" idx="11"/>
          </p:nvPr>
        </p:nvSpPr>
        <p:spPr>
          <a:ln/>
        </p:spPr>
        <p:txBody>
          <a:bodyPr/>
          <a:lstStyle>
            <a:lvl1pPr>
              <a:defRPr/>
            </a:lvl1pPr>
          </a:lstStyle>
          <a:p>
            <a:pPr>
              <a:defRPr/>
            </a:pPr>
            <a:endParaRPr lang="es-ES_tradnl"/>
          </a:p>
        </p:txBody>
      </p:sp>
      <p:sp>
        <p:nvSpPr>
          <p:cNvPr id="6" name="Rectangle 6"/>
          <p:cNvSpPr>
            <a:spLocks noGrp="1" noChangeArrowheads="1"/>
          </p:cNvSpPr>
          <p:nvPr>
            <p:ph type="sldNum" sz="quarter" idx="12"/>
          </p:nvPr>
        </p:nvSpPr>
        <p:spPr>
          <a:ln/>
        </p:spPr>
        <p:txBody>
          <a:bodyPr/>
          <a:lstStyle>
            <a:lvl1pPr>
              <a:defRPr/>
            </a:lvl1pPr>
          </a:lstStyle>
          <a:p>
            <a:pPr>
              <a:defRPr/>
            </a:pPr>
            <a:fld id="{5FE2AB2C-D8DD-DD48-806E-C7269C31079C}" type="slidenum">
              <a:rPr lang="es-ES_tradnl"/>
              <a:pPr>
                <a:defRPr/>
              </a:pPr>
              <a:t>‹Nr.›</a:t>
            </a:fld>
            <a:endParaRPr lang="es-ES_tradnl"/>
          </a:p>
        </p:txBody>
      </p:sp>
    </p:spTree>
    <p:extLst>
      <p:ext uri="{BB962C8B-B14F-4D97-AF65-F5344CB8AC3E}">
        <p14:creationId xmlns:p14="http://schemas.microsoft.com/office/powerpoint/2010/main" val="17324174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s-ES_tradnl"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s-ES_tradnl" smtClean="0"/>
              <a:t>Click to edit Master text styles</a:t>
            </a:r>
          </a:p>
          <a:p>
            <a:pPr lvl="1"/>
            <a:r>
              <a:rPr lang="es-ES_tradnl" smtClean="0"/>
              <a:t>Second level</a:t>
            </a:r>
          </a:p>
          <a:p>
            <a:pPr lvl="2"/>
            <a:r>
              <a:rPr lang="es-ES_tradnl" smtClean="0"/>
              <a:t>Third level</a:t>
            </a:r>
          </a:p>
          <a:p>
            <a:pPr lvl="3"/>
            <a:r>
              <a:rPr lang="es-ES_tradnl" smtClean="0"/>
              <a:t>Fourth level</a:t>
            </a:r>
          </a:p>
          <a:p>
            <a:pPr lvl="4"/>
            <a:r>
              <a:rPr lang="es-ES_tradnl"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s-ES_tradnl"/>
          </a:p>
        </p:txBody>
      </p:sp>
      <p:sp>
        <p:nvSpPr>
          <p:cNvPr id="5" name="Rectangle 5"/>
          <p:cNvSpPr>
            <a:spLocks noGrp="1" noChangeArrowheads="1"/>
          </p:cNvSpPr>
          <p:nvPr>
            <p:ph type="ftr" sz="quarter" idx="11"/>
          </p:nvPr>
        </p:nvSpPr>
        <p:spPr>
          <a:ln/>
        </p:spPr>
        <p:txBody>
          <a:bodyPr/>
          <a:lstStyle>
            <a:lvl1pPr>
              <a:defRPr/>
            </a:lvl1pPr>
          </a:lstStyle>
          <a:p>
            <a:pPr>
              <a:defRPr/>
            </a:pPr>
            <a:endParaRPr lang="es-ES_tradnl"/>
          </a:p>
        </p:txBody>
      </p:sp>
      <p:sp>
        <p:nvSpPr>
          <p:cNvPr id="6" name="Rectangle 6"/>
          <p:cNvSpPr>
            <a:spLocks noGrp="1" noChangeArrowheads="1"/>
          </p:cNvSpPr>
          <p:nvPr>
            <p:ph type="sldNum" sz="quarter" idx="12"/>
          </p:nvPr>
        </p:nvSpPr>
        <p:spPr>
          <a:ln/>
        </p:spPr>
        <p:txBody>
          <a:bodyPr/>
          <a:lstStyle>
            <a:lvl1pPr>
              <a:defRPr/>
            </a:lvl1pPr>
          </a:lstStyle>
          <a:p>
            <a:pPr>
              <a:defRPr/>
            </a:pPr>
            <a:fld id="{67A051F4-A7A9-5A48-8D07-3E07168BE779}" type="slidenum">
              <a:rPr lang="es-ES_tradnl"/>
              <a:pPr>
                <a:defRPr/>
              </a:pPr>
              <a:t>‹Nr.›</a:t>
            </a:fld>
            <a:endParaRPr lang="es-ES_tradnl"/>
          </a:p>
        </p:txBody>
      </p:sp>
    </p:spTree>
    <p:extLst>
      <p:ext uri="{BB962C8B-B14F-4D97-AF65-F5344CB8AC3E}">
        <p14:creationId xmlns:p14="http://schemas.microsoft.com/office/powerpoint/2010/main" val="25213981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smtClean="0"/>
              <a:t>Click to edit Master title style</a:t>
            </a:r>
            <a:endParaRPr lang="en-US"/>
          </a:p>
        </p:txBody>
      </p:sp>
      <p:sp>
        <p:nvSpPr>
          <p:cNvPr id="3" name="Content Placeholder 2"/>
          <p:cNvSpPr>
            <a:spLocks noGrp="1"/>
          </p:cNvSpPr>
          <p:nvPr>
            <p:ph idx="1"/>
          </p:nvPr>
        </p:nvSpPr>
        <p:spPr/>
        <p:txBody>
          <a:bodyPr/>
          <a:lstStyle/>
          <a:p>
            <a:pPr lvl="0"/>
            <a:r>
              <a:rPr lang="es-ES_tradnl" smtClean="0"/>
              <a:t>Click to edit Master text styles</a:t>
            </a:r>
          </a:p>
          <a:p>
            <a:pPr lvl="1"/>
            <a:r>
              <a:rPr lang="es-ES_tradnl" smtClean="0"/>
              <a:t>Second level</a:t>
            </a:r>
          </a:p>
          <a:p>
            <a:pPr lvl="2"/>
            <a:r>
              <a:rPr lang="es-ES_tradnl" smtClean="0"/>
              <a:t>Third level</a:t>
            </a:r>
          </a:p>
          <a:p>
            <a:pPr lvl="3"/>
            <a:r>
              <a:rPr lang="es-ES_tradnl" smtClean="0"/>
              <a:t>Fourth level</a:t>
            </a:r>
          </a:p>
          <a:p>
            <a:pPr lvl="4"/>
            <a:r>
              <a:rPr lang="es-ES_tradnl"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s-ES_tradnl"/>
          </a:p>
        </p:txBody>
      </p:sp>
      <p:sp>
        <p:nvSpPr>
          <p:cNvPr id="5" name="Rectangle 5"/>
          <p:cNvSpPr>
            <a:spLocks noGrp="1" noChangeArrowheads="1"/>
          </p:cNvSpPr>
          <p:nvPr>
            <p:ph type="ftr" sz="quarter" idx="11"/>
          </p:nvPr>
        </p:nvSpPr>
        <p:spPr>
          <a:ln/>
        </p:spPr>
        <p:txBody>
          <a:bodyPr/>
          <a:lstStyle>
            <a:lvl1pPr>
              <a:defRPr/>
            </a:lvl1pPr>
          </a:lstStyle>
          <a:p>
            <a:pPr>
              <a:defRPr/>
            </a:pPr>
            <a:endParaRPr lang="es-ES_tradnl"/>
          </a:p>
        </p:txBody>
      </p:sp>
      <p:sp>
        <p:nvSpPr>
          <p:cNvPr id="6" name="Rectangle 6"/>
          <p:cNvSpPr>
            <a:spLocks noGrp="1" noChangeArrowheads="1"/>
          </p:cNvSpPr>
          <p:nvPr>
            <p:ph type="sldNum" sz="quarter" idx="12"/>
          </p:nvPr>
        </p:nvSpPr>
        <p:spPr>
          <a:ln/>
        </p:spPr>
        <p:txBody>
          <a:bodyPr/>
          <a:lstStyle>
            <a:lvl1pPr>
              <a:defRPr/>
            </a:lvl1pPr>
          </a:lstStyle>
          <a:p>
            <a:pPr>
              <a:defRPr/>
            </a:pPr>
            <a:fld id="{E2785476-B297-CC42-B341-3A580E51F70B}" type="slidenum">
              <a:rPr lang="es-ES_tradnl"/>
              <a:pPr>
                <a:defRPr/>
              </a:pPr>
              <a:t>‹Nr.›</a:t>
            </a:fld>
            <a:endParaRPr lang="es-ES_tradnl"/>
          </a:p>
        </p:txBody>
      </p:sp>
    </p:spTree>
    <p:extLst>
      <p:ext uri="{BB962C8B-B14F-4D97-AF65-F5344CB8AC3E}">
        <p14:creationId xmlns:p14="http://schemas.microsoft.com/office/powerpoint/2010/main" val="41447487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s-ES_tradnl"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_tradnl"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s-ES_tradnl"/>
          </a:p>
        </p:txBody>
      </p:sp>
      <p:sp>
        <p:nvSpPr>
          <p:cNvPr id="5" name="Rectangle 5"/>
          <p:cNvSpPr>
            <a:spLocks noGrp="1" noChangeArrowheads="1"/>
          </p:cNvSpPr>
          <p:nvPr>
            <p:ph type="ftr" sz="quarter" idx="11"/>
          </p:nvPr>
        </p:nvSpPr>
        <p:spPr>
          <a:ln/>
        </p:spPr>
        <p:txBody>
          <a:bodyPr/>
          <a:lstStyle>
            <a:lvl1pPr>
              <a:defRPr/>
            </a:lvl1pPr>
          </a:lstStyle>
          <a:p>
            <a:pPr>
              <a:defRPr/>
            </a:pPr>
            <a:endParaRPr lang="es-ES_tradnl"/>
          </a:p>
        </p:txBody>
      </p:sp>
      <p:sp>
        <p:nvSpPr>
          <p:cNvPr id="6" name="Rectangle 6"/>
          <p:cNvSpPr>
            <a:spLocks noGrp="1" noChangeArrowheads="1"/>
          </p:cNvSpPr>
          <p:nvPr>
            <p:ph type="sldNum" sz="quarter" idx="12"/>
          </p:nvPr>
        </p:nvSpPr>
        <p:spPr>
          <a:ln/>
        </p:spPr>
        <p:txBody>
          <a:bodyPr/>
          <a:lstStyle>
            <a:lvl1pPr>
              <a:defRPr/>
            </a:lvl1pPr>
          </a:lstStyle>
          <a:p>
            <a:pPr>
              <a:defRPr/>
            </a:pPr>
            <a:fld id="{9E4DC672-461F-584D-A311-5FEA6C885763}" type="slidenum">
              <a:rPr lang="es-ES_tradnl"/>
              <a:pPr>
                <a:defRPr/>
              </a:pPr>
              <a:t>‹Nr.›</a:t>
            </a:fld>
            <a:endParaRPr lang="es-ES_tradnl"/>
          </a:p>
        </p:txBody>
      </p:sp>
    </p:spTree>
    <p:extLst>
      <p:ext uri="{BB962C8B-B14F-4D97-AF65-F5344CB8AC3E}">
        <p14:creationId xmlns:p14="http://schemas.microsoft.com/office/powerpoint/2010/main" val="28191452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smtClean="0"/>
              <a:t>Click to edit Master text styles</a:t>
            </a:r>
          </a:p>
          <a:p>
            <a:pPr lvl="1"/>
            <a:r>
              <a:rPr lang="es-ES_tradnl" smtClean="0"/>
              <a:t>Second level</a:t>
            </a:r>
          </a:p>
          <a:p>
            <a:pPr lvl="2"/>
            <a:r>
              <a:rPr lang="es-ES_tradnl" smtClean="0"/>
              <a:t>Third level</a:t>
            </a:r>
          </a:p>
          <a:p>
            <a:pPr lvl="3"/>
            <a:r>
              <a:rPr lang="es-ES_tradnl" smtClean="0"/>
              <a:t>Fourth level</a:t>
            </a:r>
          </a:p>
          <a:p>
            <a:pPr lvl="4"/>
            <a:r>
              <a:rPr lang="es-ES_tradnl"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smtClean="0"/>
              <a:t>Click to edit Master text styles</a:t>
            </a:r>
          </a:p>
          <a:p>
            <a:pPr lvl="1"/>
            <a:r>
              <a:rPr lang="es-ES_tradnl" smtClean="0"/>
              <a:t>Second level</a:t>
            </a:r>
          </a:p>
          <a:p>
            <a:pPr lvl="2"/>
            <a:r>
              <a:rPr lang="es-ES_tradnl" smtClean="0"/>
              <a:t>Third level</a:t>
            </a:r>
          </a:p>
          <a:p>
            <a:pPr lvl="3"/>
            <a:r>
              <a:rPr lang="es-ES_tradnl" smtClean="0"/>
              <a:t>Fourth level</a:t>
            </a:r>
          </a:p>
          <a:p>
            <a:pPr lvl="4"/>
            <a:r>
              <a:rPr lang="es-ES_tradnl"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s-ES_tradnl"/>
          </a:p>
        </p:txBody>
      </p:sp>
      <p:sp>
        <p:nvSpPr>
          <p:cNvPr id="6" name="Rectangle 5"/>
          <p:cNvSpPr>
            <a:spLocks noGrp="1" noChangeArrowheads="1"/>
          </p:cNvSpPr>
          <p:nvPr>
            <p:ph type="ftr" sz="quarter" idx="11"/>
          </p:nvPr>
        </p:nvSpPr>
        <p:spPr>
          <a:ln/>
        </p:spPr>
        <p:txBody>
          <a:bodyPr/>
          <a:lstStyle>
            <a:lvl1pPr>
              <a:defRPr/>
            </a:lvl1pPr>
          </a:lstStyle>
          <a:p>
            <a:pPr>
              <a:defRPr/>
            </a:pPr>
            <a:endParaRPr lang="es-ES_tradnl"/>
          </a:p>
        </p:txBody>
      </p:sp>
      <p:sp>
        <p:nvSpPr>
          <p:cNvPr id="7" name="Rectangle 6"/>
          <p:cNvSpPr>
            <a:spLocks noGrp="1" noChangeArrowheads="1"/>
          </p:cNvSpPr>
          <p:nvPr>
            <p:ph type="sldNum" sz="quarter" idx="12"/>
          </p:nvPr>
        </p:nvSpPr>
        <p:spPr>
          <a:ln/>
        </p:spPr>
        <p:txBody>
          <a:bodyPr/>
          <a:lstStyle>
            <a:lvl1pPr>
              <a:defRPr/>
            </a:lvl1pPr>
          </a:lstStyle>
          <a:p>
            <a:pPr>
              <a:defRPr/>
            </a:pPr>
            <a:fld id="{4849E11B-1066-784F-804F-71A7321DBA61}" type="slidenum">
              <a:rPr lang="es-ES_tradnl"/>
              <a:pPr>
                <a:defRPr/>
              </a:pPr>
              <a:t>‹Nr.›</a:t>
            </a:fld>
            <a:endParaRPr lang="es-ES_tradnl"/>
          </a:p>
        </p:txBody>
      </p:sp>
    </p:spTree>
    <p:extLst>
      <p:ext uri="{BB962C8B-B14F-4D97-AF65-F5344CB8AC3E}">
        <p14:creationId xmlns:p14="http://schemas.microsoft.com/office/powerpoint/2010/main" val="39197233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s-ES_tradnl"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smtClean="0"/>
              <a:t>Click to edit Master text styles</a:t>
            </a:r>
          </a:p>
          <a:p>
            <a:pPr lvl="1"/>
            <a:r>
              <a:rPr lang="es-ES_tradnl" smtClean="0"/>
              <a:t>Second level</a:t>
            </a:r>
          </a:p>
          <a:p>
            <a:pPr lvl="2"/>
            <a:r>
              <a:rPr lang="es-ES_tradnl" smtClean="0"/>
              <a:t>Third level</a:t>
            </a:r>
          </a:p>
          <a:p>
            <a:pPr lvl="3"/>
            <a:r>
              <a:rPr lang="es-ES_tradnl" smtClean="0"/>
              <a:t>Fourth level</a:t>
            </a:r>
          </a:p>
          <a:p>
            <a:pPr lvl="4"/>
            <a:r>
              <a:rPr lang="es-ES_tradnl"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smtClean="0"/>
              <a:t>Click to edit Master text styles</a:t>
            </a:r>
          </a:p>
          <a:p>
            <a:pPr lvl="1"/>
            <a:r>
              <a:rPr lang="es-ES_tradnl" smtClean="0"/>
              <a:t>Second level</a:t>
            </a:r>
          </a:p>
          <a:p>
            <a:pPr lvl="2"/>
            <a:r>
              <a:rPr lang="es-ES_tradnl" smtClean="0"/>
              <a:t>Third level</a:t>
            </a:r>
          </a:p>
          <a:p>
            <a:pPr lvl="3"/>
            <a:r>
              <a:rPr lang="es-ES_tradnl" smtClean="0"/>
              <a:t>Fourth level</a:t>
            </a:r>
          </a:p>
          <a:p>
            <a:pPr lvl="4"/>
            <a:r>
              <a:rPr lang="es-ES_tradnl"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s-ES_tradnl"/>
          </a:p>
        </p:txBody>
      </p:sp>
      <p:sp>
        <p:nvSpPr>
          <p:cNvPr id="8" name="Rectangle 5"/>
          <p:cNvSpPr>
            <a:spLocks noGrp="1" noChangeArrowheads="1"/>
          </p:cNvSpPr>
          <p:nvPr>
            <p:ph type="ftr" sz="quarter" idx="11"/>
          </p:nvPr>
        </p:nvSpPr>
        <p:spPr>
          <a:ln/>
        </p:spPr>
        <p:txBody>
          <a:bodyPr/>
          <a:lstStyle>
            <a:lvl1pPr>
              <a:defRPr/>
            </a:lvl1pPr>
          </a:lstStyle>
          <a:p>
            <a:pPr>
              <a:defRPr/>
            </a:pPr>
            <a:endParaRPr lang="es-ES_tradnl"/>
          </a:p>
        </p:txBody>
      </p:sp>
      <p:sp>
        <p:nvSpPr>
          <p:cNvPr id="9" name="Rectangle 6"/>
          <p:cNvSpPr>
            <a:spLocks noGrp="1" noChangeArrowheads="1"/>
          </p:cNvSpPr>
          <p:nvPr>
            <p:ph type="sldNum" sz="quarter" idx="12"/>
          </p:nvPr>
        </p:nvSpPr>
        <p:spPr>
          <a:ln/>
        </p:spPr>
        <p:txBody>
          <a:bodyPr/>
          <a:lstStyle>
            <a:lvl1pPr>
              <a:defRPr/>
            </a:lvl1pPr>
          </a:lstStyle>
          <a:p>
            <a:pPr>
              <a:defRPr/>
            </a:pPr>
            <a:fld id="{55619EAC-D702-A446-B1CB-38832FB5A713}" type="slidenum">
              <a:rPr lang="es-ES_tradnl"/>
              <a:pPr>
                <a:defRPr/>
              </a:pPr>
              <a:t>‹Nr.›</a:t>
            </a:fld>
            <a:endParaRPr lang="es-ES_tradnl"/>
          </a:p>
        </p:txBody>
      </p:sp>
    </p:spTree>
    <p:extLst>
      <p:ext uri="{BB962C8B-B14F-4D97-AF65-F5344CB8AC3E}">
        <p14:creationId xmlns:p14="http://schemas.microsoft.com/office/powerpoint/2010/main" val="12871216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s-ES_tradnl"/>
          </a:p>
        </p:txBody>
      </p:sp>
      <p:sp>
        <p:nvSpPr>
          <p:cNvPr id="4" name="Rectangle 5"/>
          <p:cNvSpPr>
            <a:spLocks noGrp="1" noChangeArrowheads="1"/>
          </p:cNvSpPr>
          <p:nvPr>
            <p:ph type="ftr" sz="quarter" idx="11"/>
          </p:nvPr>
        </p:nvSpPr>
        <p:spPr>
          <a:ln/>
        </p:spPr>
        <p:txBody>
          <a:bodyPr/>
          <a:lstStyle>
            <a:lvl1pPr>
              <a:defRPr/>
            </a:lvl1pPr>
          </a:lstStyle>
          <a:p>
            <a:pPr>
              <a:defRPr/>
            </a:pPr>
            <a:endParaRPr lang="es-ES_tradnl"/>
          </a:p>
        </p:txBody>
      </p:sp>
      <p:sp>
        <p:nvSpPr>
          <p:cNvPr id="5" name="Rectangle 6"/>
          <p:cNvSpPr>
            <a:spLocks noGrp="1" noChangeArrowheads="1"/>
          </p:cNvSpPr>
          <p:nvPr>
            <p:ph type="sldNum" sz="quarter" idx="12"/>
          </p:nvPr>
        </p:nvSpPr>
        <p:spPr>
          <a:ln/>
        </p:spPr>
        <p:txBody>
          <a:bodyPr/>
          <a:lstStyle>
            <a:lvl1pPr>
              <a:defRPr/>
            </a:lvl1pPr>
          </a:lstStyle>
          <a:p>
            <a:pPr>
              <a:defRPr/>
            </a:pPr>
            <a:fld id="{2EA7FCF7-4C3A-ED4D-9F8E-409FEAFBEA9F}" type="slidenum">
              <a:rPr lang="es-ES_tradnl"/>
              <a:pPr>
                <a:defRPr/>
              </a:pPr>
              <a:t>‹Nr.›</a:t>
            </a:fld>
            <a:endParaRPr lang="es-ES_tradnl"/>
          </a:p>
        </p:txBody>
      </p:sp>
    </p:spTree>
    <p:extLst>
      <p:ext uri="{BB962C8B-B14F-4D97-AF65-F5344CB8AC3E}">
        <p14:creationId xmlns:p14="http://schemas.microsoft.com/office/powerpoint/2010/main" val="4225544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s-ES_tradnl"/>
          </a:p>
        </p:txBody>
      </p:sp>
      <p:sp>
        <p:nvSpPr>
          <p:cNvPr id="3" name="Rectangle 5"/>
          <p:cNvSpPr>
            <a:spLocks noGrp="1" noChangeArrowheads="1"/>
          </p:cNvSpPr>
          <p:nvPr>
            <p:ph type="ftr" sz="quarter" idx="11"/>
          </p:nvPr>
        </p:nvSpPr>
        <p:spPr>
          <a:ln/>
        </p:spPr>
        <p:txBody>
          <a:bodyPr/>
          <a:lstStyle>
            <a:lvl1pPr>
              <a:defRPr/>
            </a:lvl1pPr>
          </a:lstStyle>
          <a:p>
            <a:pPr>
              <a:defRPr/>
            </a:pPr>
            <a:endParaRPr lang="es-ES_tradnl"/>
          </a:p>
        </p:txBody>
      </p:sp>
      <p:sp>
        <p:nvSpPr>
          <p:cNvPr id="4" name="Rectangle 6"/>
          <p:cNvSpPr>
            <a:spLocks noGrp="1" noChangeArrowheads="1"/>
          </p:cNvSpPr>
          <p:nvPr>
            <p:ph type="sldNum" sz="quarter" idx="12"/>
          </p:nvPr>
        </p:nvSpPr>
        <p:spPr>
          <a:ln/>
        </p:spPr>
        <p:txBody>
          <a:bodyPr/>
          <a:lstStyle>
            <a:lvl1pPr>
              <a:defRPr/>
            </a:lvl1pPr>
          </a:lstStyle>
          <a:p>
            <a:pPr>
              <a:defRPr/>
            </a:pPr>
            <a:fld id="{5B2C237D-9A96-334E-8EF1-7B7966BF2437}" type="slidenum">
              <a:rPr lang="es-ES_tradnl"/>
              <a:pPr>
                <a:defRPr/>
              </a:pPr>
              <a:t>‹Nr.›</a:t>
            </a:fld>
            <a:endParaRPr lang="es-ES_tradnl"/>
          </a:p>
        </p:txBody>
      </p:sp>
    </p:spTree>
    <p:extLst>
      <p:ext uri="{BB962C8B-B14F-4D97-AF65-F5344CB8AC3E}">
        <p14:creationId xmlns:p14="http://schemas.microsoft.com/office/powerpoint/2010/main" val="37961804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s-ES_tradnl"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smtClean="0"/>
              <a:t>Click to edit Master text styles</a:t>
            </a:r>
          </a:p>
          <a:p>
            <a:pPr lvl="1"/>
            <a:r>
              <a:rPr lang="es-ES_tradnl" smtClean="0"/>
              <a:t>Second level</a:t>
            </a:r>
          </a:p>
          <a:p>
            <a:pPr lvl="2"/>
            <a:r>
              <a:rPr lang="es-ES_tradnl" smtClean="0"/>
              <a:t>Third level</a:t>
            </a:r>
          </a:p>
          <a:p>
            <a:pPr lvl="3"/>
            <a:r>
              <a:rPr lang="es-ES_tradnl" smtClean="0"/>
              <a:t>Fourth level</a:t>
            </a:r>
          </a:p>
          <a:p>
            <a:pPr lvl="4"/>
            <a:r>
              <a:rPr lang="es-ES_tradnl"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s-ES_tradnl"/>
          </a:p>
        </p:txBody>
      </p:sp>
      <p:sp>
        <p:nvSpPr>
          <p:cNvPr id="6" name="Rectangle 5"/>
          <p:cNvSpPr>
            <a:spLocks noGrp="1" noChangeArrowheads="1"/>
          </p:cNvSpPr>
          <p:nvPr>
            <p:ph type="ftr" sz="quarter" idx="11"/>
          </p:nvPr>
        </p:nvSpPr>
        <p:spPr>
          <a:ln/>
        </p:spPr>
        <p:txBody>
          <a:bodyPr/>
          <a:lstStyle>
            <a:lvl1pPr>
              <a:defRPr/>
            </a:lvl1pPr>
          </a:lstStyle>
          <a:p>
            <a:pPr>
              <a:defRPr/>
            </a:pPr>
            <a:endParaRPr lang="es-ES_tradnl"/>
          </a:p>
        </p:txBody>
      </p:sp>
      <p:sp>
        <p:nvSpPr>
          <p:cNvPr id="7" name="Rectangle 6"/>
          <p:cNvSpPr>
            <a:spLocks noGrp="1" noChangeArrowheads="1"/>
          </p:cNvSpPr>
          <p:nvPr>
            <p:ph type="sldNum" sz="quarter" idx="12"/>
          </p:nvPr>
        </p:nvSpPr>
        <p:spPr>
          <a:ln/>
        </p:spPr>
        <p:txBody>
          <a:bodyPr/>
          <a:lstStyle>
            <a:lvl1pPr>
              <a:defRPr/>
            </a:lvl1pPr>
          </a:lstStyle>
          <a:p>
            <a:pPr>
              <a:defRPr/>
            </a:pPr>
            <a:fld id="{352A9CD2-6446-F645-B9E7-EF361ABFDA91}" type="slidenum">
              <a:rPr lang="es-ES_tradnl"/>
              <a:pPr>
                <a:defRPr/>
              </a:pPr>
              <a:t>‹Nr.›</a:t>
            </a:fld>
            <a:endParaRPr lang="es-ES_tradnl"/>
          </a:p>
        </p:txBody>
      </p:sp>
    </p:spTree>
    <p:extLst>
      <p:ext uri="{BB962C8B-B14F-4D97-AF65-F5344CB8AC3E}">
        <p14:creationId xmlns:p14="http://schemas.microsoft.com/office/powerpoint/2010/main" val="41952797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s-ES_tradnl"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s-ES_tradnl"/>
          </a:p>
        </p:txBody>
      </p:sp>
      <p:sp>
        <p:nvSpPr>
          <p:cNvPr id="6" name="Rectangle 5"/>
          <p:cNvSpPr>
            <a:spLocks noGrp="1" noChangeArrowheads="1"/>
          </p:cNvSpPr>
          <p:nvPr>
            <p:ph type="ftr" sz="quarter" idx="11"/>
          </p:nvPr>
        </p:nvSpPr>
        <p:spPr>
          <a:ln/>
        </p:spPr>
        <p:txBody>
          <a:bodyPr/>
          <a:lstStyle>
            <a:lvl1pPr>
              <a:defRPr/>
            </a:lvl1pPr>
          </a:lstStyle>
          <a:p>
            <a:pPr>
              <a:defRPr/>
            </a:pPr>
            <a:endParaRPr lang="es-ES_tradnl"/>
          </a:p>
        </p:txBody>
      </p:sp>
      <p:sp>
        <p:nvSpPr>
          <p:cNvPr id="7" name="Rectangle 6"/>
          <p:cNvSpPr>
            <a:spLocks noGrp="1" noChangeArrowheads="1"/>
          </p:cNvSpPr>
          <p:nvPr>
            <p:ph type="sldNum" sz="quarter" idx="12"/>
          </p:nvPr>
        </p:nvSpPr>
        <p:spPr>
          <a:ln/>
        </p:spPr>
        <p:txBody>
          <a:bodyPr/>
          <a:lstStyle>
            <a:lvl1pPr>
              <a:defRPr/>
            </a:lvl1pPr>
          </a:lstStyle>
          <a:p>
            <a:pPr>
              <a:defRPr/>
            </a:pPr>
            <a:fld id="{62C823FB-BCD6-F740-843D-31CA52181637}" type="slidenum">
              <a:rPr lang="es-ES_tradnl"/>
              <a:pPr>
                <a:defRPr/>
              </a:pPr>
              <a:t>‹Nr.›</a:t>
            </a:fld>
            <a:endParaRPr lang="es-ES_tradnl"/>
          </a:p>
        </p:txBody>
      </p:sp>
    </p:spTree>
    <p:extLst>
      <p:ext uri="{BB962C8B-B14F-4D97-AF65-F5344CB8AC3E}">
        <p14:creationId xmlns:p14="http://schemas.microsoft.com/office/powerpoint/2010/main" val="4215796139"/>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s-ES_tradnl"/>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s-ES_tradnl"/>
              <a:t>Click to edit Master text styles</a:t>
            </a:r>
          </a:p>
          <a:p>
            <a:pPr lvl="1"/>
            <a:r>
              <a:rPr lang="es-ES_tradnl"/>
              <a:t>Second level</a:t>
            </a:r>
          </a:p>
          <a:p>
            <a:pPr lvl="2"/>
            <a:r>
              <a:rPr lang="es-ES_tradnl"/>
              <a:t>Third level</a:t>
            </a:r>
          </a:p>
          <a:p>
            <a:pPr lvl="3"/>
            <a:r>
              <a:rPr lang="es-ES_tradnl"/>
              <a:t>Fourth level</a:t>
            </a:r>
          </a:p>
          <a:p>
            <a:pPr lvl="4"/>
            <a:r>
              <a:rPr lang="es-ES_tradnl"/>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latin typeface="+mn-lt"/>
                <a:ea typeface="+mn-ea"/>
                <a:cs typeface="+mn-cs"/>
              </a:defRPr>
            </a:lvl1pPr>
          </a:lstStyle>
          <a:p>
            <a:pPr>
              <a:defRPr/>
            </a:pPr>
            <a:endParaRPr lang="es-ES_tradnl"/>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latin typeface="+mn-lt"/>
                <a:ea typeface="+mn-ea"/>
                <a:cs typeface="+mn-cs"/>
              </a:defRPr>
            </a:lvl1pPr>
          </a:lstStyle>
          <a:p>
            <a:pPr>
              <a:defRPr/>
            </a:pPr>
            <a:endParaRPr lang="es-ES_tradnl"/>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latin typeface="Times" charset="0"/>
              </a:defRPr>
            </a:lvl1pPr>
          </a:lstStyle>
          <a:p>
            <a:pPr>
              <a:defRPr/>
            </a:pPr>
            <a:fld id="{B8B5A8DA-A554-FE4F-846D-D7E983A0A5B6}" type="slidenum">
              <a:rPr lang="es-ES_tradnl"/>
              <a:pPr>
                <a:defRPr/>
              </a:pPr>
              <a:t>‹Nr.›</a:t>
            </a:fld>
            <a:endParaRPr lang="es-ES_tradnl"/>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Times"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Times"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Times"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Times"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Times" charset="0"/>
        </a:defRPr>
      </a:lvl6pPr>
      <a:lvl7pPr marL="914400" algn="ctr" rtl="0" fontAlgn="base">
        <a:spcBef>
          <a:spcPct val="0"/>
        </a:spcBef>
        <a:spcAft>
          <a:spcPct val="0"/>
        </a:spcAft>
        <a:defRPr sz="4400">
          <a:solidFill>
            <a:schemeClr val="tx2"/>
          </a:solidFill>
          <a:latin typeface="Times" charset="0"/>
        </a:defRPr>
      </a:lvl7pPr>
      <a:lvl8pPr marL="1371600" algn="ctr" rtl="0" fontAlgn="base">
        <a:spcBef>
          <a:spcPct val="0"/>
        </a:spcBef>
        <a:spcAft>
          <a:spcPct val="0"/>
        </a:spcAft>
        <a:defRPr sz="4400">
          <a:solidFill>
            <a:schemeClr val="tx2"/>
          </a:solidFill>
          <a:latin typeface="Times" charset="0"/>
        </a:defRPr>
      </a:lvl8pPr>
      <a:lvl9pPr marL="1828800" algn="ctr" rtl="0" fontAlgn="base">
        <a:spcBef>
          <a:spcPct val="0"/>
        </a:spcBef>
        <a:spcAft>
          <a:spcPct val="0"/>
        </a:spcAft>
        <a:defRPr sz="4400">
          <a:solidFill>
            <a:schemeClr val="tx2"/>
          </a:solidFill>
          <a:latin typeface="Times"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defRPr>
      </a:lvl5pPr>
      <a:lvl6pPr marL="2514600" indent="-228600" algn="l" rtl="0" fontAlgn="base">
        <a:spcBef>
          <a:spcPct val="20000"/>
        </a:spcBef>
        <a:spcAft>
          <a:spcPct val="0"/>
        </a:spcAft>
        <a:buChar char="»"/>
        <a:defRPr sz="2000">
          <a:solidFill>
            <a:schemeClr val="tx1"/>
          </a:solidFill>
          <a:latin typeface="+mn-lt"/>
          <a:ea typeface="ＭＳ Ｐゴシック" charset="-128"/>
        </a:defRPr>
      </a:lvl6pPr>
      <a:lvl7pPr marL="2971800" indent="-228600" algn="l" rtl="0" fontAlgn="base">
        <a:spcBef>
          <a:spcPct val="20000"/>
        </a:spcBef>
        <a:spcAft>
          <a:spcPct val="0"/>
        </a:spcAft>
        <a:buChar char="»"/>
        <a:defRPr sz="2000">
          <a:solidFill>
            <a:schemeClr val="tx1"/>
          </a:solidFill>
          <a:latin typeface="+mn-lt"/>
          <a:ea typeface="ＭＳ Ｐゴシック" charset="-128"/>
        </a:defRPr>
      </a:lvl7pPr>
      <a:lvl8pPr marL="3429000" indent="-228600" algn="l" rtl="0" fontAlgn="base">
        <a:spcBef>
          <a:spcPct val="20000"/>
        </a:spcBef>
        <a:spcAft>
          <a:spcPct val="0"/>
        </a:spcAft>
        <a:buChar char="»"/>
        <a:defRPr sz="2000">
          <a:solidFill>
            <a:schemeClr val="tx1"/>
          </a:solidFill>
          <a:latin typeface="+mn-lt"/>
          <a:ea typeface="ＭＳ Ｐゴシック" charset="-128"/>
        </a:defRPr>
      </a:lvl8pPr>
      <a:lvl9pPr marL="3886200" indent="-228600" algn="l" rtl="0" fontAlgn="base">
        <a:spcBef>
          <a:spcPct val="20000"/>
        </a:spcBef>
        <a:spcAft>
          <a:spcPct val="0"/>
        </a:spcAft>
        <a:buChar char="»"/>
        <a:defRPr sz="20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7.jpeg"/></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4" Type="http://schemas.openxmlformats.org/officeDocument/2006/relationships/image" Target="../media/image9.jpeg"/><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0.jpeg"/></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2.jpeg"/><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4" Type="http://schemas.openxmlformats.org/officeDocument/2006/relationships/image" Target="../media/image14.jpeg"/><Relationship Id="rId5" Type="http://schemas.openxmlformats.org/officeDocument/2006/relationships/image" Target="../media/image15.jpeg"/><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6.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7.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18.jpeg"/></Relationships>
</file>

<file path=ppt/slides/_rels/slide18.xml.rels><?xml version="1.0" encoding="UTF-8" standalone="yes"?>
<Relationships xmlns="http://schemas.openxmlformats.org/package/2006/relationships"><Relationship Id="rId3" Type="http://schemas.openxmlformats.org/officeDocument/2006/relationships/image" Target="../media/image19.jpeg"/><Relationship Id="rId4" Type="http://schemas.openxmlformats.org/officeDocument/2006/relationships/image" Target="../media/image20.jpeg"/><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21.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image" Target="../media/image22.jpeg"/><Relationship Id="rId4" Type="http://schemas.openxmlformats.org/officeDocument/2006/relationships/image" Target="../media/image23.jpeg"/><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6.xml"/><Relationship Id="rId4" Type="http://schemas.openxmlformats.org/officeDocument/2006/relationships/notesSlide" Target="../notesSlides/notesSlide22.xml"/><Relationship Id="rId5" Type="http://schemas.openxmlformats.org/officeDocument/2006/relationships/image" Target="../media/image24.jpeg"/><Relationship Id="rId6" Type="http://schemas.openxmlformats.org/officeDocument/2006/relationships/hyperlink" Target="http://www.microstructure.info/elle/fine_orientation.gif" TargetMode="External"/><Relationship Id="rId7" Type="http://schemas.openxmlformats.org/officeDocument/2006/relationships/image" Target="../media/image25.png"/><Relationship Id="rId1" Type="http://schemas.microsoft.com/office/2007/relationships/media" Target="\Users\Dom\Desktop\fine_orientation.gif" TargetMode="External"/><Relationship Id="rId2" Type="http://schemas.openxmlformats.org/officeDocument/2006/relationships/video" Target="\Users\Dom\Desktop\fine_orientation.gif"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27.jpeg"/><Relationship Id="rId4" Type="http://schemas.openxmlformats.org/officeDocument/2006/relationships/image" Target="../media/image28.jpeg"/><Relationship Id="rId1" Type="http://schemas.openxmlformats.org/officeDocument/2006/relationships/slideLayout" Target="../slideLayouts/slideLayout1.xml"/><Relationship Id="rId2" Type="http://schemas.openxmlformats.org/officeDocument/2006/relationships/image" Target="../media/image26.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3.xml"/><Relationship Id="rId3" Type="http://schemas.openxmlformats.org/officeDocument/2006/relationships/image" Target="../media/image29.jpeg"/></Relationships>
</file>

<file path=ppt/slides/_rels/slide25.xml.rels><?xml version="1.0" encoding="UTF-8" standalone="yes"?>
<Relationships xmlns="http://schemas.openxmlformats.org/package/2006/relationships"><Relationship Id="rId3" Type="http://schemas.openxmlformats.org/officeDocument/2006/relationships/image" Target="../media/image30.jpeg"/><Relationship Id="rId4" Type="http://schemas.openxmlformats.org/officeDocument/2006/relationships/image" Target="../media/image31.jpeg"/><Relationship Id="rId5" Type="http://schemas.openxmlformats.org/officeDocument/2006/relationships/image" Target="../media/image32.jpeg"/><Relationship Id="rId1" Type="http://schemas.openxmlformats.org/officeDocument/2006/relationships/slideLayout" Target="../slideLayouts/slideLayout6.xml"/><Relationship Id="rId2" Type="http://schemas.openxmlformats.org/officeDocument/2006/relationships/notesSlide" Target="../notesSlides/notesSlide24.xml"/></Relationships>
</file>

<file path=ppt/slides/_rels/slide26.xml.rels><?xml version="1.0" encoding="UTF-8" standalone="yes"?>
<Relationships xmlns="http://schemas.openxmlformats.org/package/2006/relationships"><Relationship Id="rId3" Type="http://schemas.openxmlformats.org/officeDocument/2006/relationships/image" Target="../media/image33.jpeg"/><Relationship Id="rId4" Type="http://schemas.openxmlformats.org/officeDocument/2006/relationships/image" Target="../media/image34.jpeg"/><Relationship Id="rId5" Type="http://schemas.openxmlformats.org/officeDocument/2006/relationships/image" Target="../media/image35.jpeg"/><Relationship Id="rId1" Type="http://schemas.openxmlformats.org/officeDocument/2006/relationships/slideLayout" Target="../slideLayouts/slideLayout6.xml"/><Relationship Id="rId2" Type="http://schemas.openxmlformats.org/officeDocument/2006/relationships/notesSlide" Target="../notesSlides/notesSlide2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hyperlink" Target="http://www.microstructure.info/elle-site/images/elle/go_whoa_small.gif"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36.png"/><Relationship Id="rId4" Type="http://schemas.openxmlformats.org/officeDocument/2006/relationships/image" Target="../media/image37.jpeg"/><Relationship Id="rId1" Type="http://schemas.openxmlformats.org/officeDocument/2006/relationships/slideLayout" Target="../slideLayouts/slideLayout1.xml"/><Relationship Id="rId2" Type="http://schemas.openxmlformats.org/officeDocument/2006/relationships/notesSlide" Target="../notesSlides/notesSlide26.xml"/></Relationships>
</file>

<file path=ppt/slides/_rels/slide29.xml.rels><?xml version="1.0" encoding="UTF-8" standalone="yes"?>
<Relationships xmlns="http://schemas.openxmlformats.org/package/2006/relationships"><Relationship Id="rId3" Type="http://schemas.openxmlformats.org/officeDocument/2006/relationships/image" Target="../media/image38.jpeg"/><Relationship Id="rId4" Type="http://schemas.openxmlformats.org/officeDocument/2006/relationships/image" Target="../media/image39.jpeg"/><Relationship Id="rId1" Type="http://schemas.openxmlformats.org/officeDocument/2006/relationships/slideLayout" Target="../slideLayouts/slideLayout1.xml"/><Relationship Id="rId2" Type="http://schemas.openxmlformats.org/officeDocument/2006/relationships/notesSlide" Target="../notesSlides/notesSlide2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40.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41.jpeg"/></Relationships>
</file>

<file path=ppt/slides/_rels/slide32.xml.rels><?xml version="1.0" encoding="UTF-8" standalone="yes"?>
<Relationships xmlns="http://schemas.openxmlformats.org/package/2006/relationships"><Relationship Id="rId3" Type="http://schemas.openxmlformats.org/officeDocument/2006/relationships/image" Target="../media/image42.jpeg"/><Relationship Id="rId4" Type="http://schemas.openxmlformats.org/officeDocument/2006/relationships/image" Target="../media/image43.jpeg"/><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1.xml"/><Relationship Id="rId3" Type="http://schemas.openxmlformats.org/officeDocument/2006/relationships/image" Target="../media/image43.jpeg"/></Relationships>
</file>

<file path=ppt/slides/_rels/slide34.xml.rels><?xml version="1.0" encoding="UTF-8" standalone="yes"?>
<Relationships xmlns="http://schemas.openxmlformats.org/package/2006/relationships"><Relationship Id="rId3" Type="http://schemas.openxmlformats.org/officeDocument/2006/relationships/image" Target="../media/image44.jpeg"/><Relationship Id="rId4" Type="http://schemas.openxmlformats.org/officeDocument/2006/relationships/image" Target="../media/image45.jpeg"/><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5.xml.rels><?xml version="1.0" encoding="UTF-8" standalone="yes"?>
<Relationships xmlns="http://schemas.openxmlformats.org/package/2006/relationships"><Relationship Id="rId3" Type="http://schemas.openxmlformats.org/officeDocument/2006/relationships/image" Target="../media/image46.png"/><Relationship Id="rId4" Type="http://schemas.openxmlformats.org/officeDocument/2006/relationships/image" Target="../media/image47.jpeg"/><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 Id="rId3" Type="http://schemas.openxmlformats.org/officeDocument/2006/relationships/image" Target="../media/image48.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jpeg"/></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3.jpe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4.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5.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14338" name="Text Box 2"/>
          <p:cNvSpPr txBox="1">
            <a:spLocks noChangeArrowheads="1"/>
          </p:cNvSpPr>
          <p:nvPr/>
        </p:nvSpPr>
        <p:spPr bwMode="auto">
          <a:xfrm>
            <a:off x="1217613" y="2068513"/>
            <a:ext cx="67564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200" i="1">
                <a:solidFill>
                  <a:schemeClr val="tx1"/>
                </a:solidFill>
                <a:latin typeface="Verdana" charset="0"/>
                <a:ea typeface="ＭＳ Ｐゴシック" charset="0"/>
                <a:cs typeface="ＭＳ Ｐゴシック" charset="0"/>
              </a:defRPr>
            </a:lvl1pPr>
            <a:lvl2pPr marL="742950" indent="-285750">
              <a:defRPr sz="1200" i="1">
                <a:solidFill>
                  <a:schemeClr val="tx1"/>
                </a:solidFill>
                <a:latin typeface="Verdana" charset="0"/>
                <a:ea typeface="ＭＳ Ｐゴシック" charset="0"/>
              </a:defRPr>
            </a:lvl2pPr>
            <a:lvl3pPr marL="1143000" indent="-228600">
              <a:defRPr sz="1200" i="1">
                <a:solidFill>
                  <a:schemeClr val="tx1"/>
                </a:solidFill>
                <a:latin typeface="Verdana" charset="0"/>
                <a:ea typeface="ＭＳ Ｐゴシック" charset="0"/>
              </a:defRPr>
            </a:lvl3pPr>
            <a:lvl4pPr marL="1600200" indent="-228600">
              <a:defRPr sz="1200" i="1">
                <a:solidFill>
                  <a:schemeClr val="tx1"/>
                </a:solidFill>
                <a:latin typeface="Verdana" charset="0"/>
                <a:ea typeface="ＭＳ Ｐゴシック" charset="0"/>
              </a:defRPr>
            </a:lvl4pPr>
            <a:lvl5pPr marL="2057400" indent="-228600">
              <a:defRPr sz="1200" i="1">
                <a:solidFill>
                  <a:schemeClr val="tx1"/>
                </a:solidFill>
                <a:latin typeface="Verdana" charset="0"/>
                <a:ea typeface="ＭＳ Ｐゴシック" charset="0"/>
              </a:defRPr>
            </a:lvl5pPr>
            <a:lvl6pPr marL="2514600" indent="-228600" eaLnBrk="0" fontAlgn="base" hangingPunct="0">
              <a:spcBef>
                <a:spcPct val="0"/>
              </a:spcBef>
              <a:spcAft>
                <a:spcPct val="0"/>
              </a:spcAft>
              <a:defRPr sz="1200" i="1">
                <a:solidFill>
                  <a:schemeClr val="tx1"/>
                </a:solidFill>
                <a:latin typeface="Verdana" charset="0"/>
                <a:ea typeface="ＭＳ Ｐゴシック" charset="0"/>
              </a:defRPr>
            </a:lvl6pPr>
            <a:lvl7pPr marL="2971800" indent="-228600" eaLnBrk="0" fontAlgn="base" hangingPunct="0">
              <a:spcBef>
                <a:spcPct val="0"/>
              </a:spcBef>
              <a:spcAft>
                <a:spcPct val="0"/>
              </a:spcAft>
              <a:defRPr sz="1200" i="1">
                <a:solidFill>
                  <a:schemeClr val="tx1"/>
                </a:solidFill>
                <a:latin typeface="Verdana" charset="0"/>
                <a:ea typeface="ＭＳ Ｐゴシック" charset="0"/>
              </a:defRPr>
            </a:lvl7pPr>
            <a:lvl8pPr marL="3429000" indent="-228600" eaLnBrk="0" fontAlgn="base" hangingPunct="0">
              <a:spcBef>
                <a:spcPct val="0"/>
              </a:spcBef>
              <a:spcAft>
                <a:spcPct val="0"/>
              </a:spcAft>
              <a:defRPr sz="1200" i="1">
                <a:solidFill>
                  <a:schemeClr val="tx1"/>
                </a:solidFill>
                <a:latin typeface="Verdana" charset="0"/>
                <a:ea typeface="ＭＳ Ｐゴシック" charset="0"/>
              </a:defRPr>
            </a:lvl8pPr>
            <a:lvl9pPr marL="3886200" indent="-228600" eaLnBrk="0" fontAlgn="base" hangingPunct="0">
              <a:spcBef>
                <a:spcPct val="0"/>
              </a:spcBef>
              <a:spcAft>
                <a:spcPct val="0"/>
              </a:spcAft>
              <a:defRPr sz="1200" i="1">
                <a:solidFill>
                  <a:schemeClr val="tx1"/>
                </a:solidFill>
                <a:latin typeface="Verdana" charset="0"/>
                <a:ea typeface="ＭＳ Ｐゴシック" charset="0"/>
              </a:defRPr>
            </a:lvl9pPr>
          </a:lstStyle>
          <a:p>
            <a:pPr algn="ctr"/>
            <a:r>
              <a:rPr lang="es-ES_tradnl" sz="2400" i="0">
                <a:solidFill>
                  <a:srgbClr val="FFEA18"/>
                </a:solidFill>
              </a:rPr>
              <a:t>procesos fisico-quimicos de la deformaci</a:t>
            </a:r>
            <a:r>
              <a:rPr lang="es-ES_tradnl" altLang="ja-JP" sz="2400" i="0">
                <a:solidFill>
                  <a:srgbClr val="FFEA18"/>
                </a:solidFill>
              </a:rPr>
              <a:t>ón</a:t>
            </a:r>
          </a:p>
          <a:p>
            <a:pPr algn="ctr"/>
            <a:endParaRPr lang="es-ES_tradnl" sz="2400" i="0">
              <a:solidFill>
                <a:srgbClr val="FFEA18"/>
              </a:solidFill>
            </a:endParaRPr>
          </a:p>
        </p:txBody>
      </p:sp>
      <p:sp>
        <p:nvSpPr>
          <p:cNvPr id="14339" name="Text Box 3"/>
          <p:cNvSpPr txBox="1">
            <a:spLocks noChangeArrowheads="1"/>
          </p:cNvSpPr>
          <p:nvPr/>
        </p:nvSpPr>
        <p:spPr bwMode="auto">
          <a:xfrm>
            <a:off x="3444875" y="6234113"/>
            <a:ext cx="2089150"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200" i="1">
                <a:solidFill>
                  <a:schemeClr val="tx1"/>
                </a:solidFill>
                <a:latin typeface="Verdana" charset="0"/>
                <a:ea typeface="ＭＳ Ｐゴシック" charset="0"/>
                <a:cs typeface="ＭＳ Ｐゴシック" charset="0"/>
              </a:defRPr>
            </a:lvl1pPr>
            <a:lvl2pPr marL="742950" indent="-285750">
              <a:defRPr sz="1200" i="1">
                <a:solidFill>
                  <a:schemeClr val="tx1"/>
                </a:solidFill>
                <a:latin typeface="Verdana" charset="0"/>
                <a:ea typeface="ＭＳ Ｐゴシック" charset="0"/>
              </a:defRPr>
            </a:lvl2pPr>
            <a:lvl3pPr marL="1143000" indent="-228600">
              <a:defRPr sz="1200" i="1">
                <a:solidFill>
                  <a:schemeClr val="tx1"/>
                </a:solidFill>
                <a:latin typeface="Verdana" charset="0"/>
                <a:ea typeface="ＭＳ Ｐゴシック" charset="0"/>
              </a:defRPr>
            </a:lvl3pPr>
            <a:lvl4pPr marL="1600200" indent="-228600">
              <a:defRPr sz="1200" i="1">
                <a:solidFill>
                  <a:schemeClr val="tx1"/>
                </a:solidFill>
                <a:latin typeface="Verdana" charset="0"/>
                <a:ea typeface="ＭＳ Ｐゴシック" charset="0"/>
              </a:defRPr>
            </a:lvl4pPr>
            <a:lvl5pPr marL="2057400" indent="-228600">
              <a:defRPr sz="1200" i="1">
                <a:solidFill>
                  <a:schemeClr val="tx1"/>
                </a:solidFill>
                <a:latin typeface="Verdana" charset="0"/>
                <a:ea typeface="ＭＳ Ｐゴシック" charset="0"/>
              </a:defRPr>
            </a:lvl5pPr>
            <a:lvl6pPr marL="2514600" indent="-228600" eaLnBrk="0" fontAlgn="base" hangingPunct="0">
              <a:spcBef>
                <a:spcPct val="0"/>
              </a:spcBef>
              <a:spcAft>
                <a:spcPct val="0"/>
              </a:spcAft>
              <a:defRPr sz="1200" i="1">
                <a:solidFill>
                  <a:schemeClr val="tx1"/>
                </a:solidFill>
                <a:latin typeface="Verdana" charset="0"/>
                <a:ea typeface="ＭＳ Ｐゴシック" charset="0"/>
              </a:defRPr>
            </a:lvl6pPr>
            <a:lvl7pPr marL="2971800" indent="-228600" eaLnBrk="0" fontAlgn="base" hangingPunct="0">
              <a:spcBef>
                <a:spcPct val="0"/>
              </a:spcBef>
              <a:spcAft>
                <a:spcPct val="0"/>
              </a:spcAft>
              <a:defRPr sz="1200" i="1">
                <a:solidFill>
                  <a:schemeClr val="tx1"/>
                </a:solidFill>
                <a:latin typeface="Verdana" charset="0"/>
                <a:ea typeface="ＭＳ Ｐゴシック" charset="0"/>
              </a:defRPr>
            </a:lvl7pPr>
            <a:lvl8pPr marL="3429000" indent="-228600" eaLnBrk="0" fontAlgn="base" hangingPunct="0">
              <a:spcBef>
                <a:spcPct val="0"/>
              </a:spcBef>
              <a:spcAft>
                <a:spcPct val="0"/>
              </a:spcAft>
              <a:defRPr sz="1200" i="1">
                <a:solidFill>
                  <a:schemeClr val="tx1"/>
                </a:solidFill>
                <a:latin typeface="Verdana" charset="0"/>
                <a:ea typeface="ＭＳ Ｐゴシック" charset="0"/>
              </a:defRPr>
            </a:lvl8pPr>
            <a:lvl9pPr marL="3886200" indent="-228600" eaLnBrk="0" fontAlgn="base" hangingPunct="0">
              <a:spcBef>
                <a:spcPct val="0"/>
              </a:spcBef>
              <a:spcAft>
                <a:spcPct val="0"/>
              </a:spcAft>
              <a:defRPr sz="1200" i="1">
                <a:solidFill>
                  <a:schemeClr val="tx1"/>
                </a:solidFill>
                <a:latin typeface="Verdana" charset="0"/>
                <a:ea typeface="ＭＳ Ｐゴシック" charset="0"/>
              </a:defRPr>
            </a:lvl9pPr>
          </a:lstStyle>
          <a:p>
            <a:pPr algn="ctr"/>
            <a:r>
              <a:rPr lang="es-ES_tradnl" i="0">
                <a:solidFill>
                  <a:srgbClr val="FFEA18"/>
                </a:solidFill>
              </a:rPr>
              <a:t>Domingo Aerden (2010)</a:t>
            </a: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69" name="Picture 2" descr="Point Defect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3838" y="311150"/>
            <a:ext cx="6562725" cy="4430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0" name="Text Box 3"/>
          <p:cNvSpPr txBox="1">
            <a:spLocks noChangeArrowheads="1"/>
          </p:cNvSpPr>
          <p:nvPr/>
        </p:nvSpPr>
        <p:spPr bwMode="auto">
          <a:xfrm>
            <a:off x="377825" y="1641475"/>
            <a:ext cx="781050"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200" i="1">
                <a:solidFill>
                  <a:schemeClr val="tx1"/>
                </a:solidFill>
                <a:latin typeface="Verdana" charset="0"/>
                <a:ea typeface="ＭＳ Ｐゴシック" charset="0"/>
                <a:cs typeface="ＭＳ Ｐゴシック" charset="0"/>
              </a:defRPr>
            </a:lvl1pPr>
            <a:lvl2pPr marL="742950" indent="-285750">
              <a:defRPr sz="1200" i="1">
                <a:solidFill>
                  <a:schemeClr val="tx1"/>
                </a:solidFill>
                <a:latin typeface="Verdana" charset="0"/>
                <a:ea typeface="ＭＳ Ｐゴシック" charset="0"/>
              </a:defRPr>
            </a:lvl2pPr>
            <a:lvl3pPr marL="1143000" indent="-228600">
              <a:defRPr sz="1200" i="1">
                <a:solidFill>
                  <a:schemeClr val="tx1"/>
                </a:solidFill>
                <a:latin typeface="Verdana" charset="0"/>
                <a:ea typeface="ＭＳ Ｐゴシック" charset="0"/>
              </a:defRPr>
            </a:lvl3pPr>
            <a:lvl4pPr marL="1600200" indent="-228600">
              <a:defRPr sz="1200" i="1">
                <a:solidFill>
                  <a:schemeClr val="tx1"/>
                </a:solidFill>
                <a:latin typeface="Verdana" charset="0"/>
                <a:ea typeface="ＭＳ Ｐゴシック" charset="0"/>
              </a:defRPr>
            </a:lvl4pPr>
            <a:lvl5pPr marL="2057400" indent="-228600">
              <a:defRPr sz="1200" i="1">
                <a:solidFill>
                  <a:schemeClr val="tx1"/>
                </a:solidFill>
                <a:latin typeface="Verdana" charset="0"/>
                <a:ea typeface="ＭＳ Ｐゴシック" charset="0"/>
              </a:defRPr>
            </a:lvl5pPr>
            <a:lvl6pPr marL="2514600" indent="-228600" eaLnBrk="0" fontAlgn="base" hangingPunct="0">
              <a:spcBef>
                <a:spcPct val="0"/>
              </a:spcBef>
              <a:spcAft>
                <a:spcPct val="0"/>
              </a:spcAft>
              <a:defRPr sz="1200" i="1">
                <a:solidFill>
                  <a:schemeClr val="tx1"/>
                </a:solidFill>
                <a:latin typeface="Verdana" charset="0"/>
                <a:ea typeface="ＭＳ Ｐゴシック" charset="0"/>
              </a:defRPr>
            </a:lvl6pPr>
            <a:lvl7pPr marL="2971800" indent="-228600" eaLnBrk="0" fontAlgn="base" hangingPunct="0">
              <a:spcBef>
                <a:spcPct val="0"/>
              </a:spcBef>
              <a:spcAft>
                <a:spcPct val="0"/>
              </a:spcAft>
              <a:defRPr sz="1200" i="1">
                <a:solidFill>
                  <a:schemeClr val="tx1"/>
                </a:solidFill>
                <a:latin typeface="Verdana" charset="0"/>
                <a:ea typeface="ＭＳ Ｐゴシック" charset="0"/>
              </a:defRPr>
            </a:lvl7pPr>
            <a:lvl8pPr marL="3429000" indent="-228600" eaLnBrk="0" fontAlgn="base" hangingPunct="0">
              <a:spcBef>
                <a:spcPct val="0"/>
              </a:spcBef>
              <a:spcAft>
                <a:spcPct val="0"/>
              </a:spcAft>
              <a:defRPr sz="1200" i="1">
                <a:solidFill>
                  <a:schemeClr val="tx1"/>
                </a:solidFill>
                <a:latin typeface="Verdana" charset="0"/>
                <a:ea typeface="ＭＳ Ｐゴシック" charset="0"/>
              </a:defRPr>
            </a:lvl8pPr>
            <a:lvl9pPr marL="3886200" indent="-228600" eaLnBrk="0" fontAlgn="base" hangingPunct="0">
              <a:spcBef>
                <a:spcPct val="0"/>
              </a:spcBef>
              <a:spcAft>
                <a:spcPct val="0"/>
              </a:spcAft>
              <a:defRPr sz="1200" i="1">
                <a:solidFill>
                  <a:schemeClr val="tx1"/>
                </a:solidFill>
                <a:latin typeface="Verdana" charset="0"/>
                <a:ea typeface="ＭＳ Ｐゴシック" charset="0"/>
              </a:defRPr>
            </a:lvl9pPr>
          </a:lstStyle>
          <a:p>
            <a:r>
              <a:rPr lang="en-US">
                <a:solidFill>
                  <a:srgbClr val="ED181E"/>
                </a:solidFill>
              </a:rPr>
              <a:t>vacante</a:t>
            </a:r>
          </a:p>
        </p:txBody>
      </p:sp>
      <p:sp>
        <p:nvSpPr>
          <p:cNvPr id="32771" name="Text Box 4"/>
          <p:cNvSpPr txBox="1">
            <a:spLocks noChangeArrowheads="1"/>
          </p:cNvSpPr>
          <p:nvPr/>
        </p:nvSpPr>
        <p:spPr bwMode="auto">
          <a:xfrm>
            <a:off x="314325" y="4244975"/>
            <a:ext cx="1289050"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200" i="1">
                <a:solidFill>
                  <a:schemeClr val="tx1"/>
                </a:solidFill>
                <a:latin typeface="Verdana" charset="0"/>
                <a:ea typeface="ＭＳ Ｐゴシック" charset="0"/>
                <a:cs typeface="ＭＳ Ｐゴシック" charset="0"/>
              </a:defRPr>
            </a:lvl1pPr>
            <a:lvl2pPr marL="742950" indent="-285750">
              <a:defRPr sz="1200" i="1">
                <a:solidFill>
                  <a:schemeClr val="tx1"/>
                </a:solidFill>
                <a:latin typeface="Verdana" charset="0"/>
                <a:ea typeface="ＭＳ Ｐゴシック" charset="0"/>
              </a:defRPr>
            </a:lvl2pPr>
            <a:lvl3pPr marL="1143000" indent="-228600">
              <a:defRPr sz="1200" i="1">
                <a:solidFill>
                  <a:schemeClr val="tx1"/>
                </a:solidFill>
                <a:latin typeface="Verdana" charset="0"/>
                <a:ea typeface="ＭＳ Ｐゴシック" charset="0"/>
              </a:defRPr>
            </a:lvl3pPr>
            <a:lvl4pPr marL="1600200" indent="-228600">
              <a:defRPr sz="1200" i="1">
                <a:solidFill>
                  <a:schemeClr val="tx1"/>
                </a:solidFill>
                <a:latin typeface="Verdana" charset="0"/>
                <a:ea typeface="ＭＳ Ｐゴシック" charset="0"/>
              </a:defRPr>
            </a:lvl4pPr>
            <a:lvl5pPr marL="2057400" indent="-228600">
              <a:defRPr sz="1200" i="1">
                <a:solidFill>
                  <a:schemeClr val="tx1"/>
                </a:solidFill>
                <a:latin typeface="Verdana" charset="0"/>
                <a:ea typeface="ＭＳ Ｐゴシック" charset="0"/>
              </a:defRPr>
            </a:lvl5pPr>
            <a:lvl6pPr marL="2514600" indent="-228600" eaLnBrk="0" fontAlgn="base" hangingPunct="0">
              <a:spcBef>
                <a:spcPct val="0"/>
              </a:spcBef>
              <a:spcAft>
                <a:spcPct val="0"/>
              </a:spcAft>
              <a:defRPr sz="1200" i="1">
                <a:solidFill>
                  <a:schemeClr val="tx1"/>
                </a:solidFill>
                <a:latin typeface="Verdana" charset="0"/>
                <a:ea typeface="ＭＳ Ｐゴシック" charset="0"/>
              </a:defRPr>
            </a:lvl6pPr>
            <a:lvl7pPr marL="2971800" indent="-228600" eaLnBrk="0" fontAlgn="base" hangingPunct="0">
              <a:spcBef>
                <a:spcPct val="0"/>
              </a:spcBef>
              <a:spcAft>
                <a:spcPct val="0"/>
              </a:spcAft>
              <a:defRPr sz="1200" i="1">
                <a:solidFill>
                  <a:schemeClr val="tx1"/>
                </a:solidFill>
                <a:latin typeface="Verdana" charset="0"/>
                <a:ea typeface="ＭＳ Ｐゴシック" charset="0"/>
              </a:defRPr>
            </a:lvl7pPr>
            <a:lvl8pPr marL="3429000" indent="-228600" eaLnBrk="0" fontAlgn="base" hangingPunct="0">
              <a:spcBef>
                <a:spcPct val="0"/>
              </a:spcBef>
              <a:spcAft>
                <a:spcPct val="0"/>
              </a:spcAft>
              <a:defRPr sz="1200" i="1">
                <a:solidFill>
                  <a:schemeClr val="tx1"/>
                </a:solidFill>
                <a:latin typeface="Verdana" charset="0"/>
                <a:ea typeface="ＭＳ Ｐゴシック" charset="0"/>
              </a:defRPr>
            </a:lvl8pPr>
            <a:lvl9pPr marL="3886200" indent="-228600" eaLnBrk="0" fontAlgn="base" hangingPunct="0">
              <a:spcBef>
                <a:spcPct val="0"/>
              </a:spcBef>
              <a:spcAft>
                <a:spcPct val="0"/>
              </a:spcAft>
              <a:defRPr sz="1200" i="1">
                <a:solidFill>
                  <a:schemeClr val="tx1"/>
                </a:solidFill>
                <a:latin typeface="Verdana" charset="0"/>
                <a:ea typeface="ＭＳ Ｐゴシック" charset="0"/>
              </a:defRPr>
            </a:lvl9pPr>
          </a:lstStyle>
          <a:p>
            <a:r>
              <a:rPr lang="en-US" altLang="ja-JP">
                <a:solidFill>
                  <a:srgbClr val="ED181E"/>
                </a:solidFill>
              </a:rPr>
              <a:t>átomo extraño sustitucional</a:t>
            </a:r>
            <a:endParaRPr lang="en-US">
              <a:solidFill>
                <a:srgbClr val="ED181E"/>
              </a:solidFill>
            </a:endParaRPr>
          </a:p>
        </p:txBody>
      </p:sp>
      <p:sp>
        <p:nvSpPr>
          <p:cNvPr id="32772" name="Text Box 5"/>
          <p:cNvSpPr txBox="1">
            <a:spLocks noChangeArrowheads="1"/>
          </p:cNvSpPr>
          <p:nvPr/>
        </p:nvSpPr>
        <p:spPr bwMode="auto">
          <a:xfrm>
            <a:off x="6765925" y="2581275"/>
            <a:ext cx="1289050"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200" i="1">
                <a:solidFill>
                  <a:schemeClr val="tx1"/>
                </a:solidFill>
                <a:latin typeface="Verdana" charset="0"/>
                <a:ea typeface="ＭＳ Ｐゴシック" charset="0"/>
                <a:cs typeface="ＭＳ Ｐゴシック" charset="0"/>
              </a:defRPr>
            </a:lvl1pPr>
            <a:lvl2pPr marL="742950" indent="-285750">
              <a:defRPr sz="1200" i="1">
                <a:solidFill>
                  <a:schemeClr val="tx1"/>
                </a:solidFill>
                <a:latin typeface="Verdana" charset="0"/>
                <a:ea typeface="ＭＳ Ｐゴシック" charset="0"/>
              </a:defRPr>
            </a:lvl2pPr>
            <a:lvl3pPr marL="1143000" indent="-228600">
              <a:defRPr sz="1200" i="1">
                <a:solidFill>
                  <a:schemeClr val="tx1"/>
                </a:solidFill>
                <a:latin typeface="Verdana" charset="0"/>
                <a:ea typeface="ＭＳ Ｐゴシック" charset="0"/>
              </a:defRPr>
            </a:lvl3pPr>
            <a:lvl4pPr marL="1600200" indent="-228600">
              <a:defRPr sz="1200" i="1">
                <a:solidFill>
                  <a:schemeClr val="tx1"/>
                </a:solidFill>
                <a:latin typeface="Verdana" charset="0"/>
                <a:ea typeface="ＭＳ Ｐゴシック" charset="0"/>
              </a:defRPr>
            </a:lvl4pPr>
            <a:lvl5pPr marL="2057400" indent="-228600">
              <a:defRPr sz="1200" i="1">
                <a:solidFill>
                  <a:schemeClr val="tx1"/>
                </a:solidFill>
                <a:latin typeface="Verdana" charset="0"/>
                <a:ea typeface="ＭＳ Ｐゴシック" charset="0"/>
              </a:defRPr>
            </a:lvl5pPr>
            <a:lvl6pPr marL="2514600" indent="-228600" eaLnBrk="0" fontAlgn="base" hangingPunct="0">
              <a:spcBef>
                <a:spcPct val="0"/>
              </a:spcBef>
              <a:spcAft>
                <a:spcPct val="0"/>
              </a:spcAft>
              <a:defRPr sz="1200" i="1">
                <a:solidFill>
                  <a:schemeClr val="tx1"/>
                </a:solidFill>
                <a:latin typeface="Verdana" charset="0"/>
                <a:ea typeface="ＭＳ Ｐゴシック" charset="0"/>
              </a:defRPr>
            </a:lvl6pPr>
            <a:lvl7pPr marL="2971800" indent="-228600" eaLnBrk="0" fontAlgn="base" hangingPunct="0">
              <a:spcBef>
                <a:spcPct val="0"/>
              </a:spcBef>
              <a:spcAft>
                <a:spcPct val="0"/>
              </a:spcAft>
              <a:defRPr sz="1200" i="1">
                <a:solidFill>
                  <a:schemeClr val="tx1"/>
                </a:solidFill>
                <a:latin typeface="Verdana" charset="0"/>
                <a:ea typeface="ＭＳ Ｐゴシック" charset="0"/>
              </a:defRPr>
            </a:lvl7pPr>
            <a:lvl8pPr marL="3429000" indent="-228600" eaLnBrk="0" fontAlgn="base" hangingPunct="0">
              <a:spcBef>
                <a:spcPct val="0"/>
              </a:spcBef>
              <a:spcAft>
                <a:spcPct val="0"/>
              </a:spcAft>
              <a:defRPr sz="1200" i="1">
                <a:solidFill>
                  <a:schemeClr val="tx1"/>
                </a:solidFill>
                <a:latin typeface="Verdana" charset="0"/>
                <a:ea typeface="ＭＳ Ｐゴシック" charset="0"/>
              </a:defRPr>
            </a:lvl8pPr>
            <a:lvl9pPr marL="3886200" indent="-228600" eaLnBrk="0" fontAlgn="base" hangingPunct="0">
              <a:spcBef>
                <a:spcPct val="0"/>
              </a:spcBef>
              <a:spcAft>
                <a:spcPct val="0"/>
              </a:spcAft>
              <a:defRPr sz="1200" i="1">
                <a:solidFill>
                  <a:schemeClr val="tx1"/>
                </a:solidFill>
                <a:latin typeface="Verdana" charset="0"/>
                <a:ea typeface="ＭＳ Ｐゴシック" charset="0"/>
              </a:defRPr>
            </a:lvl9pPr>
          </a:lstStyle>
          <a:p>
            <a:r>
              <a:rPr lang="en-US" altLang="ja-JP">
                <a:solidFill>
                  <a:srgbClr val="ED181E"/>
                </a:solidFill>
              </a:rPr>
              <a:t>átomo extraño intersticial</a:t>
            </a:r>
            <a:endParaRPr lang="en-US">
              <a:solidFill>
                <a:srgbClr val="ED181E"/>
              </a:solidFill>
            </a:endParaRPr>
          </a:p>
        </p:txBody>
      </p:sp>
      <p:sp>
        <p:nvSpPr>
          <p:cNvPr id="32773" name="Text Box 6"/>
          <p:cNvSpPr txBox="1">
            <a:spLocks noChangeArrowheads="1"/>
          </p:cNvSpPr>
          <p:nvPr/>
        </p:nvSpPr>
        <p:spPr bwMode="auto">
          <a:xfrm>
            <a:off x="6499225" y="854075"/>
            <a:ext cx="1289050"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200" i="1">
                <a:solidFill>
                  <a:schemeClr val="tx1"/>
                </a:solidFill>
                <a:latin typeface="Verdana" charset="0"/>
                <a:ea typeface="ＭＳ Ｐゴシック" charset="0"/>
                <a:cs typeface="ＭＳ Ｐゴシック" charset="0"/>
              </a:defRPr>
            </a:lvl1pPr>
            <a:lvl2pPr marL="742950" indent="-285750">
              <a:defRPr sz="1200" i="1">
                <a:solidFill>
                  <a:schemeClr val="tx1"/>
                </a:solidFill>
                <a:latin typeface="Verdana" charset="0"/>
                <a:ea typeface="ＭＳ Ｐゴシック" charset="0"/>
              </a:defRPr>
            </a:lvl2pPr>
            <a:lvl3pPr marL="1143000" indent="-228600">
              <a:defRPr sz="1200" i="1">
                <a:solidFill>
                  <a:schemeClr val="tx1"/>
                </a:solidFill>
                <a:latin typeface="Verdana" charset="0"/>
                <a:ea typeface="ＭＳ Ｐゴシック" charset="0"/>
              </a:defRPr>
            </a:lvl3pPr>
            <a:lvl4pPr marL="1600200" indent="-228600">
              <a:defRPr sz="1200" i="1">
                <a:solidFill>
                  <a:schemeClr val="tx1"/>
                </a:solidFill>
                <a:latin typeface="Verdana" charset="0"/>
                <a:ea typeface="ＭＳ Ｐゴシック" charset="0"/>
              </a:defRPr>
            </a:lvl4pPr>
            <a:lvl5pPr marL="2057400" indent="-228600">
              <a:defRPr sz="1200" i="1">
                <a:solidFill>
                  <a:schemeClr val="tx1"/>
                </a:solidFill>
                <a:latin typeface="Verdana" charset="0"/>
                <a:ea typeface="ＭＳ Ｐゴシック" charset="0"/>
              </a:defRPr>
            </a:lvl5pPr>
            <a:lvl6pPr marL="2514600" indent="-228600" eaLnBrk="0" fontAlgn="base" hangingPunct="0">
              <a:spcBef>
                <a:spcPct val="0"/>
              </a:spcBef>
              <a:spcAft>
                <a:spcPct val="0"/>
              </a:spcAft>
              <a:defRPr sz="1200" i="1">
                <a:solidFill>
                  <a:schemeClr val="tx1"/>
                </a:solidFill>
                <a:latin typeface="Verdana" charset="0"/>
                <a:ea typeface="ＭＳ Ｐゴシック" charset="0"/>
              </a:defRPr>
            </a:lvl6pPr>
            <a:lvl7pPr marL="2971800" indent="-228600" eaLnBrk="0" fontAlgn="base" hangingPunct="0">
              <a:spcBef>
                <a:spcPct val="0"/>
              </a:spcBef>
              <a:spcAft>
                <a:spcPct val="0"/>
              </a:spcAft>
              <a:defRPr sz="1200" i="1">
                <a:solidFill>
                  <a:schemeClr val="tx1"/>
                </a:solidFill>
                <a:latin typeface="Verdana" charset="0"/>
                <a:ea typeface="ＭＳ Ｐゴシック" charset="0"/>
              </a:defRPr>
            </a:lvl7pPr>
            <a:lvl8pPr marL="3429000" indent="-228600" eaLnBrk="0" fontAlgn="base" hangingPunct="0">
              <a:spcBef>
                <a:spcPct val="0"/>
              </a:spcBef>
              <a:spcAft>
                <a:spcPct val="0"/>
              </a:spcAft>
              <a:defRPr sz="1200" i="1">
                <a:solidFill>
                  <a:schemeClr val="tx1"/>
                </a:solidFill>
                <a:latin typeface="Verdana" charset="0"/>
                <a:ea typeface="ＭＳ Ｐゴシック" charset="0"/>
              </a:defRPr>
            </a:lvl8pPr>
            <a:lvl9pPr marL="3886200" indent="-228600" eaLnBrk="0" fontAlgn="base" hangingPunct="0">
              <a:spcBef>
                <a:spcPct val="0"/>
              </a:spcBef>
              <a:spcAft>
                <a:spcPct val="0"/>
              </a:spcAft>
              <a:defRPr sz="1200" i="1">
                <a:solidFill>
                  <a:schemeClr val="tx1"/>
                </a:solidFill>
                <a:latin typeface="Verdana" charset="0"/>
                <a:ea typeface="ＭＳ Ｐゴシック" charset="0"/>
              </a:defRPr>
            </a:lvl9pPr>
          </a:lstStyle>
          <a:p>
            <a:r>
              <a:rPr lang="en-US" altLang="ja-JP">
                <a:solidFill>
                  <a:srgbClr val="ED181E"/>
                </a:solidFill>
              </a:rPr>
              <a:t>átomo intersticial</a:t>
            </a:r>
            <a:endParaRPr lang="en-US">
              <a:solidFill>
                <a:srgbClr val="ED181E"/>
              </a:solidFill>
            </a:endParaRPr>
          </a:p>
        </p:txBody>
      </p:sp>
      <p:sp>
        <p:nvSpPr>
          <p:cNvPr id="32774" name="Text Box 7"/>
          <p:cNvSpPr txBox="1">
            <a:spLocks noChangeArrowheads="1"/>
          </p:cNvSpPr>
          <p:nvPr/>
        </p:nvSpPr>
        <p:spPr bwMode="auto">
          <a:xfrm>
            <a:off x="4137025" y="384175"/>
            <a:ext cx="2136775"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200" i="1">
                <a:solidFill>
                  <a:schemeClr val="tx1"/>
                </a:solidFill>
                <a:latin typeface="Verdana" charset="0"/>
                <a:ea typeface="ＭＳ Ｐゴシック" charset="0"/>
                <a:cs typeface="ＭＳ Ｐゴシック" charset="0"/>
              </a:defRPr>
            </a:lvl1pPr>
            <a:lvl2pPr marL="742950" indent="-285750">
              <a:defRPr sz="1200" i="1">
                <a:solidFill>
                  <a:schemeClr val="tx1"/>
                </a:solidFill>
                <a:latin typeface="Verdana" charset="0"/>
                <a:ea typeface="ＭＳ Ｐゴシック" charset="0"/>
              </a:defRPr>
            </a:lvl2pPr>
            <a:lvl3pPr marL="1143000" indent="-228600">
              <a:defRPr sz="1200" i="1">
                <a:solidFill>
                  <a:schemeClr val="tx1"/>
                </a:solidFill>
                <a:latin typeface="Verdana" charset="0"/>
                <a:ea typeface="ＭＳ Ｐゴシック" charset="0"/>
              </a:defRPr>
            </a:lvl3pPr>
            <a:lvl4pPr marL="1600200" indent="-228600">
              <a:defRPr sz="1200" i="1">
                <a:solidFill>
                  <a:schemeClr val="tx1"/>
                </a:solidFill>
                <a:latin typeface="Verdana" charset="0"/>
                <a:ea typeface="ＭＳ Ｐゴシック" charset="0"/>
              </a:defRPr>
            </a:lvl4pPr>
            <a:lvl5pPr marL="2057400" indent="-228600">
              <a:defRPr sz="1200" i="1">
                <a:solidFill>
                  <a:schemeClr val="tx1"/>
                </a:solidFill>
                <a:latin typeface="Verdana" charset="0"/>
                <a:ea typeface="ＭＳ Ｐゴシック" charset="0"/>
              </a:defRPr>
            </a:lvl5pPr>
            <a:lvl6pPr marL="2514600" indent="-228600" eaLnBrk="0" fontAlgn="base" hangingPunct="0">
              <a:spcBef>
                <a:spcPct val="0"/>
              </a:spcBef>
              <a:spcAft>
                <a:spcPct val="0"/>
              </a:spcAft>
              <a:defRPr sz="1200" i="1">
                <a:solidFill>
                  <a:schemeClr val="tx1"/>
                </a:solidFill>
                <a:latin typeface="Verdana" charset="0"/>
                <a:ea typeface="ＭＳ Ｐゴシック" charset="0"/>
              </a:defRPr>
            </a:lvl6pPr>
            <a:lvl7pPr marL="2971800" indent="-228600" eaLnBrk="0" fontAlgn="base" hangingPunct="0">
              <a:spcBef>
                <a:spcPct val="0"/>
              </a:spcBef>
              <a:spcAft>
                <a:spcPct val="0"/>
              </a:spcAft>
              <a:defRPr sz="1200" i="1">
                <a:solidFill>
                  <a:schemeClr val="tx1"/>
                </a:solidFill>
                <a:latin typeface="Verdana" charset="0"/>
                <a:ea typeface="ＭＳ Ｐゴシック" charset="0"/>
              </a:defRPr>
            </a:lvl7pPr>
            <a:lvl8pPr marL="3429000" indent="-228600" eaLnBrk="0" fontAlgn="base" hangingPunct="0">
              <a:spcBef>
                <a:spcPct val="0"/>
              </a:spcBef>
              <a:spcAft>
                <a:spcPct val="0"/>
              </a:spcAft>
              <a:defRPr sz="1200" i="1">
                <a:solidFill>
                  <a:schemeClr val="tx1"/>
                </a:solidFill>
                <a:latin typeface="Verdana" charset="0"/>
                <a:ea typeface="ＭＳ Ｐゴシック" charset="0"/>
              </a:defRPr>
            </a:lvl8pPr>
            <a:lvl9pPr marL="3886200" indent="-228600" eaLnBrk="0" fontAlgn="base" hangingPunct="0">
              <a:spcBef>
                <a:spcPct val="0"/>
              </a:spcBef>
              <a:spcAft>
                <a:spcPct val="0"/>
              </a:spcAft>
              <a:defRPr sz="1200" i="1">
                <a:solidFill>
                  <a:schemeClr val="tx1"/>
                </a:solidFill>
                <a:latin typeface="Verdana" charset="0"/>
                <a:ea typeface="ＭＳ Ｐゴシック" charset="0"/>
              </a:defRPr>
            </a:lvl9pPr>
          </a:lstStyle>
          <a:p>
            <a:r>
              <a:rPr lang="en-US" sz="1600">
                <a:solidFill>
                  <a:srgbClr val="ED181E"/>
                </a:solidFill>
              </a:rPr>
              <a:t>Defectos puntuales</a:t>
            </a:r>
          </a:p>
        </p:txBody>
      </p:sp>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7" name="Picture 15" descr="Dislocations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9938" y="603250"/>
            <a:ext cx="5453062" cy="618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18" name="Picture 3" descr="disloc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6365875" y="3259138"/>
            <a:ext cx="2355850" cy="2243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19" name="Line 6"/>
          <p:cNvSpPr>
            <a:spLocks noChangeShapeType="1"/>
          </p:cNvSpPr>
          <p:nvPr/>
        </p:nvSpPr>
        <p:spPr bwMode="auto">
          <a:xfrm flipH="1" flipV="1">
            <a:off x="5562600" y="1041400"/>
            <a:ext cx="539750" cy="120650"/>
          </a:xfrm>
          <a:prstGeom prst="line">
            <a:avLst/>
          </a:prstGeom>
          <a:noFill/>
          <a:ln w="9525">
            <a:solidFill>
              <a:srgbClr val="ED181E"/>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s-ES_tradnl"/>
          </a:p>
        </p:txBody>
      </p:sp>
      <p:sp>
        <p:nvSpPr>
          <p:cNvPr id="34820" name="Text Box 7"/>
          <p:cNvSpPr txBox="1">
            <a:spLocks noChangeArrowheads="1"/>
          </p:cNvSpPr>
          <p:nvPr/>
        </p:nvSpPr>
        <p:spPr bwMode="auto">
          <a:xfrm>
            <a:off x="6035675" y="993775"/>
            <a:ext cx="2871788"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200" i="1">
                <a:solidFill>
                  <a:schemeClr val="tx1"/>
                </a:solidFill>
                <a:latin typeface="Verdana" charset="0"/>
                <a:ea typeface="ＭＳ Ｐゴシック" charset="0"/>
                <a:cs typeface="ＭＳ Ｐゴシック" charset="0"/>
              </a:defRPr>
            </a:lvl1pPr>
            <a:lvl2pPr marL="742950" indent="-285750">
              <a:defRPr sz="1200" i="1">
                <a:solidFill>
                  <a:schemeClr val="tx1"/>
                </a:solidFill>
                <a:latin typeface="Verdana" charset="0"/>
                <a:ea typeface="ＭＳ Ｐゴシック" charset="0"/>
              </a:defRPr>
            </a:lvl2pPr>
            <a:lvl3pPr marL="1143000" indent="-228600">
              <a:defRPr sz="1200" i="1">
                <a:solidFill>
                  <a:schemeClr val="tx1"/>
                </a:solidFill>
                <a:latin typeface="Verdana" charset="0"/>
                <a:ea typeface="ＭＳ Ｐゴシック" charset="0"/>
              </a:defRPr>
            </a:lvl3pPr>
            <a:lvl4pPr marL="1600200" indent="-228600">
              <a:defRPr sz="1200" i="1">
                <a:solidFill>
                  <a:schemeClr val="tx1"/>
                </a:solidFill>
                <a:latin typeface="Verdana" charset="0"/>
                <a:ea typeface="ＭＳ Ｐゴシック" charset="0"/>
              </a:defRPr>
            </a:lvl4pPr>
            <a:lvl5pPr marL="2057400" indent="-228600">
              <a:defRPr sz="1200" i="1">
                <a:solidFill>
                  <a:schemeClr val="tx1"/>
                </a:solidFill>
                <a:latin typeface="Verdana" charset="0"/>
                <a:ea typeface="ＭＳ Ｐゴシック" charset="0"/>
              </a:defRPr>
            </a:lvl5pPr>
            <a:lvl6pPr marL="2514600" indent="-228600" eaLnBrk="0" fontAlgn="base" hangingPunct="0">
              <a:spcBef>
                <a:spcPct val="0"/>
              </a:spcBef>
              <a:spcAft>
                <a:spcPct val="0"/>
              </a:spcAft>
              <a:defRPr sz="1200" i="1">
                <a:solidFill>
                  <a:schemeClr val="tx1"/>
                </a:solidFill>
                <a:latin typeface="Verdana" charset="0"/>
                <a:ea typeface="ＭＳ Ｐゴシック" charset="0"/>
              </a:defRPr>
            </a:lvl6pPr>
            <a:lvl7pPr marL="2971800" indent="-228600" eaLnBrk="0" fontAlgn="base" hangingPunct="0">
              <a:spcBef>
                <a:spcPct val="0"/>
              </a:spcBef>
              <a:spcAft>
                <a:spcPct val="0"/>
              </a:spcAft>
              <a:defRPr sz="1200" i="1">
                <a:solidFill>
                  <a:schemeClr val="tx1"/>
                </a:solidFill>
                <a:latin typeface="Verdana" charset="0"/>
                <a:ea typeface="ＭＳ Ｐゴシック" charset="0"/>
              </a:defRPr>
            </a:lvl7pPr>
            <a:lvl8pPr marL="3429000" indent="-228600" eaLnBrk="0" fontAlgn="base" hangingPunct="0">
              <a:spcBef>
                <a:spcPct val="0"/>
              </a:spcBef>
              <a:spcAft>
                <a:spcPct val="0"/>
              </a:spcAft>
              <a:defRPr sz="1200" i="1">
                <a:solidFill>
                  <a:schemeClr val="tx1"/>
                </a:solidFill>
                <a:latin typeface="Verdana" charset="0"/>
                <a:ea typeface="ＭＳ Ｐゴシック" charset="0"/>
              </a:defRPr>
            </a:lvl8pPr>
            <a:lvl9pPr marL="3886200" indent="-228600" eaLnBrk="0" fontAlgn="base" hangingPunct="0">
              <a:spcBef>
                <a:spcPct val="0"/>
              </a:spcBef>
              <a:spcAft>
                <a:spcPct val="0"/>
              </a:spcAft>
              <a:defRPr sz="1200" i="1">
                <a:solidFill>
                  <a:schemeClr val="tx1"/>
                </a:solidFill>
                <a:latin typeface="Verdana" charset="0"/>
                <a:ea typeface="ＭＳ Ｐゴシック" charset="0"/>
              </a:defRPr>
            </a:lvl9pPr>
          </a:lstStyle>
          <a:p>
            <a:r>
              <a:rPr lang="en-US">
                <a:solidFill>
                  <a:srgbClr val="ED181E"/>
                </a:solidFill>
              </a:rPr>
              <a:t>aplicaci</a:t>
            </a:r>
            <a:r>
              <a:rPr lang="en-US" altLang="ja-JP">
                <a:solidFill>
                  <a:srgbClr val="ED181E"/>
                </a:solidFill>
              </a:rPr>
              <a:t>ón de un </a:t>
            </a:r>
            <a:r>
              <a:rPr lang="en-US">
                <a:solidFill>
                  <a:srgbClr val="ED181E"/>
                </a:solidFill>
              </a:rPr>
              <a:t>esfuerzo de cizalla extreno </a:t>
            </a:r>
            <a:r>
              <a:rPr lang="en-US" altLang="ja-JP">
                <a:solidFill>
                  <a:srgbClr val="ED181E"/>
                </a:solidFill>
              </a:rPr>
              <a:t>ha resutado en la</a:t>
            </a:r>
            <a:r>
              <a:rPr lang="en-US">
                <a:solidFill>
                  <a:srgbClr val="ED181E"/>
                </a:solidFill>
              </a:rPr>
              <a:t> creaci</a:t>
            </a:r>
            <a:r>
              <a:rPr lang="en-US" altLang="ja-JP">
                <a:solidFill>
                  <a:srgbClr val="ED181E"/>
                </a:solidFill>
              </a:rPr>
              <a:t>ón de </a:t>
            </a:r>
            <a:r>
              <a:rPr lang="en-US">
                <a:solidFill>
                  <a:srgbClr val="ED181E"/>
                </a:solidFill>
              </a:rPr>
              <a:t>un extra "half-plane" (medio-plano) de </a:t>
            </a:r>
            <a:r>
              <a:rPr lang="en-US" altLang="ja-JP">
                <a:solidFill>
                  <a:srgbClr val="ED181E"/>
                </a:solidFill>
              </a:rPr>
              <a:t>átomos (atomos negros)</a:t>
            </a:r>
            <a:endParaRPr lang="en-US">
              <a:solidFill>
                <a:srgbClr val="ED181E"/>
              </a:solidFill>
            </a:endParaRPr>
          </a:p>
        </p:txBody>
      </p:sp>
      <p:sp>
        <p:nvSpPr>
          <p:cNvPr id="34821" name="Text Box 12"/>
          <p:cNvSpPr txBox="1">
            <a:spLocks noChangeArrowheads="1"/>
          </p:cNvSpPr>
          <p:nvPr/>
        </p:nvSpPr>
        <p:spPr bwMode="auto">
          <a:xfrm>
            <a:off x="1030288" y="3255963"/>
            <a:ext cx="4697412"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200" i="1">
                <a:solidFill>
                  <a:schemeClr val="tx1"/>
                </a:solidFill>
                <a:latin typeface="Verdana" charset="0"/>
                <a:ea typeface="ＭＳ Ｐゴシック" charset="0"/>
                <a:cs typeface="ＭＳ Ｐゴシック" charset="0"/>
              </a:defRPr>
            </a:lvl1pPr>
            <a:lvl2pPr marL="742950" indent="-285750">
              <a:defRPr sz="1200" i="1">
                <a:solidFill>
                  <a:schemeClr val="tx1"/>
                </a:solidFill>
                <a:latin typeface="Verdana" charset="0"/>
                <a:ea typeface="ＭＳ Ｐゴシック" charset="0"/>
              </a:defRPr>
            </a:lvl2pPr>
            <a:lvl3pPr marL="1143000" indent="-228600">
              <a:defRPr sz="1200" i="1">
                <a:solidFill>
                  <a:schemeClr val="tx1"/>
                </a:solidFill>
                <a:latin typeface="Verdana" charset="0"/>
                <a:ea typeface="ＭＳ Ｐゴシック" charset="0"/>
              </a:defRPr>
            </a:lvl3pPr>
            <a:lvl4pPr marL="1600200" indent="-228600">
              <a:defRPr sz="1200" i="1">
                <a:solidFill>
                  <a:schemeClr val="tx1"/>
                </a:solidFill>
                <a:latin typeface="Verdana" charset="0"/>
                <a:ea typeface="ＭＳ Ｐゴシック" charset="0"/>
              </a:defRPr>
            </a:lvl4pPr>
            <a:lvl5pPr marL="2057400" indent="-228600">
              <a:defRPr sz="1200" i="1">
                <a:solidFill>
                  <a:schemeClr val="tx1"/>
                </a:solidFill>
                <a:latin typeface="Verdana" charset="0"/>
                <a:ea typeface="ＭＳ Ｐゴシック" charset="0"/>
              </a:defRPr>
            </a:lvl5pPr>
            <a:lvl6pPr marL="2514600" indent="-228600" eaLnBrk="0" fontAlgn="base" hangingPunct="0">
              <a:spcBef>
                <a:spcPct val="0"/>
              </a:spcBef>
              <a:spcAft>
                <a:spcPct val="0"/>
              </a:spcAft>
              <a:defRPr sz="1200" i="1">
                <a:solidFill>
                  <a:schemeClr val="tx1"/>
                </a:solidFill>
                <a:latin typeface="Verdana" charset="0"/>
                <a:ea typeface="ＭＳ Ｐゴシック" charset="0"/>
              </a:defRPr>
            </a:lvl6pPr>
            <a:lvl7pPr marL="2971800" indent="-228600" eaLnBrk="0" fontAlgn="base" hangingPunct="0">
              <a:spcBef>
                <a:spcPct val="0"/>
              </a:spcBef>
              <a:spcAft>
                <a:spcPct val="0"/>
              </a:spcAft>
              <a:defRPr sz="1200" i="1">
                <a:solidFill>
                  <a:schemeClr val="tx1"/>
                </a:solidFill>
                <a:latin typeface="Verdana" charset="0"/>
                <a:ea typeface="ＭＳ Ｐゴシック" charset="0"/>
              </a:defRPr>
            </a:lvl7pPr>
            <a:lvl8pPr marL="3429000" indent="-228600" eaLnBrk="0" fontAlgn="base" hangingPunct="0">
              <a:spcBef>
                <a:spcPct val="0"/>
              </a:spcBef>
              <a:spcAft>
                <a:spcPct val="0"/>
              </a:spcAft>
              <a:defRPr sz="1200" i="1">
                <a:solidFill>
                  <a:schemeClr val="tx1"/>
                </a:solidFill>
                <a:latin typeface="Verdana" charset="0"/>
                <a:ea typeface="ＭＳ Ｐゴシック" charset="0"/>
              </a:defRPr>
            </a:lvl8pPr>
            <a:lvl9pPr marL="3886200" indent="-228600" eaLnBrk="0" fontAlgn="base" hangingPunct="0">
              <a:spcBef>
                <a:spcPct val="0"/>
              </a:spcBef>
              <a:spcAft>
                <a:spcPct val="0"/>
              </a:spcAft>
              <a:defRPr sz="1200" i="1">
                <a:solidFill>
                  <a:schemeClr val="tx1"/>
                </a:solidFill>
                <a:latin typeface="Verdana" charset="0"/>
                <a:ea typeface="ＭＳ Ｐゴシック" charset="0"/>
              </a:defRPr>
            </a:lvl9pPr>
          </a:lstStyle>
          <a:p>
            <a:r>
              <a:rPr lang="en-US" altLang="ja-JP">
                <a:solidFill>
                  <a:srgbClr val="ED181E"/>
                </a:solidFill>
              </a:rPr>
              <a:t>disocation glide: </a:t>
            </a:r>
            <a:r>
              <a:rPr lang="en-US">
                <a:solidFill>
                  <a:srgbClr val="ED181E"/>
                </a:solidFill>
              </a:rPr>
              <a:t>la dislocaci</a:t>
            </a:r>
            <a:r>
              <a:rPr lang="en-US" altLang="ja-JP">
                <a:solidFill>
                  <a:srgbClr val="ED181E"/>
                </a:solidFill>
              </a:rPr>
              <a:t>ón se </a:t>
            </a:r>
            <a:r>
              <a:rPr lang="en-US">
                <a:solidFill>
                  <a:srgbClr val="ED181E"/>
                </a:solidFill>
              </a:rPr>
              <a:t>propaga</a:t>
            </a:r>
            <a:r>
              <a:rPr lang="en-US" altLang="ja-JP">
                <a:solidFill>
                  <a:srgbClr val="ED181E"/>
                </a:solidFill>
              </a:rPr>
              <a:t> o "desliza" dentro de un plano cristalografico</a:t>
            </a:r>
          </a:p>
        </p:txBody>
      </p:sp>
      <p:sp>
        <p:nvSpPr>
          <p:cNvPr id="34822" name="Freeform 13"/>
          <p:cNvSpPr>
            <a:spLocks/>
          </p:cNvSpPr>
          <p:nvPr/>
        </p:nvSpPr>
        <p:spPr bwMode="auto">
          <a:xfrm>
            <a:off x="1112838" y="609600"/>
            <a:ext cx="711200" cy="169863"/>
          </a:xfrm>
          <a:custGeom>
            <a:avLst/>
            <a:gdLst>
              <a:gd name="T0" fmla="*/ 2147483647 w 448"/>
              <a:gd name="T1" fmla="*/ 2147483647 h 107"/>
              <a:gd name="T2" fmla="*/ 0 w 448"/>
              <a:gd name="T3" fmla="*/ 2147483647 h 107"/>
              <a:gd name="T4" fmla="*/ 2147483647 w 448"/>
              <a:gd name="T5" fmla="*/ 0 h 107"/>
              <a:gd name="T6" fmla="*/ 0 60000 65536"/>
              <a:gd name="T7" fmla="*/ 0 60000 65536"/>
              <a:gd name="T8" fmla="*/ 0 60000 65536"/>
              <a:gd name="T9" fmla="*/ 0 w 448"/>
              <a:gd name="T10" fmla="*/ 0 h 107"/>
              <a:gd name="T11" fmla="*/ 448 w 448"/>
              <a:gd name="T12" fmla="*/ 107 h 107"/>
            </a:gdLst>
            <a:ahLst/>
            <a:cxnLst>
              <a:cxn ang="T6">
                <a:pos x="T0" y="T1"/>
              </a:cxn>
              <a:cxn ang="T7">
                <a:pos x="T2" y="T3"/>
              </a:cxn>
              <a:cxn ang="T8">
                <a:pos x="T4" y="T5"/>
              </a:cxn>
            </a:cxnLst>
            <a:rect l="T9" t="T10" r="T11" b="T12"/>
            <a:pathLst>
              <a:path w="448" h="107">
                <a:moveTo>
                  <a:pt x="448" y="107"/>
                </a:moveTo>
                <a:lnTo>
                  <a:pt x="0" y="107"/>
                </a:lnTo>
                <a:lnTo>
                  <a:pt x="235" y="0"/>
                </a:ln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s-ES_tradnl"/>
          </a:p>
        </p:txBody>
      </p:sp>
      <p:sp>
        <p:nvSpPr>
          <p:cNvPr id="34823" name="Freeform 14"/>
          <p:cNvSpPr>
            <a:spLocks/>
          </p:cNvSpPr>
          <p:nvPr/>
        </p:nvSpPr>
        <p:spPr bwMode="auto">
          <a:xfrm rot="10800000">
            <a:off x="1392238" y="1751013"/>
            <a:ext cx="711200" cy="169862"/>
          </a:xfrm>
          <a:custGeom>
            <a:avLst/>
            <a:gdLst>
              <a:gd name="T0" fmla="*/ 2147483647 w 448"/>
              <a:gd name="T1" fmla="*/ 2147483647 h 107"/>
              <a:gd name="T2" fmla="*/ 0 w 448"/>
              <a:gd name="T3" fmla="*/ 2147483647 h 107"/>
              <a:gd name="T4" fmla="*/ 2147483647 w 448"/>
              <a:gd name="T5" fmla="*/ 0 h 107"/>
              <a:gd name="T6" fmla="*/ 0 60000 65536"/>
              <a:gd name="T7" fmla="*/ 0 60000 65536"/>
              <a:gd name="T8" fmla="*/ 0 60000 65536"/>
              <a:gd name="T9" fmla="*/ 0 w 448"/>
              <a:gd name="T10" fmla="*/ 0 h 107"/>
              <a:gd name="T11" fmla="*/ 448 w 448"/>
              <a:gd name="T12" fmla="*/ 107 h 107"/>
            </a:gdLst>
            <a:ahLst/>
            <a:cxnLst>
              <a:cxn ang="T6">
                <a:pos x="T0" y="T1"/>
              </a:cxn>
              <a:cxn ang="T7">
                <a:pos x="T2" y="T3"/>
              </a:cxn>
              <a:cxn ang="T8">
                <a:pos x="T4" y="T5"/>
              </a:cxn>
            </a:cxnLst>
            <a:rect l="T9" t="T10" r="T11" b="T12"/>
            <a:pathLst>
              <a:path w="448" h="107">
                <a:moveTo>
                  <a:pt x="448" y="107"/>
                </a:moveTo>
                <a:lnTo>
                  <a:pt x="0" y="107"/>
                </a:lnTo>
                <a:lnTo>
                  <a:pt x="235" y="0"/>
                </a:ln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s-ES_tradnl"/>
          </a:p>
        </p:txBody>
      </p:sp>
      <p:sp>
        <p:nvSpPr>
          <p:cNvPr id="34824" name="Text Box 16"/>
          <p:cNvSpPr txBox="1">
            <a:spLocks noChangeArrowheads="1"/>
          </p:cNvSpPr>
          <p:nvPr/>
        </p:nvSpPr>
        <p:spPr bwMode="auto">
          <a:xfrm>
            <a:off x="3298825" y="257175"/>
            <a:ext cx="3551238"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200" i="1">
                <a:solidFill>
                  <a:schemeClr val="tx1"/>
                </a:solidFill>
                <a:latin typeface="Verdana" charset="0"/>
                <a:ea typeface="ＭＳ Ｐゴシック" charset="0"/>
                <a:cs typeface="ＭＳ Ｐゴシック" charset="0"/>
              </a:defRPr>
            </a:lvl1pPr>
            <a:lvl2pPr marL="742950" indent="-285750">
              <a:defRPr sz="1200" i="1">
                <a:solidFill>
                  <a:schemeClr val="tx1"/>
                </a:solidFill>
                <a:latin typeface="Verdana" charset="0"/>
                <a:ea typeface="ＭＳ Ｐゴシック" charset="0"/>
              </a:defRPr>
            </a:lvl2pPr>
            <a:lvl3pPr marL="1143000" indent="-228600">
              <a:defRPr sz="1200" i="1">
                <a:solidFill>
                  <a:schemeClr val="tx1"/>
                </a:solidFill>
                <a:latin typeface="Verdana" charset="0"/>
                <a:ea typeface="ＭＳ Ｐゴシック" charset="0"/>
              </a:defRPr>
            </a:lvl3pPr>
            <a:lvl4pPr marL="1600200" indent="-228600">
              <a:defRPr sz="1200" i="1">
                <a:solidFill>
                  <a:schemeClr val="tx1"/>
                </a:solidFill>
                <a:latin typeface="Verdana" charset="0"/>
                <a:ea typeface="ＭＳ Ｐゴシック" charset="0"/>
              </a:defRPr>
            </a:lvl4pPr>
            <a:lvl5pPr marL="2057400" indent="-228600">
              <a:defRPr sz="1200" i="1">
                <a:solidFill>
                  <a:schemeClr val="tx1"/>
                </a:solidFill>
                <a:latin typeface="Verdana" charset="0"/>
                <a:ea typeface="ＭＳ Ｐゴシック" charset="0"/>
              </a:defRPr>
            </a:lvl5pPr>
            <a:lvl6pPr marL="2514600" indent="-228600" eaLnBrk="0" fontAlgn="base" hangingPunct="0">
              <a:spcBef>
                <a:spcPct val="0"/>
              </a:spcBef>
              <a:spcAft>
                <a:spcPct val="0"/>
              </a:spcAft>
              <a:defRPr sz="1200" i="1">
                <a:solidFill>
                  <a:schemeClr val="tx1"/>
                </a:solidFill>
                <a:latin typeface="Verdana" charset="0"/>
                <a:ea typeface="ＭＳ Ｐゴシック" charset="0"/>
              </a:defRPr>
            </a:lvl6pPr>
            <a:lvl7pPr marL="2971800" indent="-228600" eaLnBrk="0" fontAlgn="base" hangingPunct="0">
              <a:spcBef>
                <a:spcPct val="0"/>
              </a:spcBef>
              <a:spcAft>
                <a:spcPct val="0"/>
              </a:spcAft>
              <a:defRPr sz="1200" i="1">
                <a:solidFill>
                  <a:schemeClr val="tx1"/>
                </a:solidFill>
                <a:latin typeface="Verdana" charset="0"/>
                <a:ea typeface="ＭＳ Ｐゴシック" charset="0"/>
              </a:defRPr>
            </a:lvl7pPr>
            <a:lvl8pPr marL="3429000" indent="-228600" eaLnBrk="0" fontAlgn="base" hangingPunct="0">
              <a:spcBef>
                <a:spcPct val="0"/>
              </a:spcBef>
              <a:spcAft>
                <a:spcPct val="0"/>
              </a:spcAft>
              <a:defRPr sz="1200" i="1">
                <a:solidFill>
                  <a:schemeClr val="tx1"/>
                </a:solidFill>
                <a:latin typeface="Verdana" charset="0"/>
                <a:ea typeface="ＭＳ Ｐゴシック" charset="0"/>
              </a:defRPr>
            </a:lvl8pPr>
            <a:lvl9pPr marL="3886200" indent="-228600" eaLnBrk="0" fontAlgn="base" hangingPunct="0">
              <a:spcBef>
                <a:spcPct val="0"/>
              </a:spcBef>
              <a:spcAft>
                <a:spcPct val="0"/>
              </a:spcAft>
              <a:defRPr sz="1200" i="1">
                <a:solidFill>
                  <a:schemeClr val="tx1"/>
                </a:solidFill>
                <a:latin typeface="Verdana" charset="0"/>
                <a:ea typeface="ＭＳ Ｐゴシック" charset="0"/>
              </a:defRPr>
            </a:lvl9pPr>
          </a:lstStyle>
          <a:p>
            <a:r>
              <a:rPr lang="en-US" sz="1600">
                <a:solidFill>
                  <a:srgbClr val="ED181E"/>
                </a:solidFill>
              </a:rPr>
              <a:t>Defectos lineales = dislocaciones</a:t>
            </a:r>
          </a:p>
        </p:txBody>
      </p:sp>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5" name="Picture 2" descr="Dislocation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1363" y="790575"/>
            <a:ext cx="7643812" cy="526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6" name="Text Box 6"/>
          <p:cNvSpPr txBox="1">
            <a:spLocks noChangeArrowheads="1"/>
          </p:cNvSpPr>
          <p:nvPr/>
        </p:nvSpPr>
        <p:spPr bwMode="auto">
          <a:xfrm>
            <a:off x="-600075" y="5248275"/>
            <a:ext cx="2847975"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200" i="1">
                <a:solidFill>
                  <a:schemeClr val="tx1"/>
                </a:solidFill>
                <a:latin typeface="Verdana" charset="0"/>
                <a:ea typeface="ＭＳ Ｐゴシック" charset="0"/>
                <a:cs typeface="ＭＳ Ｐゴシック" charset="0"/>
              </a:defRPr>
            </a:lvl1pPr>
            <a:lvl2pPr marL="742950" indent="-285750">
              <a:defRPr sz="1200" i="1">
                <a:solidFill>
                  <a:schemeClr val="tx1"/>
                </a:solidFill>
                <a:latin typeface="Verdana" charset="0"/>
                <a:ea typeface="ＭＳ Ｐゴシック" charset="0"/>
              </a:defRPr>
            </a:lvl2pPr>
            <a:lvl3pPr marL="1143000" indent="-228600">
              <a:defRPr sz="1200" i="1">
                <a:solidFill>
                  <a:schemeClr val="tx1"/>
                </a:solidFill>
                <a:latin typeface="Verdana" charset="0"/>
                <a:ea typeface="ＭＳ Ｐゴシック" charset="0"/>
              </a:defRPr>
            </a:lvl3pPr>
            <a:lvl4pPr marL="1600200" indent="-228600">
              <a:defRPr sz="1200" i="1">
                <a:solidFill>
                  <a:schemeClr val="tx1"/>
                </a:solidFill>
                <a:latin typeface="Verdana" charset="0"/>
                <a:ea typeface="ＭＳ Ｐゴシック" charset="0"/>
              </a:defRPr>
            </a:lvl4pPr>
            <a:lvl5pPr marL="2057400" indent="-228600">
              <a:defRPr sz="1200" i="1">
                <a:solidFill>
                  <a:schemeClr val="tx1"/>
                </a:solidFill>
                <a:latin typeface="Verdana" charset="0"/>
                <a:ea typeface="ＭＳ Ｐゴシック" charset="0"/>
              </a:defRPr>
            </a:lvl5pPr>
            <a:lvl6pPr marL="2514600" indent="-228600" eaLnBrk="0" fontAlgn="base" hangingPunct="0">
              <a:spcBef>
                <a:spcPct val="0"/>
              </a:spcBef>
              <a:spcAft>
                <a:spcPct val="0"/>
              </a:spcAft>
              <a:defRPr sz="1200" i="1">
                <a:solidFill>
                  <a:schemeClr val="tx1"/>
                </a:solidFill>
                <a:latin typeface="Verdana" charset="0"/>
                <a:ea typeface="ＭＳ Ｐゴシック" charset="0"/>
              </a:defRPr>
            </a:lvl6pPr>
            <a:lvl7pPr marL="2971800" indent="-228600" eaLnBrk="0" fontAlgn="base" hangingPunct="0">
              <a:spcBef>
                <a:spcPct val="0"/>
              </a:spcBef>
              <a:spcAft>
                <a:spcPct val="0"/>
              </a:spcAft>
              <a:defRPr sz="1200" i="1">
                <a:solidFill>
                  <a:schemeClr val="tx1"/>
                </a:solidFill>
                <a:latin typeface="Verdana" charset="0"/>
                <a:ea typeface="ＭＳ Ｐゴシック" charset="0"/>
              </a:defRPr>
            </a:lvl7pPr>
            <a:lvl8pPr marL="3429000" indent="-228600" eaLnBrk="0" fontAlgn="base" hangingPunct="0">
              <a:spcBef>
                <a:spcPct val="0"/>
              </a:spcBef>
              <a:spcAft>
                <a:spcPct val="0"/>
              </a:spcAft>
              <a:defRPr sz="1200" i="1">
                <a:solidFill>
                  <a:schemeClr val="tx1"/>
                </a:solidFill>
                <a:latin typeface="Verdana" charset="0"/>
                <a:ea typeface="ＭＳ Ｐゴシック" charset="0"/>
              </a:defRPr>
            </a:lvl8pPr>
            <a:lvl9pPr marL="3886200" indent="-228600" eaLnBrk="0" fontAlgn="base" hangingPunct="0">
              <a:spcBef>
                <a:spcPct val="0"/>
              </a:spcBef>
              <a:spcAft>
                <a:spcPct val="0"/>
              </a:spcAft>
              <a:defRPr sz="1200" i="1">
                <a:solidFill>
                  <a:schemeClr val="tx1"/>
                </a:solidFill>
                <a:latin typeface="Verdana" charset="0"/>
                <a:ea typeface="ＭＳ Ｐゴシック" charset="0"/>
              </a:defRPr>
            </a:lvl9pPr>
          </a:lstStyle>
          <a:p>
            <a:r>
              <a:rPr lang="en-US" sz="1600"/>
              <a:t>	Edge dislocation:</a:t>
            </a:r>
          </a:p>
        </p:txBody>
      </p:sp>
      <p:sp>
        <p:nvSpPr>
          <p:cNvPr id="36867" name="Text Box 7"/>
          <p:cNvSpPr txBox="1">
            <a:spLocks noChangeArrowheads="1"/>
          </p:cNvSpPr>
          <p:nvPr/>
        </p:nvSpPr>
        <p:spPr bwMode="auto">
          <a:xfrm>
            <a:off x="-701675" y="5591175"/>
            <a:ext cx="2963863"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200" i="1">
                <a:solidFill>
                  <a:schemeClr val="tx1"/>
                </a:solidFill>
                <a:latin typeface="Verdana" charset="0"/>
                <a:ea typeface="ＭＳ Ｐゴシック" charset="0"/>
                <a:cs typeface="ＭＳ Ｐゴシック" charset="0"/>
              </a:defRPr>
            </a:lvl1pPr>
            <a:lvl2pPr marL="742950" indent="-285750">
              <a:defRPr sz="1200" i="1">
                <a:solidFill>
                  <a:schemeClr val="tx1"/>
                </a:solidFill>
                <a:latin typeface="Verdana" charset="0"/>
                <a:ea typeface="ＭＳ Ｐゴシック" charset="0"/>
              </a:defRPr>
            </a:lvl2pPr>
            <a:lvl3pPr marL="1143000" indent="-228600">
              <a:defRPr sz="1200" i="1">
                <a:solidFill>
                  <a:schemeClr val="tx1"/>
                </a:solidFill>
                <a:latin typeface="Verdana" charset="0"/>
                <a:ea typeface="ＭＳ Ｐゴシック" charset="0"/>
              </a:defRPr>
            </a:lvl3pPr>
            <a:lvl4pPr marL="1600200" indent="-228600">
              <a:defRPr sz="1200" i="1">
                <a:solidFill>
                  <a:schemeClr val="tx1"/>
                </a:solidFill>
                <a:latin typeface="Verdana" charset="0"/>
                <a:ea typeface="ＭＳ Ｐゴシック" charset="0"/>
              </a:defRPr>
            </a:lvl4pPr>
            <a:lvl5pPr marL="2057400" indent="-228600">
              <a:defRPr sz="1200" i="1">
                <a:solidFill>
                  <a:schemeClr val="tx1"/>
                </a:solidFill>
                <a:latin typeface="Verdana" charset="0"/>
                <a:ea typeface="ＭＳ Ｐゴシック" charset="0"/>
              </a:defRPr>
            </a:lvl5pPr>
            <a:lvl6pPr marL="2514600" indent="-228600" eaLnBrk="0" fontAlgn="base" hangingPunct="0">
              <a:spcBef>
                <a:spcPct val="0"/>
              </a:spcBef>
              <a:spcAft>
                <a:spcPct val="0"/>
              </a:spcAft>
              <a:defRPr sz="1200" i="1">
                <a:solidFill>
                  <a:schemeClr val="tx1"/>
                </a:solidFill>
                <a:latin typeface="Verdana" charset="0"/>
                <a:ea typeface="ＭＳ Ｐゴシック" charset="0"/>
              </a:defRPr>
            </a:lvl6pPr>
            <a:lvl7pPr marL="2971800" indent="-228600" eaLnBrk="0" fontAlgn="base" hangingPunct="0">
              <a:spcBef>
                <a:spcPct val="0"/>
              </a:spcBef>
              <a:spcAft>
                <a:spcPct val="0"/>
              </a:spcAft>
              <a:defRPr sz="1200" i="1">
                <a:solidFill>
                  <a:schemeClr val="tx1"/>
                </a:solidFill>
                <a:latin typeface="Verdana" charset="0"/>
                <a:ea typeface="ＭＳ Ｐゴシック" charset="0"/>
              </a:defRPr>
            </a:lvl7pPr>
            <a:lvl8pPr marL="3429000" indent="-228600" eaLnBrk="0" fontAlgn="base" hangingPunct="0">
              <a:spcBef>
                <a:spcPct val="0"/>
              </a:spcBef>
              <a:spcAft>
                <a:spcPct val="0"/>
              </a:spcAft>
              <a:defRPr sz="1200" i="1">
                <a:solidFill>
                  <a:schemeClr val="tx1"/>
                </a:solidFill>
                <a:latin typeface="Verdana" charset="0"/>
                <a:ea typeface="ＭＳ Ｐゴシック" charset="0"/>
              </a:defRPr>
            </a:lvl8pPr>
            <a:lvl9pPr marL="3886200" indent="-228600" eaLnBrk="0" fontAlgn="base" hangingPunct="0">
              <a:spcBef>
                <a:spcPct val="0"/>
              </a:spcBef>
              <a:spcAft>
                <a:spcPct val="0"/>
              </a:spcAft>
              <a:defRPr sz="1200" i="1">
                <a:solidFill>
                  <a:schemeClr val="tx1"/>
                </a:solidFill>
                <a:latin typeface="Verdana" charset="0"/>
                <a:ea typeface="ＭＳ Ｐゴシック" charset="0"/>
              </a:defRPr>
            </a:lvl9pPr>
          </a:lstStyle>
          <a:p>
            <a:r>
              <a:rPr lang="en-US" sz="1600"/>
              <a:t>	Screw dislocation:</a:t>
            </a:r>
          </a:p>
        </p:txBody>
      </p:sp>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8913" name="Group 7"/>
          <p:cNvGrpSpPr>
            <a:grpSpLocks/>
          </p:cNvGrpSpPr>
          <p:nvPr/>
        </p:nvGrpSpPr>
        <p:grpSpPr bwMode="auto">
          <a:xfrm>
            <a:off x="4022725" y="2171700"/>
            <a:ext cx="4710113" cy="4530725"/>
            <a:chOff x="1390" y="872"/>
            <a:chExt cx="2967" cy="2854"/>
          </a:xfrm>
        </p:grpSpPr>
        <p:pic>
          <p:nvPicPr>
            <p:cNvPr id="38916" name="Picture 4" descr="alice post dislocs in exp def quartz"/>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3" y="872"/>
              <a:ext cx="2954" cy="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7" name="Text Box 5"/>
            <p:cNvSpPr txBox="1">
              <a:spLocks noChangeArrowheads="1"/>
            </p:cNvSpPr>
            <p:nvPr/>
          </p:nvSpPr>
          <p:spPr bwMode="auto">
            <a:xfrm>
              <a:off x="1390" y="3438"/>
              <a:ext cx="2886"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200" i="1">
                  <a:solidFill>
                    <a:schemeClr val="tx1"/>
                  </a:solidFill>
                  <a:latin typeface="Verdana" charset="0"/>
                  <a:ea typeface="ＭＳ Ｐゴシック" charset="0"/>
                  <a:cs typeface="ＭＳ Ｐゴシック" charset="0"/>
                </a:defRPr>
              </a:lvl1pPr>
              <a:lvl2pPr marL="742950" indent="-285750">
                <a:defRPr sz="1200" i="1">
                  <a:solidFill>
                    <a:schemeClr val="tx1"/>
                  </a:solidFill>
                  <a:latin typeface="Verdana" charset="0"/>
                  <a:ea typeface="ＭＳ Ｐゴシック" charset="0"/>
                </a:defRPr>
              </a:lvl2pPr>
              <a:lvl3pPr marL="1143000" indent="-228600">
                <a:defRPr sz="1200" i="1">
                  <a:solidFill>
                    <a:schemeClr val="tx1"/>
                  </a:solidFill>
                  <a:latin typeface="Verdana" charset="0"/>
                  <a:ea typeface="ＭＳ Ｐゴシック" charset="0"/>
                </a:defRPr>
              </a:lvl3pPr>
              <a:lvl4pPr marL="1600200" indent="-228600">
                <a:defRPr sz="1200" i="1">
                  <a:solidFill>
                    <a:schemeClr val="tx1"/>
                  </a:solidFill>
                  <a:latin typeface="Verdana" charset="0"/>
                  <a:ea typeface="ＭＳ Ｐゴシック" charset="0"/>
                </a:defRPr>
              </a:lvl4pPr>
              <a:lvl5pPr marL="2057400" indent="-228600">
                <a:defRPr sz="1200" i="1">
                  <a:solidFill>
                    <a:schemeClr val="tx1"/>
                  </a:solidFill>
                  <a:latin typeface="Verdana" charset="0"/>
                  <a:ea typeface="ＭＳ Ｐゴシック" charset="0"/>
                </a:defRPr>
              </a:lvl5pPr>
              <a:lvl6pPr marL="2514600" indent="-228600" eaLnBrk="0" fontAlgn="base" hangingPunct="0">
                <a:spcBef>
                  <a:spcPct val="0"/>
                </a:spcBef>
                <a:spcAft>
                  <a:spcPct val="0"/>
                </a:spcAft>
                <a:defRPr sz="1200" i="1">
                  <a:solidFill>
                    <a:schemeClr val="tx1"/>
                  </a:solidFill>
                  <a:latin typeface="Verdana" charset="0"/>
                  <a:ea typeface="ＭＳ Ｐゴシック" charset="0"/>
                </a:defRPr>
              </a:lvl6pPr>
              <a:lvl7pPr marL="2971800" indent="-228600" eaLnBrk="0" fontAlgn="base" hangingPunct="0">
                <a:spcBef>
                  <a:spcPct val="0"/>
                </a:spcBef>
                <a:spcAft>
                  <a:spcPct val="0"/>
                </a:spcAft>
                <a:defRPr sz="1200" i="1">
                  <a:solidFill>
                    <a:schemeClr val="tx1"/>
                  </a:solidFill>
                  <a:latin typeface="Verdana" charset="0"/>
                  <a:ea typeface="ＭＳ Ｐゴシック" charset="0"/>
                </a:defRPr>
              </a:lvl7pPr>
              <a:lvl8pPr marL="3429000" indent="-228600" eaLnBrk="0" fontAlgn="base" hangingPunct="0">
                <a:spcBef>
                  <a:spcPct val="0"/>
                </a:spcBef>
                <a:spcAft>
                  <a:spcPct val="0"/>
                </a:spcAft>
                <a:defRPr sz="1200" i="1">
                  <a:solidFill>
                    <a:schemeClr val="tx1"/>
                  </a:solidFill>
                  <a:latin typeface="Verdana" charset="0"/>
                  <a:ea typeface="ＭＳ Ｐゴシック" charset="0"/>
                </a:defRPr>
              </a:lvl8pPr>
              <a:lvl9pPr marL="3886200" indent="-228600" eaLnBrk="0" fontAlgn="base" hangingPunct="0">
                <a:spcBef>
                  <a:spcPct val="0"/>
                </a:spcBef>
                <a:spcAft>
                  <a:spcPct val="0"/>
                </a:spcAft>
                <a:defRPr sz="1200" i="1">
                  <a:solidFill>
                    <a:schemeClr val="tx1"/>
                  </a:solidFill>
                  <a:latin typeface="Verdana" charset="0"/>
                  <a:ea typeface="ＭＳ Ｐゴシック" charset="0"/>
                </a:defRPr>
              </a:lvl9pPr>
            </a:lstStyle>
            <a:p>
              <a:r>
                <a:rPr lang="en-US" i="0">
                  <a:latin typeface="Times" charset="0"/>
                </a:rPr>
                <a:t>This TEM image shows dislocation lines inthe interior of a quartz grain experimentally deformed by Alice Post</a:t>
              </a:r>
            </a:p>
          </p:txBody>
        </p:sp>
      </p:grpSp>
      <p:pic>
        <p:nvPicPr>
          <p:cNvPr id="38914" name="Picture 6" descr="dislocation image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5900" y="114300"/>
            <a:ext cx="4792663" cy="3890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5" name="Text Box 11"/>
          <p:cNvSpPr txBox="1">
            <a:spLocks noChangeArrowheads="1"/>
          </p:cNvSpPr>
          <p:nvPr/>
        </p:nvSpPr>
        <p:spPr bwMode="auto">
          <a:xfrm>
            <a:off x="200025" y="4032250"/>
            <a:ext cx="2152650"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200" i="1">
                <a:solidFill>
                  <a:schemeClr val="tx1"/>
                </a:solidFill>
                <a:latin typeface="Verdana" charset="0"/>
                <a:ea typeface="ＭＳ Ｐゴシック" charset="0"/>
                <a:cs typeface="ＭＳ Ｐゴシック" charset="0"/>
              </a:defRPr>
            </a:lvl1pPr>
            <a:lvl2pPr marL="742950" indent="-285750">
              <a:defRPr sz="1200" i="1">
                <a:solidFill>
                  <a:schemeClr val="tx1"/>
                </a:solidFill>
                <a:latin typeface="Verdana" charset="0"/>
                <a:ea typeface="ＭＳ Ｐゴシック" charset="0"/>
              </a:defRPr>
            </a:lvl2pPr>
            <a:lvl3pPr marL="1143000" indent="-228600">
              <a:defRPr sz="1200" i="1">
                <a:solidFill>
                  <a:schemeClr val="tx1"/>
                </a:solidFill>
                <a:latin typeface="Verdana" charset="0"/>
                <a:ea typeface="ＭＳ Ｐゴシック" charset="0"/>
              </a:defRPr>
            </a:lvl3pPr>
            <a:lvl4pPr marL="1600200" indent="-228600">
              <a:defRPr sz="1200" i="1">
                <a:solidFill>
                  <a:schemeClr val="tx1"/>
                </a:solidFill>
                <a:latin typeface="Verdana" charset="0"/>
                <a:ea typeface="ＭＳ Ｐゴシック" charset="0"/>
              </a:defRPr>
            </a:lvl4pPr>
            <a:lvl5pPr marL="2057400" indent="-228600">
              <a:defRPr sz="1200" i="1">
                <a:solidFill>
                  <a:schemeClr val="tx1"/>
                </a:solidFill>
                <a:latin typeface="Verdana" charset="0"/>
                <a:ea typeface="ＭＳ Ｐゴシック" charset="0"/>
              </a:defRPr>
            </a:lvl5pPr>
            <a:lvl6pPr marL="2514600" indent="-228600" eaLnBrk="0" fontAlgn="base" hangingPunct="0">
              <a:spcBef>
                <a:spcPct val="0"/>
              </a:spcBef>
              <a:spcAft>
                <a:spcPct val="0"/>
              </a:spcAft>
              <a:defRPr sz="1200" i="1">
                <a:solidFill>
                  <a:schemeClr val="tx1"/>
                </a:solidFill>
                <a:latin typeface="Verdana" charset="0"/>
                <a:ea typeface="ＭＳ Ｐゴシック" charset="0"/>
              </a:defRPr>
            </a:lvl6pPr>
            <a:lvl7pPr marL="2971800" indent="-228600" eaLnBrk="0" fontAlgn="base" hangingPunct="0">
              <a:spcBef>
                <a:spcPct val="0"/>
              </a:spcBef>
              <a:spcAft>
                <a:spcPct val="0"/>
              </a:spcAft>
              <a:defRPr sz="1200" i="1">
                <a:solidFill>
                  <a:schemeClr val="tx1"/>
                </a:solidFill>
                <a:latin typeface="Verdana" charset="0"/>
                <a:ea typeface="ＭＳ Ｐゴシック" charset="0"/>
              </a:defRPr>
            </a:lvl7pPr>
            <a:lvl8pPr marL="3429000" indent="-228600" eaLnBrk="0" fontAlgn="base" hangingPunct="0">
              <a:spcBef>
                <a:spcPct val="0"/>
              </a:spcBef>
              <a:spcAft>
                <a:spcPct val="0"/>
              </a:spcAft>
              <a:defRPr sz="1200" i="1">
                <a:solidFill>
                  <a:schemeClr val="tx1"/>
                </a:solidFill>
                <a:latin typeface="Verdana" charset="0"/>
                <a:ea typeface="ＭＳ Ｐゴシック" charset="0"/>
              </a:defRPr>
            </a:lvl8pPr>
            <a:lvl9pPr marL="3886200" indent="-228600" eaLnBrk="0" fontAlgn="base" hangingPunct="0">
              <a:spcBef>
                <a:spcPct val="0"/>
              </a:spcBef>
              <a:spcAft>
                <a:spcPct val="0"/>
              </a:spcAft>
              <a:defRPr sz="1200" i="1">
                <a:solidFill>
                  <a:schemeClr val="tx1"/>
                </a:solidFill>
                <a:latin typeface="Verdana" charset="0"/>
                <a:ea typeface="ＭＳ Ｐゴシック" charset="0"/>
              </a:defRPr>
            </a:lvl9pPr>
          </a:lstStyle>
          <a:p>
            <a:r>
              <a:rPr lang="en-US"/>
              <a:t>dislocaciones en un metal</a:t>
            </a:r>
          </a:p>
        </p:txBody>
      </p:sp>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1" name="Picture 4" descr="Disloc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3688" y="3489325"/>
            <a:ext cx="3502025" cy="2925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2" name="Text Box 7"/>
          <p:cNvSpPr txBox="1">
            <a:spLocks noChangeArrowheads="1"/>
          </p:cNvSpPr>
          <p:nvPr/>
        </p:nvSpPr>
        <p:spPr bwMode="auto">
          <a:xfrm>
            <a:off x="3705225" y="4321175"/>
            <a:ext cx="4854575" cy="159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200" i="1">
                <a:solidFill>
                  <a:schemeClr val="tx1"/>
                </a:solidFill>
                <a:latin typeface="Verdana" charset="0"/>
                <a:ea typeface="ＭＳ Ｐゴシック" charset="0"/>
                <a:cs typeface="ＭＳ Ｐゴシック" charset="0"/>
              </a:defRPr>
            </a:lvl1pPr>
            <a:lvl2pPr marL="742950" indent="-285750">
              <a:defRPr sz="1200" i="1">
                <a:solidFill>
                  <a:schemeClr val="tx1"/>
                </a:solidFill>
                <a:latin typeface="Verdana" charset="0"/>
                <a:ea typeface="ＭＳ Ｐゴシック" charset="0"/>
              </a:defRPr>
            </a:lvl2pPr>
            <a:lvl3pPr marL="1143000" indent="-228600">
              <a:defRPr sz="1200" i="1">
                <a:solidFill>
                  <a:schemeClr val="tx1"/>
                </a:solidFill>
                <a:latin typeface="Verdana" charset="0"/>
                <a:ea typeface="ＭＳ Ｐゴシック" charset="0"/>
              </a:defRPr>
            </a:lvl3pPr>
            <a:lvl4pPr marL="1600200" indent="-228600">
              <a:defRPr sz="1200" i="1">
                <a:solidFill>
                  <a:schemeClr val="tx1"/>
                </a:solidFill>
                <a:latin typeface="Verdana" charset="0"/>
                <a:ea typeface="ＭＳ Ｐゴシック" charset="0"/>
              </a:defRPr>
            </a:lvl4pPr>
            <a:lvl5pPr marL="2057400" indent="-228600">
              <a:defRPr sz="1200" i="1">
                <a:solidFill>
                  <a:schemeClr val="tx1"/>
                </a:solidFill>
                <a:latin typeface="Verdana" charset="0"/>
                <a:ea typeface="ＭＳ Ｐゴシック" charset="0"/>
              </a:defRPr>
            </a:lvl5pPr>
            <a:lvl6pPr marL="2514600" indent="-228600" eaLnBrk="0" fontAlgn="base" hangingPunct="0">
              <a:spcBef>
                <a:spcPct val="0"/>
              </a:spcBef>
              <a:spcAft>
                <a:spcPct val="0"/>
              </a:spcAft>
              <a:defRPr sz="1200" i="1">
                <a:solidFill>
                  <a:schemeClr val="tx1"/>
                </a:solidFill>
                <a:latin typeface="Verdana" charset="0"/>
                <a:ea typeface="ＭＳ Ｐゴシック" charset="0"/>
              </a:defRPr>
            </a:lvl6pPr>
            <a:lvl7pPr marL="2971800" indent="-228600" eaLnBrk="0" fontAlgn="base" hangingPunct="0">
              <a:spcBef>
                <a:spcPct val="0"/>
              </a:spcBef>
              <a:spcAft>
                <a:spcPct val="0"/>
              </a:spcAft>
              <a:defRPr sz="1200" i="1">
                <a:solidFill>
                  <a:schemeClr val="tx1"/>
                </a:solidFill>
                <a:latin typeface="Verdana" charset="0"/>
                <a:ea typeface="ＭＳ Ｐゴシック" charset="0"/>
              </a:defRPr>
            </a:lvl7pPr>
            <a:lvl8pPr marL="3429000" indent="-228600" eaLnBrk="0" fontAlgn="base" hangingPunct="0">
              <a:spcBef>
                <a:spcPct val="0"/>
              </a:spcBef>
              <a:spcAft>
                <a:spcPct val="0"/>
              </a:spcAft>
              <a:defRPr sz="1200" i="1">
                <a:solidFill>
                  <a:schemeClr val="tx1"/>
                </a:solidFill>
                <a:latin typeface="Verdana" charset="0"/>
                <a:ea typeface="ＭＳ Ｐゴシック" charset="0"/>
              </a:defRPr>
            </a:lvl8pPr>
            <a:lvl9pPr marL="3886200" indent="-228600" eaLnBrk="0" fontAlgn="base" hangingPunct="0">
              <a:spcBef>
                <a:spcPct val="0"/>
              </a:spcBef>
              <a:spcAft>
                <a:spcPct val="0"/>
              </a:spcAft>
              <a:defRPr sz="1200" i="1">
                <a:solidFill>
                  <a:schemeClr val="tx1"/>
                </a:solidFill>
                <a:latin typeface="Verdana" charset="0"/>
                <a:ea typeface="ＭＳ Ｐゴシック" charset="0"/>
              </a:defRPr>
            </a:lvl9pPr>
          </a:lstStyle>
          <a:p>
            <a:r>
              <a:rPr lang="en-US"/>
              <a:t>Requiere difusi</a:t>
            </a:r>
            <a:r>
              <a:rPr lang="en-US" altLang="ja-JP"/>
              <a:t>ón de vacantes </a:t>
            </a:r>
          </a:p>
          <a:p>
            <a:r>
              <a:rPr lang="en-US" altLang="ja-JP"/>
              <a:t>El proceso es favorecido por altas temperaturas.</a:t>
            </a:r>
          </a:p>
          <a:p>
            <a:r>
              <a:rPr lang="en-US" altLang="ja-JP"/>
              <a:t>Climb quita o añade átomos a los medio-planos </a:t>
            </a:r>
          </a:p>
          <a:p>
            <a:r>
              <a:rPr lang="en-US" altLang="ja-JP"/>
              <a:t>En el primer caso, las vacantes migran hacia la dislocacion y el plano-medio se reduce (positive climb)</a:t>
            </a:r>
          </a:p>
          <a:p>
            <a:r>
              <a:rPr lang="en-US" altLang="ja-JP"/>
              <a:t>En el segndo caso, las vacantes se alejan de la dislocacion y el plano-medio se alarga (negative climb) </a:t>
            </a:r>
            <a:endParaRPr lang="en-US"/>
          </a:p>
          <a:p>
            <a:endParaRPr lang="en-US"/>
          </a:p>
        </p:txBody>
      </p:sp>
      <p:pic>
        <p:nvPicPr>
          <p:cNvPr id="40963" name="Picture 9" descr="Disloc7_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65325" y="565150"/>
            <a:ext cx="2178050" cy="280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4" name="Picture 10" descr="Disloc7_b"/>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06900" y="649288"/>
            <a:ext cx="2120900" cy="267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5" name="Line 11"/>
          <p:cNvSpPr>
            <a:spLocks noChangeShapeType="1"/>
          </p:cNvSpPr>
          <p:nvPr/>
        </p:nvSpPr>
        <p:spPr bwMode="auto">
          <a:xfrm flipH="1">
            <a:off x="5727700" y="1125538"/>
            <a:ext cx="266700" cy="279400"/>
          </a:xfrm>
          <a:prstGeom prst="line">
            <a:avLst/>
          </a:prstGeom>
          <a:noFill/>
          <a:ln w="19050">
            <a:solidFill>
              <a:srgbClr val="ED181E"/>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s-ES_tradnl"/>
          </a:p>
        </p:txBody>
      </p:sp>
      <p:sp>
        <p:nvSpPr>
          <p:cNvPr id="40966" name="Line 12"/>
          <p:cNvSpPr>
            <a:spLocks noChangeShapeType="1"/>
          </p:cNvSpPr>
          <p:nvPr/>
        </p:nvSpPr>
        <p:spPr bwMode="auto">
          <a:xfrm flipH="1" flipV="1">
            <a:off x="5643563" y="2535238"/>
            <a:ext cx="254000" cy="254000"/>
          </a:xfrm>
          <a:prstGeom prst="line">
            <a:avLst/>
          </a:prstGeom>
          <a:noFill/>
          <a:ln w="19050">
            <a:solidFill>
              <a:srgbClr val="ED181E"/>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s-ES_tradnl"/>
          </a:p>
        </p:txBody>
      </p:sp>
      <p:sp>
        <p:nvSpPr>
          <p:cNvPr id="40967" name="Oval 14"/>
          <p:cNvSpPr>
            <a:spLocks noChangeArrowheads="1"/>
          </p:cNvSpPr>
          <p:nvPr/>
        </p:nvSpPr>
        <p:spPr bwMode="auto">
          <a:xfrm>
            <a:off x="5826125" y="1878013"/>
            <a:ext cx="169863" cy="169862"/>
          </a:xfrm>
          <a:prstGeom prst="ellipse">
            <a:avLst/>
          </a:prstGeom>
          <a:solidFill>
            <a:schemeClr val="tx1"/>
          </a:solidFill>
          <a:ln w="9525">
            <a:solidFill>
              <a:srgbClr val="C8C9CB"/>
            </a:solidFill>
            <a:round/>
            <a:headEnd/>
            <a:tailEnd/>
          </a:ln>
        </p:spPr>
        <p:txBody>
          <a:bodyPr wrap="none" anchor="ctr"/>
          <a:lstStyle/>
          <a:p>
            <a:endParaRPr lang="en-US"/>
          </a:p>
        </p:txBody>
      </p:sp>
      <p:sp>
        <p:nvSpPr>
          <p:cNvPr id="40968" name="Line 16"/>
          <p:cNvSpPr>
            <a:spLocks noChangeShapeType="1"/>
          </p:cNvSpPr>
          <p:nvPr/>
        </p:nvSpPr>
        <p:spPr bwMode="auto">
          <a:xfrm>
            <a:off x="1320800" y="4808538"/>
            <a:ext cx="719138" cy="7540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s-ES_tradnl"/>
          </a:p>
        </p:txBody>
      </p:sp>
      <p:sp>
        <p:nvSpPr>
          <p:cNvPr id="40969" name="Text Box 17"/>
          <p:cNvSpPr txBox="1">
            <a:spLocks noChangeArrowheads="1"/>
          </p:cNvSpPr>
          <p:nvPr/>
        </p:nvSpPr>
        <p:spPr bwMode="auto">
          <a:xfrm>
            <a:off x="1881188" y="5524500"/>
            <a:ext cx="920750"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200" i="1">
                <a:solidFill>
                  <a:schemeClr val="tx1"/>
                </a:solidFill>
                <a:latin typeface="Verdana" charset="0"/>
                <a:ea typeface="ＭＳ Ｐゴシック" charset="0"/>
                <a:cs typeface="ＭＳ Ｐゴシック" charset="0"/>
              </a:defRPr>
            </a:lvl1pPr>
            <a:lvl2pPr marL="742950" indent="-285750">
              <a:defRPr sz="1200" i="1">
                <a:solidFill>
                  <a:schemeClr val="tx1"/>
                </a:solidFill>
                <a:latin typeface="Verdana" charset="0"/>
                <a:ea typeface="ＭＳ Ｐゴシック" charset="0"/>
              </a:defRPr>
            </a:lvl2pPr>
            <a:lvl3pPr marL="1143000" indent="-228600">
              <a:defRPr sz="1200" i="1">
                <a:solidFill>
                  <a:schemeClr val="tx1"/>
                </a:solidFill>
                <a:latin typeface="Verdana" charset="0"/>
                <a:ea typeface="ＭＳ Ｐゴシック" charset="0"/>
              </a:defRPr>
            </a:lvl3pPr>
            <a:lvl4pPr marL="1600200" indent="-228600">
              <a:defRPr sz="1200" i="1">
                <a:solidFill>
                  <a:schemeClr val="tx1"/>
                </a:solidFill>
                <a:latin typeface="Verdana" charset="0"/>
                <a:ea typeface="ＭＳ Ｐゴシック" charset="0"/>
              </a:defRPr>
            </a:lvl4pPr>
            <a:lvl5pPr marL="2057400" indent="-228600">
              <a:defRPr sz="1200" i="1">
                <a:solidFill>
                  <a:schemeClr val="tx1"/>
                </a:solidFill>
                <a:latin typeface="Verdana" charset="0"/>
                <a:ea typeface="ＭＳ Ｐゴシック" charset="0"/>
              </a:defRPr>
            </a:lvl5pPr>
            <a:lvl6pPr marL="2514600" indent="-228600" eaLnBrk="0" fontAlgn="base" hangingPunct="0">
              <a:spcBef>
                <a:spcPct val="0"/>
              </a:spcBef>
              <a:spcAft>
                <a:spcPct val="0"/>
              </a:spcAft>
              <a:defRPr sz="1200" i="1">
                <a:solidFill>
                  <a:schemeClr val="tx1"/>
                </a:solidFill>
                <a:latin typeface="Verdana" charset="0"/>
                <a:ea typeface="ＭＳ Ｐゴシック" charset="0"/>
              </a:defRPr>
            </a:lvl6pPr>
            <a:lvl7pPr marL="2971800" indent="-228600" eaLnBrk="0" fontAlgn="base" hangingPunct="0">
              <a:spcBef>
                <a:spcPct val="0"/>
              </a:spcBef>
              <a:spcAft>
                <a:spcPct val="0"/>
              </a:spcAft>
              <a:defRPr sz="1200" i="1">
                <a:solidFill>
                  <a:schemeClr val="tx1"/>
                </a:solidFill>
                <a:latin typeface="Verdana" charset="0"/>
                <a:ea typeface="ＭＳ Ｐゴシック" charset="0"/>
              </a:defRPr>
            </a:lvl7pPr>
            <a:lvl8pPr marL="3429000" indent="-228600" eaLnBrk="0" fontAlgn="base" hangingPunct="0">
              <a:spcBef>
                <a:spcPct val="0"/>
              </a:spcBef>
              <a:spcAft>
                <a:spcPct val="0"/>
              </a:spcAft>
              <a:defRPr sz="1200" i="1">
                <a:solidFill>
                  <a:schemeClr val="tx1"/>
                </a:solidFill>
                <a:latin typeface="Verdana" charset="0"/>
                <a:ea typeface="ＭＳ Ｐゴシック" charset="0"/>
              </a:defRPr>
            </a:lvl8pPr>
            <a:lvl9pPr marL="3886200" indent="-228600" eaLnBrk="0" fontAlgn="base" hangingPunct="0">
              <a:spcBef>
                <a:spcPct val="0"/>
              </a:spcBef>
              <a:spcAft>
                <a:spcPct val="0"/>
              </a:spcAft>
              <a:defRPr sz="1200" i="1">
                <a:solidFill>
                  <a:schemeClr val="tx1"/>
                </a:solidFill>
                <a:latin typeface="Verdana" charset="0"/>
                <a:ea typeface="ＭＳ Ｐゴシック" charset="0"/>
              </a:defRPr>
            </a:lvl9pPr>
          </a:lstStyle>
          <a:p>
            <a:r>
              <a:rPr lang="en-US"/>
              <a:t>half plane</a:t>
            </a:r>
          </a:p>
        </p:txBody>
      </p:sp>
      <p:sp>
        <p:nvSpPr>
          <p:cNvPr id="40970" name="Text Box 18"/>
          <p:cNvSpPr txBox="1">
            <a:spLocks noChangeArrowheads="1"/>
          </p:cNvSpPr>
          <p:nvPr/>
        </p:nvSpPr>
        <p:spPr bwMode="auto">
          <a:xfrm>
            <a:off x="2193925" y="155575"/>
            <a:ext cx="48561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200" i="1">
                <a:solidFill>
                  <a:schemeClr val="tx1"/>
                </a:solidFill>
                <a:latin typeface="Verdana" charset="0"/>
                <a:ea typeface="ＭＳ Ｐゴシック" charset="0"/>
                <a:cs typeface="ＭＳ Ｐゴシック" charset="0"/>
              </a:defRPr>
            </a:lvl1pPr>
            <a:lvl2pPr marL="742950" indent="-285750">
              <a:defRPr sz="1200" i="1">
                <a:solidFill>
                  <a:schemeClr val="tx1"/>
                </a:solidFill>
                <a:latin typeface="Verdana" charset="0"/>
                <a:ea typeface="ＭＳ Ｐゴシック" charset="0"/>
              </a:defRPr>
            </a:lvl2pPr>
            <a:lvl3pPr marL="1143000" indent="-228600">
              <a:defRPr sz="1200" i="1">
                <a:solidFill>
                  <a:schemeClr val="tx1"/>
                </a:solidFill>
                <a:latin typeface="Verdana" charset="0"/>
                <a:ea typeface="ＭＳ Ｐゴシック" charset="0"/>
              </a:defRPr>
            </a:lvl3pPr>
            <a:lvl4pPr marL="1600200" indent="-228600">
              <a:defRPr sz="1200" i="1">
                <a:solidFill>
                  <a:schemeClr val="tx1"/>
                </a:solidFill>
                <a:latin typeface="Verdana" charset="0"/>
                <a:ea typeface="ＭＳ Ｐゴシック" charset="0"/>
              </a:defRPr>
            </a:lvl4pPr>
            <a:lvl5pPr marL="2057400" indent="-228600">
              <a:defRPr sz="1200" i="1">
                <a:solidFill>
                  <a:schemeClr val="tx1"/>
                </a:solidFill>
                <a:latin typeface="Verdana" charset="0"/>
                <a:ea typeface="ＭＳ Ｐゴシック" charset="0"/>
              </a:defRPr>
            </a:lvl5pPr>
            <a:lvl6pPr marL="2514600" indent="-228600" eaLnBrk="0" fontAlgn="base" hangingPunct="0">
              <a:spcBef>
                <a:spcPct val="0"/>
              </a:spcBef>
              <a:spcAft>
                <a:spcPct val="0"/>
              </a:spcAft>
              <a:defRPr sz="1200" i="1">
                <a:solidFill>
                  <a:schemeClr val="tx1"/>
                </a:solidFill>
                <a:latin typeface="Verdana" charset="0"/>
                <a:ea typeface="ＭＳ Ｐゴシック" charset="0"/>
              </a:defRPr>
            </a:lvl6pPr>
            <a:lvl7pPr marL="2971800" indent="-228600" eaLnBrk="0" fontAlgn="base" hangingPunct="0">
              <a:spcBef>
                <a:spcPct val="0"/>
              </a:spcBef>
              <a:spcAft>
                <a:spcPct val="0"/>
              </a:spcAft>
              <a:defRPr sz="1200" i="1">
                <a:solidFill>
                  <a:schemeClr val="tx1"/>
                </a:solidFill>
                <a:latin typeface="Verdana" charset="0"/>
                <a:ea typeface="ＭＳ Ｐゴシック" charset="0"/>
              </a:defRPr>
            </a:lvl7pPr>
            <a:lvl8pPr marL="3429000" indent="-228600" eaLnBrk="0" fontAlgn="base" hangingPunct="0">
              <a:spcBef>
                <a:spcPct val="0"/>
              </a:spcBef>
              <a:spcAft>
                <a:spcPct val="0"/>
              </a:spcAft>
              <a:defRPr sz="1200" i="1">
                <a:solidFill>
                  <a:schemeClr val="tx1"/>
                </a:solidFill>
                <a:latin typeface="Verdana" charset="0"/>
                <a:ea typeface="ＭＳ Ｐゴシック" charset="0"/>
              </a:defRPr>
            </a:lvl8pPr>
            <a:lvl9pPr marL="3886200" indent="-228600" eaLnBrk="0" fontAlgn="base" hangingPunct="0">
              <a:spcBef>
                <a:spcPct val="0"/>
              </a:spcBef>
              <a:spcAft>
                <a:spcPct val="0"/>
              </a:spcAft>
              <a:defRPr sz="1200" i="1">
                <a:solidFill>
                  <a:schemeClr val="tx1"/>
                </a:solidFill>
                <a:latin typeface="Verdana" charset="0"/>
                <a:ea typeface="ＭＳ Ｐゴシック" charset="0"/>
              </a:defRPr>
            </a:lvl9pPr>
          </a:lstStyle>
          <a:p>
            <a:r>
              <a:rPr lang="en-US" sz="1800"/>
              <a:t>"ESCALADA" de dislocaciones = "CLIMB"</a:t>
            </a:r>
          </a:p>
        </p:txBody>
      </p:sp>
      <p:sp>
        <p:nvSpPr>
          <p:cNvPr id="40971" name="Text Box 20"/>
          <p:cNvSpPr txBox="1">
            <a:spLocks noChangeArrowheads="1"/>
          </p:cNvSpPr>
          <p:nvPr/>
        </p:nvSpPr>
        <p:spPr bwMode="auto">
          <a:xfrm>
            <a:off x="6305550" y="2197100"/>
            <a:ext cx="2446338" cy="841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200" i="1">
                <a:solidFill>
                  <a:schemeClr val="tx1"/>
                </a:solidFill>
                <a:latin typeface="Verdana" charset="0"/>
                <a:ea typeface="ＭＳ Ｐゴシック" charset="0"/>
                <a:cs typeface="ＭＳ Ｐゴシック" charset="0"/>
              </a:defRPr>
            </a:lvl1pPr>
            <a:lvl2pPr marL="742950" indent="-285750">
              <a:defRPr sz="1200" i="1">
                <a:solidFill>
                  <a:schemeClr val="tx1"/>
                </a:solidFill>
                <a:latin typeface="Verdana" charset="0"/>
                <a:ea typeface="ＭＳ Ｐゴシック" charset="0"/>
              </a:defRPr>
            </a:lvl2pPr>
            <a:lvl3pPr marL="1143000" indent="-228600">
              <a:defRPr sz="1200" i="1">
                <a:solidFill>
                  <a:schemeClr val="tx1"/>
                </a:solidFill>
                <a:latin typeface="Verdana" charset="0"/>
                <a:ea typeface="ＭＳ Ｐゴシック" charset="0"/>
              </a:defRPr>
            </a:lvl3pPr>
            <a:lvl4pPr marL="1600200" indent="-228600">
              <a:defRPr sz="1200" i="1">
                <a:solidFill>
                  <a:schemeClr val="tx1"/>
                </a:solidFill>
                <a:latin typeface="Verdana" charset="0"/>
                <a:ea typeface="ＭＳ Ｐゴシック" charset="0"/>
              </a:defRPr>
            </a:lvl4pPr>
            <a:lvl5pPr marL="2057400" indent="-228600">
              <a:defRPr sz="1200" i="1">
                <a:solidFill>
                  <a:schemeClr val="tx1"/>
                </a:solidFill>
                <a:latin typeface="Verdana" charset="0"/>
                <a:ea typeface="ＭＳ Ｐゴシック" charset="0"/>
              </a:defRPr>
            </a:lvl5pPr>
            <a:lvl6pPr marL="2514600" indent="-228600" eaLnBrk="0" fontAlgn="base" hangingPunct="0">
              <a:spcBef>
                <a:spcPct val="0"/>
              </a:spcBef>
              <a:spcAft>
                <a:spcPct val="0"/>
              </a:spcAft>
              <a:defRPr sz="1200" i="1">
                <a:solidFill>
                  <a:schemeClr val="tx1"/>
                </a:solidFill>
                <a:latin typeface="Verdana" charset="0"/>
                <a:ea typeface="ＭＳ Ｐゴシック" charset="0"/>
              </a:defRPr>
            </a:lvl6pPr>
            <a:lvl7pPr marL="2971800" indent="-228600" eaLnBrk="0" fontAlgn="base" hangingPunct="0">
              <a:spcBef>
                <a:spcPct val="0"/>
              </a:spcBef>
              <a:spcAft>
                <a:spcPct val="0"/>
              </a:spcAft>
              <a:defRPr sz="1200" i="1">
                <a:solidFill>
                  <a:schemeClr val="tx1"/>
                </a:solidFill>
                <a:latin typeface="Verdana" charset="0"/>
                <a:ea typeface="ＭＳ Ｐゴシック" charset="0"/>
              </a:defRPr>
            </a:lvl7pPr>
            <a:lvl8pPr marL="3429000" indent="-228600" eaLnBrk="0" fontAlgn="base" hangingPunct="0">
              <a:spcBef>
                <a:spcPct val="0"/>
              </a:spcBef>
              <a:spcAft>
                <a:spcPct val="0"/>
              </a:spcAft>
              <a:defRPr sz="1200" i="1">
                <a:solidFill>
                  <a:schemeClr val="tx1"/>
                </a:solidFill>
                <a:latin typeface="Verdana" charset="0"/>
                <a:ea typeface="ＭＳ Ｐゴシック" charset="0"/>
              </a:defRPr>
            </a:lvl8pPr>
            <a:lvl9pPr marL="3886200" indent="-228600" eaLnBrk="0" fontAlgn="base" hangingPunct="0">
              <a:spcBef>
                <a:spcPct val="0"/>
              </a:spcBef>
              <a:spcAft>
                <a:spcPct val="0"/>
              </a:spcAft>
              <a:defRPr sz="1200" i="1">
                <a:solidFill>
                  <a:schemeClr val="tx1"/>
                </a:solidFill>
                <a:latin typeface="Verdana" charset="0"/>
                <a:ea typeface="ＭＳ Ｐゴシック" charset="0"/>
              </a:defRPr>
            </a:lvl9pPr>
          </a:lstStyle>
          <a:p>
            <a:r>
              <a:rPr lang="en-US"/>
              <a:t>El dibujo muestra "positive climb". </a:t>
            </a:r>
            <a:r>
              <a:rPr lang="en-US" altLang="ja-JP"/>
              <a:t>Las vacantes se mueven hacia la dislocacion y el medio plano se acorta.</a:t>
            </a:r>
            <a:endParaRPr lang="en-US"/>
          </a:p>
        </p:txBody>
      </p:sp>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09" name="Picture 2" descr="disloc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22575" y="1700213"/>
            <a:ext cx="3402013" cy="449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0" name="Text Box 4"/>
          <p:cNvSpPr txBox="1">
            <a:spLocks noChangeArrowheads="1"/>
          </p:cNvSpPr>
          <p:nvPr/>
        </p:nvSpPr>
        <p:spPr bwMode="auto">
          <a:xfrm>
            <a:off x="2882900" y="587375"/>
            <a:ext cx="3714750" cy="841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200" i="1">
                <a:solidFill>
                  <a:schemeClr val="tx1"/>
                </a:solidFill>
                <a:latin typeface="Verdana" charset="0"/>
                <a:ea typeface="ＭＳ Ｐゴシック" charset="0"/>
                <a:cs typeface="ＭＳ Ｐゴシック" charset="0"/>
              </a:defRPr>
            </a:lvl1pPr>
            <a:lvl2pPr marL="742950" indent="-285750">
              <a:defRPr sz="1200" i="1">
                <a:solidFill>
                  <a:schemeClr val="tx1"/>
                </a:solidFill>
                <a:latin typeface="Verdana" charset="0"/>
                <a:ea typeface="ＭＳ Ｐゴシック" charset="0"/>
              </a:defRPr>
            </a:lvl2pPr>
            <a:lvl3pPr marL="1143000" indent="-228600">
              <a:defRPr sz="1200" i="1">
                <a:solidFill>
                  <a:schemeClr val="tx1"/>
                </a:solidFill>
                <a:latin typeface="Verdana" charset="0"/>
                <a:ea typeface="ＭＳ Ｐゴシック" charset="0"/>
              </a:defRPr>
            </a:lvl3pPr>
            <a:lvl4pPr marL="1600200" indent="-228600">
              <a:defRPr sz="1200" i="1">
                <a:solidFill>
                  <a:schemeClr val="tx1"/>
                </a:solidFill>
                <a:latin typeface="Verdana" charset="0"/>
                <a:ea typeface="ＭＳ Ｐゴシック" charset="0"/>
              </a:defRPr>
            </a:lvl4pPr>
            <a:lvl5pPr marL="2057400" indent="-228600">
              <a:defRPr sz="1200" i="1">
                <a:solidFill>
                  <a:schemeClr val="tx1"/>
                </a:solidFill>
                <a:latin typeface="Verdana" charset="0"/>
                <a:ea typeface="ＭＳ Ｐゴシック" charset="0"/>
              </a:defRPr>
            </a:lvl5pPr>
            <a:lvl6pPr marL="2514600" indent="-228600" eaLnBrk="0" fontAlgn="base" hangingPunct="0">
              <a:spcBef>
                <a:spcPct val="0"/>
              </a:spcBef>
              <a:spcAft>
                <a:spcPct val="0"/>
              </a:spcAft>
              <a:defRPr sz="1200" i="1">
                <a:solidFill>
                  <a:schemeClr val="tx1"/>
                </a:solidFill>
                <a:latin typeface="Verdana" charset="0"/>
                <a:ea typeface="ＭＳ Ｐゴシック" charset="0"/>
              </a:defRPr>
            </a:lvl6pPr>
            <a:lvl7pPr marL="2971800" indent="-228600" eaLnBrk="0" fontAlgn="base" hangingPunct="0">
              <a:spcBef>
                <a:spcPct val="0"/>
              </a:spcBef>
              <a:spcAft>
                <a:spcPct val="0"/>
              </a:spcAft>
              <a:defRPr sz="1200" i="1">
                <a:solidFill>
                  <a:schemeClr val="tx1"/>
                </a:solidFill>
                <a:latin typeface="Verdana" charset="0"/>
                <a:ea typeface="ＭＳ Ｐゴシック" charset="0"/>
              </a:defRPr>
            </a:lvl7pPr>
            <a:lvl8pPr marL="3429000" indent="-228600" eaLnBrk="0" fontAlgn="base" hangingPunct="0">
              <a:spcBef>
                <a:spcPct val="0"/>
              </a:spcBef>
              <a:spcAft>
                <a:spcPct val="0"/>
              </a:spcAft>
              <a:defRPr sz="1200" i="1">
                <a:solidFill>
                  <a:schemeClr val="tx1"/>
                </a:solidFill>
                <a:latin typeface="Verdana" charset="0"/>
                <a:ea typeface="ＭＳ Ｐゴシック" charset="0"/>
              </a:defRPr>
            </a:lvl8pPr>
            <a:lvl9pPr marL="3886200" indent="-228600" eaLnBrk="0" fontAlgn="base" hangingPunct="0">
              <a:spcBef>
                <a:spcPct val="0"/>
              </a:spcBef>
              <a:spcAft>
                <a:spcPct val="0"/>
              </a:spcAft>
              <a:defRPr sz="1200" i="1">
                <a:solidFill>
                  <a:schemeClr val="tx1"/>
                </a:solidFill>
                <a:latin typeface="Verdana" charset="0"/>
                <a:ea typeface="ＭＳ Ｐゴシック" charset="0"/>
              </a:defRPr>
            </a:lvl9pPr>
          </a:lstStyle>
          <a:p>
            <a:r>
              <a:rPr lang="en-US"/>
              <a:t>DEFORMATION TWINNING </a:t>
            </a:r>
          </a:p>
          <a:p>
            <a:endParaRPr lang="en-US"/>
          </a:p>
          <a:p>
            <a:r>
              <a:rPr lang="en-US"/>
              <a:t>Maclas producidas por deformaci</a:t>
            </a:r>
            <a:r>
              <a:rPr lang="en-US" altLang="ja-JP"/>
              <a:t>ón</a:t>
            </a:r>
          </a:p>
          <a:p>
            <a:r>
              <a:rPr lang="en-US" altLang="ja-JP"/>
              <a:t>(diferente a maclas primarias de cristalización)</a:t>
            </a:r>
            <a:endParaRPr lang="en-US"/>
          </a:p>
        </p:txBody>
      </p:sp>
      <p:sp>
        <p:nvSpPr>
          <p:cNvPr id="43011" name="Freeform 11"/>
          <p:cNvSpPr>
            <a:spLocks/>
          </p:cNvSpPr>
          <p:nvPr/>
        </p:nvSpPr>
        <p:spPr bwMode="auto">
          <a:xfrm>
            <a:off x="4349750" y="1968500"/>
            <a:ext cx="571500" cy="114300"/>
          </a:xfrm>
          <a:custGeom>
            <a:avLst/>
            <a:gdLst>
              <a:gd name="T0" fmla="*/ 2147483647 w 360"/>
              <a:gd name="T1" fmla="*/ 2147483647 h 72"/>
              <a:gd name="T2" fmla="*/ 0 w 360"/>
              <a:gd name="T3" fmla="*/ 2147483647 h 72"/>
              <a:gd name="T4" fmla="*/ 2147483647 w 360"/>
              <a:gd name="T5" fmla="*/ 0 h 72"/>
              <a:gd name="T6" fmla="*/ 0 60000 65536"/>
              <a:gd name="T7" fmla="*/ 0 60000 65536"/>
              <a:gd name="T8" fmla="*/ 0 60000 65536"/>
              <a:gd name="T9" fmla="*/ 0 w 360"/>
              <a:gd name="T10" fmla="*/ 0 h 72"/>
              <a:gd name="T11" fmla="*/ 360 w 360"/>
              <a:gd name="T12" fmla="*/ 72 h 72"/>
            </a:gdLst>
            <a:ahLst/>
            <a:cxnLst>
              <a:cxn ang="T6">
                <a:pos x="T0" y="T1"/>
              </a:cxn>
              <a:cxn ang="T7">
                <a:pos x="T2" y="T3"/>
              </a:cxn>
              <a:cxn ang="T8">
                <a:pos x="T4" y="T5"/>
              </a:cxn>
            </a:cxnLst>
            <a:rect l="T9" t="T10" r="T11" b="T12"/>
            <a:pathLst>
              <a:path w="360" h="72">
                <a:moveTo>
                  <a:pt x="360" y="72"/>
                </a:moveTo>
                <a:lnTo>
                  <a:pt x="0" y="72"/>
                </a:lnTo>
                <a:lnTo>
                  <a:pt x="128" y="0"/>
                </a:ln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s-ES_tradnl"/>
          </a:p>
        </p:txBody>
      </p:sp>
      <p:sp>
        <p:nvSpPr>
          <p:cNvPr id="43012" name="Freeform 12"/>
          <p:cNvSpPr>
            <a:spLocks/>
          </p:cNvSpPr>
          <p:nvPr/>
        </p:nvSpPr>
        <p:spPr bwMode="auto">
          <a:xfrm>
            <a:off x="4451350" y="3352800"/>
            <a:ext cx="584200" cy="88900"/>
          </a:xfrm>
          <a:custGeom>
            <a:avLst/>
            <a:gdLst>
              <a:gd name="T0" fmla="*/ 0 w 368"/>
              <a:gd name="T1" fmla="*/ 0 h 56"/>
              <a:gd name="T2" fmla="*/ 2147483647 w 368"/>
              <a:gd name="T3" fmla="*/ 0 h 56"/>
              <a:gd name="T4" fmla="*/ 2147483647 w 368"/>
              <a:gd name="T5" fmla="*/ 2147483647 h 56"/>
              <a:gd name="T6" fmla="*/ 0 60000 65536"/>
              <a:gd name="T7" fmla="*/ 0 60000 65536"/>
              <a:gd name="T8" fmla="*/ 0 60000 65536"/>
              <a:gd name="T9" fmla="*/ 0 w 368"/>
              <a:gd name="T10" fmla="*/ 0 h 56"/>
              <a:gd name="T11" fmla="*/ 368 w 368"/>
              <a:gd name="T12" fmla="*/ 56 h 56"/>
            </a:gdLst>
            <a:ahLst/>
            <a:cxnLst>
              <a:cxn ang="T6">
                <a:pos x="T0" y="T1"/>
              </a:cxn>
              <a:cxn ang="T7">
                <a:pos x="T2" y="T3"/>
              </a:cxn>
              <a:cxn ang="T8">
                <a:pos x="T4" y="T5"/>
              </a:cxn>
            </a:cxnLst>
            <a:rect l="T9" t="T10" r="T11" b="T12"/>
            <a:pathLst>
              <a:path w="368" h="56">
                <a:moveTo>
                  <a:pt x="0" y="0"/>
                </a:moveTo>
                <a:lnTo>
                  <a:pt x="368" y="0"/>
                </a:lnTo>
                <a:lnTo>
                  <a:pt x="240" y="56"/>
                </a:ln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s-ES_tradnl"/>
          </a:p>
        </p:txBody>
      </p:sp>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7" name="Picture 2" descr="Calcite twinn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8863" y="801688"/>
            <a:ext cx="7024687" cy="525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5" name="Picture 4" descr="dislocations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27275" y="1187450"/>
            <a:ext cx="4643438" cy="417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06" name="Text Box 5"/>
          <p:cNvSpPr txBox="1">
            <a:spLocks noChangeArrowheads="1"/>
          </p:cNvSpPr>
          <p:nvPr/>
        </p:nvSpPr>
        <p:spPr bwMode="auto">
          <a:xfrm>
            <a:off x="695325" y="307975"/>
            <a:ext cx="6724650"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200" i="1">
                <a:solidFill>
                  <a:schemeClr val="tx1"/>
                </a:solidFill>
                <a:latin typeface="Verdana" charset="0"/>
                <a:ea typeface="ＭＳ Ｐゴシック" charset="0"/>
                <a:cs typeface="ＭＳ Ｐゴシック" charset="0"/>
              </a:defRPr>
            </a:lvl1pPr>
            <a:lvl2pPr marL="742950" indent="-285750">
              <a:defRPr sz="1200" i="1">
                <a:solidFill>
                  <a:schemeClr val="tx1"/>
                </a:solidFill>
                <a:latin typeface="Verdana" charset="0"/>
                <a:ea typeface="ＭＳ Ｐゴシック" charset="0"/>
              </a:defRPr>
            </a:lvl2pPr>
            <a:lvl3pPr marL="1143000" indent="-228600">
              <a:defRPr sz="1200" i="1">
                <a:solidFill>
                  <a:schemeClr val="tx1"/>
                </a:solidFill>
                <a:latin typeface="Verdana" charset="0"/>
                <a:ea typeface="ＭＳ Ｐゴシック" charset="0"/>
              </a:defRPr>
            </a:lvl3pPr>
            <a:lvl4pPr marL="1600200" indent="-228600">
              <a:defRPr sz="1200" i="1">
                <a:solidFill>
                  <a:schemeClr val="tx1"/>
                </a:solidFill>
                <a:latin typeface="Verdana" charset="0"/>
                <a:ea typeface="ＭＳ Ｐゴシック" charset="0"/>
              </a:defRPr>
            </a:lvl4pPr>
            <a:lvl5pPr marL="2057400" indent="-228600">
              <a:defRPr sz="1200" i="1">
                <a:solidFill>
                  <a:schemeClr val="tx1"/>
                </a:solidFill>
                <a:latin typeface="Verdana" charset="0"/>
                <a:ea typeface="ＭＳ Ｐゴシック" charset="0"/>
              </a:defRPr>
            </a:lvl5pPr>
            <a:lvl6pPr marL="2514600" indent="-228600" eaLnBrk="0" fontAlgn="base" hangingPunct="0">
              <a:spcBef>
                <a:spcPct val="0"/>
              </a:spcBef>
              <a:spcAft>
                <a:spcPct val="0"/>
              </a:spcAft>
              <a:defRPr sz="1200" i="1">
                <a:solidFill>
                  <a:schemeClr val="tx1"/>
                </a:solidFill>
                <a:latin typeface="Verdana" charset="0"/>
                <a:ea typeface="ＭＳ Ｐゴシック" charset="0"/>
              </a:defRPr>
            </a:lvl6pPr>
            <a:lvl7pPr marL="2971800" indent="-228600" eaLnBrk="0" fontAlgn="base" hangingPunct="0">
              <a:spcBef>
                <a:spcPct val="0"/>
              </a:spcBef>
              <a:spcAft>
                <a:spcPct val="0"/>
              </a:spcAft>
              <a:defRPr sz="1200" i="1">
                <a:solidFill>
                  <a:schemeClr val="tx1"/>
                </a:solidFill>
                <a:latin typeface="Verdana" charset="0"/>
                <a:ea typeface="ＭＳ Ｐゴシック" charset="0"/>
              </a:defRPr>
            </a:lvl7pPr>
            <a:lvl8pPr marL="3429000" indent="-228600" eaLnBrk="0" fontAlgn="base" hangingPunct="0">
              <a:spcBef>
                <a:spcPct val="0"/>
              </a:spcBef>
              <a:spcAft>
                <a:spcPct val="0"/>
              </a:spcAft>
              <a:defRPr sz="1200" i="1">
                <a:solidFill>
                  <a:schemeClr val="tx1"/>
                </a:solidFill>
                <a:latin typeface="Verdana" charset="0"/>
                <a:ea typeface="ＭＳ Ｐゴシック" charset="0"/>
              </a:defRPr>
            </a:lvl8pPr>
            <a:lvl9pPr marL="3886200" indent="-228600" eaLnBrk="0" fontAlgn="base" hangingPunct="0">
              <a:spcBef>
                <a:spcPct val="0"/>
              </a:spcBef>
              <a:spcAft>
                <a:spcPct val="0"/>
              </a:spcAft>
              <a:defRPr sz="1200" i="1">
                <a:solidFill>
                  <a:schemeClr val="tx1"/>
                </a:solidFill>
                <a:latin typeface="Verdana" charset="0"/>
                <a:ea typeface="ＭＳ Ｐゴシック" charset="0"/>
              </a:defRPr>
            </a:lvl9pPr>
          </a:lstStyle>
          <a:p>
            <a:r>
              <a:rPr lang="en-US" sz="1600"/>
              <a:t>"RECOVERY" (RECUPERACI</a:t>
            </a:r>
            <a:r>
              <a:rPr lang="en-US" altLang="ja-JP" sz="1600"/>
              <a:t>ÓN) : </a:t>
            </a:r>
            <a:r>
              <a:rPr lang="en-US" altLang="ja-JP"/>
              <a:t>eliminación de dislocaciones y reagrupación en subgrain boundaries (subjuntas). Crea subgranos, contrario al proceso de “recristalización” que se refiera a cambios en la forma y en el numero de granos con high-angle grain b.</a:t>
            </a:r>
            <a:endParaRPr lang="en-US"/>
          </a:p>
        </p:txBody>
      </p:sp>
      <p:sp>
        <p:nvSpPr>
          <p:cNvPr id="47107" name="Rectangle 6"/>
          <p:cNvSpPr>
            <a:spLocks noChangeArrowheads="1"/>
          </p:cNvSpPr>
          <p:nvPr/>
        </p:nvSpPr>
        <p:spPr bwMode="auto">
          <a:xfrm>
            <a:off x="152400" y="5348288"/>
            <a:ext cx="8810625"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en-US" altLang="ja-JP"/>
              <a:t>Durante deformación hay una competición entre procesos que generan y que destruyen a las dislocaciones. Cuando se establece un equilibrio entre ambos procesos, la densidad de dislocaciones permanece constante. </a:t>
            </a:r>
          </a:p>
          <a:p>
            <a:pPr algn="just"/>
            <a:r>
              <a:rPr lang="en-US" altLang="ja-JP"/>
              <a:t>Un aumento la densidad de dislocaciones suele producir un endurecimiento del cristal (work hardening) debido a que las dislocaciones comienzanan a bloquearse mutuamente formando "marañas" (dislocation tangles) y pierden movilidad. </a:t>
            </a:r>
            <a:endParaRPr lang="en-US"/>
          </a:p>
        </p:txBody>
      </p:sp>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3" name="Picture 2" descr="disloc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0450" y="806450"/>
            <a:ext cx="2578100" cy="209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54" name="Picture 3" descr="disloc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84275" y="3062288"/>
            <a:ext cx="2609850" cy="2713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55" name="Text Box 4"/>
          <p:cNvSpPr txBox="1">
            <a:spLocks noChangeArrowheads="1"/>
          </p:cNvSpPr>
          <p:nvPr/>
        </p:nvSpPr>
        <p:spPr bwMode="auto">
          <a:xfrm>
            <a:off x="1978025" y="282575"/>
            <a:ext cx="5514975" cy="309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200" i="1">
                <a:solidFill>
                  <a:schemeClr val="tx1"/>
                </a:solidFill>
                <a:latin typeface="Verdana" charset="0"/>
                <a:ea typeface="ＭＳ Ｐゴシック" charset="0"/>
                <a:cs typeface="ＭＳ Ｐゴシック" charset="0"/>
              </a:defRPr>
            </a:lvl1pPr>
            <a:lvl2pPr marL="742950" indent="-285750">
              <a:defRPr sz="1200" i="1">
                <a:solidFill>
                  <a:schemeClr val="tx1"/>
                </a:solidFill>
                <a:latin typeface="Verdana" charset="0"/>
                <a:ea typeface="ＭＳ Ｐゴシック" charset="0"/>
              </a:defRPr>
            </a:lvl2pPr>
            <a:lvl3pPr marL="1143000" indent="-228600">
              <a:defRPr sz="1200" i="1">
                <a:solidFill>
                  <a:schemeClr val="tx1"/>
                </a:solidFill>
                <a:latin typeface="Verdana" charset="0"/>
                <a:ea typeface="ＭＳ Ｐゴシック" charset="0"/>
              </a:defRPr>
            </a:lvl3pPr>
            <a:lvl4pPr marL="1600200" indent="-228600">
              <a:defRPr sz="1200" i="1">
                <a:solidFill>
                  <a:schemeClr val="tx1"/>
                </a:solidFill>
                <a:latin typeface="Verdana" charset="0"/>
                <a:ea typeface="ＭＳ Ｐゴシック" charset="0"/>
              </a:defRPr>
            </a:lvl4pPr>
            <a:lvl5pPr marL="2057400" indent="-228600">
              <a:defRPr sz="1200" i="1">
                <a:solidFill>
                  <a:schemeClr val="tx1"/>
                </a:solidFill>
                <a:latin typeface="Verdana" charset="0"/>
                <a:ea typeface="ＭＳ Ｐゴシック" charset="0"/>
              </a:defRPr>
            </a:lvl5pPr>
            <a:lvl6pPr marL="2514600" indent="-228600" eaLnBrk="0" fontAlgn="base" hangingPunct="0">
              <a:spcBef>
                <a:spcPct val="0"/>
              </a:spcBef>
              <a:spcAft>
                <a:spcPct val="0"/>
              </a:spcAft>
              <a:defRPr sz="1200" i="1">
                <a:solidFill>
                  <a:schemeClr val="tx1"/>
                </a:solidFill>
                <a:latin typeface="Verdana" charset="0"/>
                <a:ea typeface="ＭＳ Ｐゴシック" charset="0"/>
              </a:defRPr>
            </a:lvl6pPr>
            <a:lvl7pPr marL="2971800" indent="-228600" eaLnBrk="0" fontAlgn="base" hangingPunct="0">
              <a:spcBef>
                <a:spcPct val="0"/>
              </a:spcBef>
              <a:spcAft>
                <a:spcPct val="0"/>
              </a:spcAft>
              <a:defRPr sz="1200" i="1">
                <a:solidFill>
                  <a:schemeClr val="tx1"/>
                </a:solidFill>
                <a:latin typeface="Verdana" charset="0"/>
                <a:ea typeface="ＭＳ Ｐゴシック" charset="0"/>
              </a:defRPr>
            </a:lvl7pPr>
            <a:lvl8pPr marL="3429000" indent="-228600" eaLnBrk="0" fontAlgn="base" hangingPunct="0">
              <a:spcBef>
                <a:spcPct val="0"/>
              </a:spcBef>
              <a:spcAft>
                <a:spcPct val="0"/>
              </a:spcAft>
              <a:defRPr sz="1200" i="1">
                <a:solidFill>
                  <a:schemeClr val="tx1"/>
                </a:solidFill>
                <a:latin typeface="Verdana" charset="0"/>
                <a:ea typeface="ＭＳ Ｐゴシック" charset="0"/>
              </a:defRPr>
            </a:lvl8pPr>
            <a:lvl9pPr marL="3886200" indent="-228600" eaLnBrk="0" fontAlgn="base" hangingPunct="0">
              <a:spcBef>
                <a:spcPct val="0"/>
              </a:spcBef>
              <a:spcAft>
                <a:spcPct val="0"/>
              </a:spcAft>
              <a:defRPr sz="1200" i="1">
                <a:solidFill>
                  <a:schemeClr val="tx1"/>
                </a:solidFill>
                <a:latin typeface="Verdana" charset="0"/>
                <a:ea typeface="ＭＳ Ｐゴシック" charset="0"/>
              </a:defRPr>
            </a:lvl9pPr>
          </a:lstStyle>
          <a:p>
            <a:r>
              <a:rPr lang="en-US" sz="1400"/>
              <a:t>formaci</a:t>
            </a:r>
            <a:r>
              <a:rPr lang="en-US" altLang="ja-JP" sz="1400"/>
              <a:t>ón de subgranos mediante el proceso de </a:t>
            </a:r>
            <a:r>
              <a:rPr lang="en-US" sz="1400"/>
              <a:t>RECOVERY</a:t>
            </a:r>
          </a:p>
        </p:txBody>
      </p:sp>
      <p:sp>
        <p:nvSpPr>
          <p:cNvPr id="49156" name="Line 5"/>
          <p:cNvSpPr>
            <a:spLocks noChangeShapeType="1"/>
          </p:cNvSpPr>
          <p:nvPr/>
        </p:nvSpPr>
        <p:spPr bwMode="auto">
          <a:xfrm>
            <a:off x="1993900" y="5664200"/>
            <a:ext cx="0" cy="457200"/>
          </a:xfrm>
          <a:prstGeom prst="line">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es-ES_tradnl"/>
          </a:p>
        </p:txBody>
      </p:sp>
      <p:sp>
        <p:nvSpPr>
          <p:cNvPr id="49157" name="Text Box 6"/>
          <p:cNvSpPr txBox="1">
            <a:spLocks noChangeArrowheads="1"/>
          </p:cNvSpPr>
          <p:nvPr/>
        </p:nvSpPr>
        <p:spPr bwMode="auto">
          <a:xfrm>
            <a:off x="911225" y="6111875"/>
            <a:ext cx="8126413" cy="52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200" i="1">
                <a:solidFill>
                  <a:schemeClr val="tx1"/>
                </a:solidFill>
                <a:latin typeface="Verdana" charset="0"/>
                <a:ea typeface="ＭＳ Ｐゴシック" charset="0"/>
                <a:cs typeface="ＭＳ Ｐゴシック" charset="0"/>
              </a:defRPr>
            </a:lvl1pPr>
            <a:lvl2pPr marL="742950" indent="-285750">
              <a:defRPr sz="1200" i="1">
                <a:solidFill>
                  <a:schemeClr val="tx1"/>
                </a:solidFill>
                <a:latin typeface="Verdana" charset="0"/>
                <a:ea typeface="ＭＳ Ｐゴシック" charset="0"/>
              </a:defRPr>
            </a:lvl2pPr>
            <a:lvl3pPr marL="1143000" indent="-228600">
              <a:defRPr sz="1200" i="1">
                <a:solidFill>
                  <a:schemeClr val="tx1"/>
                </a:solidFill>
                <a:latin typeface="Verdana" charset="0"/>
                <a:ea typeface="ＭＳ Ｐゴシック" charset="0"/>
              </a:defRPr>
            </a:lvl3pPr>
            <a:lvl4pPr marL="1600200" indent="-228600">
              <a:defRPr sz="1200" i="1">
                <a:solidFill>
                  <a:schemeClr val="tx1"/>
                </a:solidFill>
                <a:latin typeface="Verdana" charset="0"/>
                <a:ea typeface="ＭＳ Ｐゴシック" charset="0"/>
              </a:defRPr>
            </a:lvl4pPr>
            <a:lvl5pPr marL="2057400" indent="-228600">
              <a:defRPr sz="1200" i="1">
                <a:solidFill>
                  <a:schemeClr val="tx1"/>
                </a:solidFill>
                <a:latin typeface="Verdana" charset="0"/>
                <a:ea typeface="ＭＳ Ｐゴシック" charset="0"/>
              </a:defRPr>
            </a:lvl5pPr>
            <a:lvl6pPr marL="2514600" indent="-228600" eaLnBrk="0" fontAlgn="base" hangingPunct="0">
              <a:spcBef>
                <a:spcPct val="0"/>
              </a:spcBef>
              <a:spcAft>
                <a:spcPct val="0"/>
              </a:spcAft>
              <a:defRPr sz="1200" i="1">
                <a:solidFill>
                  <a:schemeClr val="tx1"/>
                </a:solidFill>
                <a:latin typeface="Verdana" charset="0"/>
                <a:ea typeface="ＭＳ Ｐゴシック" charset="0"/>
              </a:defRPr>
            </a:lvl6pPr>
            <a:lvl7pPr marL="2971800" indent="-228600" eaLnBrk="0" fontAlgn="base" hangingPunct="0">
              <a:spcBef>
                <a:spcPct val="0"/>
              </a:spcBef>
              <a:spcAft>
                <a:spcPct val="0"/>
              </a:spcAft>
              <a:defRPr sz="1200" i="1">
                <a:solidFill>
                  <a:schemeClr val="tx1"/>
                </a:solidFill>
                <a:latin typeface="Verdana" charset="0"/>
                <a:ea typeface="ＭＳ Ｐゴシック" charset="0"/>
              </a:defRPr>
            </a:lvl7pPr>
            <a:lvl8pPr marL="3429000" indent="-228600" eaLnBrk="0" fontAlgn="base" hangingPunct="0">
              <a:spcBef>
                <a:spcPct val="0"/>
              </a:spcBef>
              <a:spcAft>
                <a:spcPct val="0"/>
              </a:spcAft>
              <a:defRPr sz="1200" i="1">
                <a:solidFill>
                  <a:schemeClr val="tx1"/>
                </a:solidFill>
                <a:latin typeface="Verdana" charset="0"/>
                <a:ea typeface="ＭＳ Ｐゴシック" charset="0"/>
              </a:defRPr>
            </a:lvl8pPr>
            <a:lvl9pPr marL="3886200" indent="-228600" eaLnBrk="0" fontAlgn="base" hangingPunct="0">
              <a:spcBef>
                <a:spcPct val="0"/>
              </a:spcBef>
              <a:spcAft>
                <a:spcPct val="0"/>
              </a:spcAft>
              <a:defRPr sz="1200" i="1">
                <a:solidFill>
                  <a:schemeClr val="tx1"/>
                </a:solidFill>
                <a:latin typeface="Verdana" charset="0"/>
                <a:ea typeface="ＭＳ Ｐゴシック" charset="0"/>
              </a:defRPr>
            </a:lvl9pPr>
          </a:lstStyle>
          <a:p>
            <a:r>
              <a:rPr lang="en-US" sz="1400"/>
              <a:t>SUBJUNTA (SUBGRAIN WALL)</a:t>
            </a:r>
          </a:p>
          <a:p>
            <a:r>
              <a:rPr lang="en-US" sz="1400"/>
              <a:t>= limite entre dos partes de un cristal ligeramente rotados entre s</a:t>
            </a:r>
            <a:r>
              <a:rPr lang="en-US" altLang="ja-JP" sz="1400"/>
              <a:t>í</a:t>
            </a:r>
            <a:r>
              <a:rPr lang="en-US" sz="1400"/>
              <a:t>: por definici</a:t>
            </a:r>
            <a:r>
              <a:rPr lang="en-US" altLang="ja-JP" sz="1400"/>
              <a:t>ón &lt; 10°</a:t>
            </a:r>
            <a:endParaRPr lang="en-US" sz="1400"/>
          </a:p>
        </p:txBody>
      </p:sp>
      <p:sp>
        <p:nvSpPr>
          <p:cNvPr id="49158" name="Line 7"/>
          <p:cNvSpPr>
            <a:spLocks noChangeShapeType="1"/>
          </p:cNvSpPr>
          <p:nvPr/>
        </p:nvSpPr>
        <p:spPr bwMode="auto">
          <a:xfrm flipH="1" flipV="1">
            <a:off x="2654300" y="1343025"/>
            <a:ext cx="1612900" cy="533400"/>
          </a:xfrm>
          <a:prstGeom prst="line">
            <a:avLst/>
          </a:prstGeom>
          <a:noFill/>
          <a:ln w="9525">
            <a:solidFill>
              <a:srgbClr val="ED181E"/>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s-ES_tradnl"/>
          </a:p>
        </p:txBody>
      </p:sp>
      <p:sp>
        <p:nvSpPr>
          <p:cNvPr id="49159" name="Text Box 8"/>
          <p:cNvSpPr txBox="1">
            <a:spLocks noChangeArrowheads="1"/>
          </p:cNvSpPr>
          <p:nvPr/>
        </p:nvSpPr>
        <p:spPr bwMode="auto">
          <a:xfrm>
            <a:off x="4298950" y="1739900"/>
            <a:ext cx="4641850" cy="2484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200" i="1">
                <a:solidFill>
                  <a:schemeClr val="tx1"/>
                </a:solidFill>
                <a:latin typeface="Verdana" charset="0"/>
                <a:ea typeface="ＭＳ Ｐゴシック" charset="0"/>
                <a:cs typeface="ＭＳ Ｐゴシック" charset="0"/>
              </a:defRPr>
            </a:lvl1pPr>
            <a:lvl2pPr marL="742950" indent="-285750">
              <a:defRPr sz="1200" i="1">
                <a:solidFill>
                  <a:schemeClr val="tx1"/>
                </a:solidFill>
                <a:latin typeface="Verdana" charset="0"/>
                <a:ea typeface="ＭＳ Ｐゴシック" charset="0"/>
              </a:defRPr>
            </a:lvl2pPr>
            <a:lvl3pPr marL="1143000" indent="-228600">
              <a:defRPr sz="1200" i="1">
                <a:solidFill>
                  <a:schemeClr val="tx1"/>
                </a:solidFill>
                <a:latin typeface="Verdana" charset="0"/>
                <a:ea typeface="ＭＳ Ｐゴシック" charset="0"/>
              </a:defRPr>
            </a:lvl3pPr>
            <a:lvl4pPr marL="1600200" indent="-228600">
              <a:defRPr sz="1200" i="1">
                <a:solidFill>
                  <a:schemeClr val="tx1"/>
                </a:solidFill>
                <a:latin typeface="Verdana" charset="0"/>
                <a:ea typeface="ＭＳ Ｐゴシック" charset="0"/>
              </a:defRPr>
            </a:lvl4pPr>
            <a:lvl5pPr marL="2057400" indent="-228600">
              <a:defRPr sz="1200" i="1">
                <a:solidFill>
                  <a:schemeClr val="tx1"/>
                </a:solidFill>
                <a:latin typeface="Verdana" charset="0"/>
                <a:ea typeface="ＭＳ Ｐゴシック" charset="0"/>
              </a:defRPr>
            </a:lvl5pPr>
            <a:lvl6pPr marL="2514600" indent="-228600" eaLnBrk="0" fontAlgn="base" hangingPunct="0">
              <a:spcBef>
                <a:spcPct val="0"/>
              </a:spcBef>
              <a:spcAft>
                <a:spcPct val="0"/>
              </a:spcAft>
              <a:defRPr sz="1200" i="1">
                <a:solidFill>
                  <a:schemeClr val="tx1"/>
                </a:solidFill>
                <a:latin typeface="Verdana" charset="0"/>
                <a:ea typeface="ＭＳ Ｐゴシック" charset="0"/>
              </a:defRPr>
            </a:lvl6pPr>
            <a:lvl7pPr marL="2971800" indent="-228600" eaLnBrk="0" fontAlgn="base" hangingPunct="0">
              <a:spcBef>
                <a:spcPct val="0"/>
              </a:spcBef>
              <a:spcAft>
                <a:spcPct val="0"/>
              </a:spcAft>
              <a:defRPr sz="1200" i="1">
                <a:solidFill>
                  <a:schemeClr val="tx1"/>
                </a:solidFill>
                <a:latin typeface="Verdana" charset="0"/>
                <a:ea typeface="ＭＳ Ｐゴシック" charset="0"/>
              </a:defRPr>
            </a:lvl7pPr>
            <a:lvl8pPr marL="3429000" indent="-228600" eaLnBrk="0" fontAlgn="base" hangingPunct="0">
              <a:spcBef>
                <a:spcPct val="0"/>
              </a:spcBef>
              <a:spcAft>
                <a:spcPct val="0"/>
              </a:spcAft>
              <a:defRPr sz="1200" i="1">
                <a:solidFill>
                  <a:schemeClr val="tx1"/>
                </a:solidFill>
                <a:latin typeface="Verdana" charset="0"/>
                <a:ea typeface="ＭＳ Ｐゴシック" charset="0"/>
              </a:defRPr>
            </a:lvl8pPr>
            <a:lvl9pPr marL="3886200" indent="-228600" eaLnBrk="0" fontAlgn="base" hangingPunct="0">
              <a:spcBef>
                <a:spcPct val="0"/>
              </a:spcBef>
              <a:spcAft>
                <a:spcPct val="0"/>
              </a:spcAft>
              <a:defRPr sz="1200" i="1">
                <a:solidFill>
                  <a:schemeClr val="tx1"/>
                </a:solidFill>
                <a:latin typeface="Verdana" charset="0"/>
                <a:ea typeface="ＭＳ Ｐゴシック" charset="0"/>
              </a:defRPr>
            </a:lvl9pPr>
          </a:lstStyle>
          <a:p>
            <a:r>
              <a:rPr lang="en-US" sz="1400"/>
              <a:t>Distorsi</a:t>
            </a:r>
            <a:r>
              <a:rPr lang="en-US" altLang="ja-JP" sz="1400"/>
              <a:t>ón elastica de la red cristalina </a:t>
            </a:r>
          </a:p>
          <a:p>
            <a:endParaRPr lang="en-US" altLang="ja-JP" sz="1400"/>
          </a:p>
          <a:p>
            <a:r>
              <a:rPr lang="en-US" altLang="ja-JP" sz="1400"/>
              <a:t>Según la 2ª ley de la termodinámica todos los sistemas cerrados tienden espontaneamente hacia una configuración de baja energía (o elevada entropía).</a:t>
            </a:r>
          </a:p>
          <a:p>
            <a:endParaRPr lang="en-US" altLang="ja-JP" sz="1400"/>
          </a:p>
          <a:p>
            <a:r>
              <a:rPr lang="en-US" altLang="ja-JP" sz="1400"/>
              <a:t>Dado suficiente tiempo / temperatura / esfuerzo diferencial, el cristal intentará eliminar su energía elástica interna agrupando sus dislocaciones en subjuntas.</a:t>
            </a:r>
            <a:endParaRPr lang="en-US" sz="1400"/>
          </a:p>
        </p:txBody>
      </p:sp>
      <p:sp>
        <p:nvSpPr>
          <p:cNvPr id="49160" name="Line 10"/>
          <p:cNvSpPr>
            <a:spLocks noChangeShapeType="1"/>
          </p:cNvSpPr>
          <p:nvPr/>
        </p:nvSpPr>
        <p:spPr bwMode="auto">
          <a:xfrm flipH="1" flipV="1">
            <a:off x="2286000" y="4584700"/>
            <a:ext cx="1257300" cy="8763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s-ES_tradnl"/>
          </a:p>
        </p:txBody>
      </p:sp>
      <p:sp>
        <p:nvSpPr>
          <p:cNvPr id="49161" name="Text Box 11"/>
          <p:cNvSpPr txBox="1">
            <a:spLocks noChangeArrowheads="1"/>
          </p:cNvSpPr>
          <p:nvPr/>
        </p:nvSpPr>
        <p:spPr bwMode="auto">
          <a:xfrm>
            <a:off x="3552825" y="5426075"/>
            <a:ext cx="1212850" cy="309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200" i="1">
                <a:solidFill>
                  <a:schemeClr val="tx1"/>
                </a:solidFill>
                <a:latin typeface="Verdana" charset="0"/>
                <a:ea typeface="ＭＳ Ｐゴシック" charset="0"/>
                <a:cs typeface="ＭＳ Ｐゴシック" charset="0"/>
              </a:defRPr>
            </a:lvl1pPr>
            <a:lvl2pPr marL="742950" indent="-285750">
              <a:defRPr sz="1200" i="1">
                <a:solidFill>
                  <a:schemeClr val="tx1"/>
                </a:solidFill>
                <a:latin typeface="Verdana" charset="0"/>
                <a:ea typeface="ＭＳ Ｐゴシック" charset="0"/>
              </a:defRPr>
            </a:lvl2pPr>
            <a:lvl3pPr marL="1143000" indent="-228600">
              <a:defRPr sz="1200" i="1">
                <a:solidFill>
                  <a:schemeClr val="tx1"/>
                </a:solidFill>
                <a:latin typeface="Verdana" charset="0"/>
                <a:ea typeface="ＭＳ Ｐゴシック" charset="0"/>
              </a:defRPr>
            </a:lvl3pPr>
            <a:lvl4pPr marL="1600200" indent="-228600">
              <a:defRPr sz="1200" i="1">
                <a:solidFill>
                  <a:schemeClr val="tx1"/>
                </a:solidFill>
                <a:latin typeface="Verdana" charset="0"/>
                <a:ea typeface="ＭＳ Ｐゴシック" charset="0"/>
              </a:defRPr>
            </a:lvl4pPr>
            <a:lvl5pPr marL="2057400" indent="-228600">
              <a:defRPr sz="1200" i="1">
                <a:solidFill>
                  <a:schemeClr val="tx1"/>
                </a:solidFill>
                <a:latin typeface="Verdana" charset="0"/>
                <a:ea typeface="ＭＳ Ｐゴシック" charset="0"/>
              </a:defRPr>
            </a:lvl5pPr>
            <a:lvl6pPr marL="2514600" indent="-228600" eaLnBrk="0" fontAlgn="base" hangingPunct="0">
              <a:spcBef>
                <a:spcPct val="0"/>
              </a:spcBef>
              <a:spcAft>
                <a:spcPct val="0"/>
              </a:spcAft>
              <a:defRPr sz="1200" i="1">
                <a:solidFill>
                  <a:schemeClr val="tx1"/>
                </a:solidFill>
                <a:latin typeface="Verdana" charset="0"/>
                <a:ea typeface="ＭＳ Ｐゴシック" charset="0"/>
              </a:defRPr>
            </a:lvl6pPr>
            <a:lvl7pPr marL="2971800" indent="-228600" eaLnBrk="0" fontAlgn="base" hangingPunct="0">
              <a:spcBef>
                <a:spcPct val="0"/>
              </a:spcBef>
              <a:spcAft>
                <a:spcPct val="0"/>
              </a:spcAft>
              <a:defRPr sz="1200" i="1">
                <a:solidFill>
                  <a:schemeClr val="tx1"/>
                </a:solidFill>
                <a:latin typeface="Verdana" charset="0"/>
                <a:ea typeface="ＭＳ Ｐゴシック" charset="0"/>
              </a:defRPr>
            </a:lvl7pPr>
            <a:lvl8pPr marL="3429000" indent="-228600" eaLnBrk="0" fontAlgn="base" hangingPunct="0">
              <a:spcBef>
                <a:spcPct val="0"/>
              </a:spcBef>
              <a:spcAft>
                <a:spcPct val="0"/>
              </a:spcAft>
              <a:defRPr sz="1200" i="1">
                <a:solidFill>
                  <a:schemeClr val="tx1"/>
                </a:solidFill>
                <a:latin typeface="Verdana" charset="0"/>
                <a:ea typeface="ＭＳ Ｐゴシック" charset="0"/>
              </a:defRPr>
            </a:lvl8pPr>
            <a:lvl9pPr marL="3886200" indent="-228600" eaLnBrk="0" fontAlgn="base" hangingPunct="0">
              <a:spcBef>
                <a:spcPct val="0"/>
              </a:spcBef>
              <a:spcAft>
                <a:spcPct val="0"/>
              </a:spcAft>
              <a:defRPr sz="1200" i="1">
                <a:solidFill>
                  <a:schemeClr val="tx1"/>
                </a:solidFill>
                <a:latin typeface="Verdana" charset="0"/>
                <a:ea typeface="ＭＳ Ｐゴシック" charset="0"/>
              </a:defRPr>
            </a:lvl9pPr>
          </a:lstStyle>
          <a:p>
            <a:r>
              <a:rPr lang="en-US" sz="1400"/>
              <a:t>SUBGRANO</a:t>
            </a:r>
          </a:p>
        </p:txBody>
      </p:sp>
      <p:sp>
        <p:nvSpPr>
          <p:cNvPr id="49162" name="Text Box 12"/>
          <p:cNvSpPr txBox="1">
            <a:spLocks noChangeArrowheads="1"/>
          </p:cNvSpPr>
          <p:nvPr/>
        </p:nvSpPr>
        <p:spPr bwMode="auto">
          <a:xfrm>
            <a:off x="0" y="5426075"/>
            <a:ext cx="1212850" cy="309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200" i="1">
                <a:solidFill>
                  <a:schemeClr val="tx1"/>
                </a:solidFill>
                <a:latin typeface="Verdana" charset="0"/>
                <a:ea typeface="ＭＳ Ｐゴシック" charset="0"/>
                <a:cs typeface="ＭＳ Ｐゴシック" charset="0"/>
              </a:defRPr>
            </a:lvl1pPr>
            <a:lvl2pPr marL="742950" indent="-285750">
              <a:defRPr sz="1200" i="1">
                <a:solidFill>
                  <a:schemeClr val="tx1"/>
                </a:solidFill>
                <a:latin typeface="Verdana" charset="0"/>
                <a:ea typeface="ＭＳ Ｐゴシック" charset="0"/>
              </a:defRPr>
            </a:lvl2pPr>
            <a:lvl3pPr marL="1143000" indent="-228600">
              <a:defRPr sz="1200" i="1">
                <a:solidFill>
                  <a:schemeClr val="tx1"/>
                </a:solidFill>
                <a:latin typeface="Verdana" charset="0"/>
                <a:ea typeface="ＭＳ Ｐゴシック" charset="0"/>
              </a:defRPr>
            </a:lvl3pPr>
            <a:lvl4pPr marL="1600200" indent="-228600">
              <a:defRPr sz="1200" i="1">
                <a:solidFill>
                  <a:schemeClr val="tx1"/>
                </a:solidFill>
                <a:latin typeface="Verdana" charset="0"/>
                <a:ea typeface="ＭＳ Ｐゴシック" charset="0"/>
              </a:defRPr>
            </a:lvl4pPr>
            <a:lvl5pPr marL="2057400" indent="-228600">
              <a:defRPr sz="1200" i="1">
                <a:solidFill>
                  <a:schemeClr val="tx1"/>
                </a:solidFill>
                <a:latin typeface="Verdana" charset="0"/>
                <a:ea typeface="ＭＳ Ｐゴシック" charset="0"/>
              </a:defRPr>
            </a:lvl5pPr>
            <a:lvl6pPr marL="2514600" indent="-228600" eaLnBrk="0" fontAlgn="base" hangingPunct="0">
              <a:spcBef>
                <a:spcPct val="0"/>
              </a:spcBef>
              <a:spcAft>
                <a:spcPct val="0"/>
              </a:spcAft>
              <a:defRPr sz="1200" i="1">
                <a:solidFill>
                  <a:schemeClr val="tx1"/>
                </a:solidFill>
                <a:latin typeface="Verdana" charset="0"/>
                <a:ea typeface="ＭＳ Ｐゴシック" charset="0"/>
              </a:defRPr>
            </a:lvl6pPr>
            <a:lvl7pPr marL="2971800" indent="-228600" eaLnBrk="0" fontAlgn="base" hangingPunct="0">
              <a:spcBef>
                <a:spcPct val="0"/>
              </a:spcBef>
              <a:spcAft>
                <a:spcPct val="0"/>
              </a:spcAft>
              <a:defRPr sz="1200" i="1">
                <a:solidFill>
                  <a:schemeClr val="tx1"/>
                </a:solidFill>
                <a:latin typeface="Verdana" charset="0"/>
                <a:ea typeface="ＭＳ Ｐゴシック" charset="0"/>
              </a:defRPr>
            </a:lvl7pPr>
            <a:lvl8pPr marL="3429000" indent="-228600" eaLnBrk="0" fontAlgn="base" hangingPunct="0">
              <a:spcBef>
                <a:spcPct val="0"/>
              </a:spcBef>
              <a:spcAft>
                <a:spcPct val="0"/>
              </a:spcAft>
              <a:defRPr sz="1200" i="1">
                <a:solidFill>
                  <a:schemeClr val="tx1"/>
                </a:solidFill>
                <a:latin typeface="Verdana" charset="0"/>
                <a:ea typeface="ＭＳ Ｐゴシック" charset="0"/>
              </a:defRPr>
            </a:lvl8pPr>
            <a:lvl9pPr marL="3886200" indent="-228600" eaLnBrk="0" fontAlgn="base" hangingPunct="0">
              <a:spcBef>
                <a:spcPct val="0"/>
              </a:spcBef>
              <a:spcAft>
                <a:spcPct val="0"/>
              </a:spcAft>
              <a:defRPr sz="1200" i="1">
                <a:solidFill>
                  <a:schemeClr val="tx1"/>
                </a:solidFill>
                <a:latin typeface="Verdana" charset="0"/>
                <a:ea typeface="ＭＳ Ｐゴシック" charset="0"/>
              </a:defRPr>
            </a:lvl9pPr>
          </a:lstStyle>
          <a:p>
            <a:r>
              <a:rPr lang="en-US" sz="1400"/>
              <a:t>SUBGRANO</a:t>
            </a:r>
          </a:p>
        </p:txBody>
      </p:sp>
      <p:sp>
        <p:nvSpPr>
          <p:cNvPr id="49163" name="Line 13"/>
          <p:cNvSpPr>
            <a:spLocks noChangeShapeType="1"/>
          </p:cNvSpPr>
          <p:nvPr/>
        </p:nvSpPr>
        <p:spPr bwMode="auto">
          <a:xfrm flipV="1">
            <a:off x="723900" y="4533900"/>
            <a:ext cx="965200" cy="9017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s-ES_tradnl"/>
          </a:p>
        </p:txBody>
      </p:sp>
      <p:sp>
        <p:nvSpPr>
          <p:cNvPr id="49164" name="Line 14"/>
          <p:cNvSpPr>
            <a:spLocks noChangeShapeType="1"/>
          </p:cNvSpPr>
          <p:nvPr/>
        </p:nvSpPr>
        <p:spPr bwMode="auto">
          <a:xfrm flipH="1" flipV="1">
            <a:off x="2205038" y="2444750"/>
            <a:ext cx="2103437" cy="1066800"/>
          </a:xfrm>
          <a:prstGeom prst="line">
            <a:avLst/>
          </a:prstGeom>
          <a:noFill/>
          <a:ln w="9525">
            <a:solidFill>
              <a:srgbClr val="ED181E"/>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s-ES_tradnl"/>
          </a:p>
        </p:txBody>
      </p:sp>
    </p:spTree>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1" name="Picture 4" descr="microcrack tilit wall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08188" y="127000"/>
            <a:ext cx="3081337" cy="6669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02" name="Text Box 6"/>
          <p:cNvSpPr txBox="1">
            <a:spLocks noChangeArrowheads="1"/>
          </p:cNvSpPr>
          <p:nvPr/>
        </p:nvSpPr>
        <p:spPr bwMode="auto">
          <a:xfrm>
            <a:off x="5332413" y="463550"/>
            <a:ext cx="3443287"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200" i="1">
                <a:solidFill>
                  <a:schemeClr val="tx1"/>
                </a:solidFill>
                <a:latin typeface="Verdana" charset="0"/>
                <a:ea typeface="ＭＳ Ｐゴシック" charset="0"/>
                <a:cs typeface="ＭＳ Ｐゴシック" charset="0"/>
              </a:defRPr>
            </a:lvl1pPr>
            <a:lvl2pPr marL="742950" indent="-285750">
              <a:defRPr sz="1200" i="1">
                <a:solidFill>
                  <a:schemeClr val="tx1"/>
                </a:solidFill>
                <a:latin typeface="Verdana" charset="0"/>
                <a:ea typeface="ＭＳ Ｐゴシック" charset="0"/>
              </a:defRPr>
            </a:lvl2pPr>
            <a:lvl3pPr marL="1143000" indent="-228600">
              <a:defRPr sz="1200" i="1">
                <a:solidFill>
                  <a:schemeClr val="tx1"/>
                </a:solidFill>
                <a:latin typeface="Verdana" charset="0"/>
                <a:ea typeface="ＭＳ Ｐゴシック" charset="0"/>
              </a:defRPr>
            </a:lvl3pPr>
            <a:lvl4pPr marL="1600200" indent="-228600">
              <a:defRPr sz="1200" i="1">
                <a:solidFill>
                  <a:schemeClr val="tx1"/>
                </a:solidFill>
                <a:latin typeface="Verdana" charset="0"/>
                <a:ea typeface="ＭＳ Ｐゴシック" charset="0"/>
              </a:defRPr>
            </a:lvl4pPr>
            <a:lvl5pPr marL="2057400" indent="-228600">
              <a:defRPr sz="1200" i="1">
                <a:solidFill>
                  <a:schemeClr val="tx1"/>
                </a:solidFill>
                <a:latin typeface="Verdana" charset="0"/>
                <a:ea typeface="ＭＳ Ｐゴシック" charset="0"/>
              </a:defRPr>
            </a:lvl5pPr>
            <a:lvl6pPr marL="2514600" indent="-228600" eaLnBrk="0" fontAlgn="base" hangingPunct="0">
              <a:spcBef>
                <a:spcPct val="0"/>
              </a:spcBef>
              <a:spcAft>
                <a:spcPct val="0"/>
              </a:spcAft>
              <a:defRPr sz="1200" i="1">
                <a:solidFill>
                  <a:schemeClr val="tx1"/>
                </a:solidFill>
                <a:latin typeface="Verdana" charset="0"/>
                <a:ea typeface="ＭＳ Ｐゴシック" charset="0"/>
              </a:defRPr>
            </a:lvl6pPr>
            <a:lvl7pPr marL="2971800" indent="-228600" eaLnBrk="0" fontAlgn="base" hangingPunct="0">
              <a:spcBef>
                <a:spcPct val="0"/>
              </a:spcBef>
              <a:spcAft>
                <a:spcPct val="0"/>
              </a:spcAft>
              <a:defRPr sz="1200" i="1">
                <a:solidFill>
                  <a:schemeClr val="tx1"/>
                </a:solidFill>
                <a:latin typeface="Verdana" charset="0"/>
                <a:ea typeface="ＭＳ Ｐゴシック" charset="0"/>
              </a:defRPr>
            </a:lvl7pPr>
            <a:lvl8pPr marL="3429000" indent="-228600" eaLnBrk="0" fontAlgn="base" hangingPunct="0">
              <a:spcBef>
                <a:spcPct val="0"/>
              </a:spcBef>
              <a:spcAft>
                <a:spcPct val="0"/>
              </a:spcAft>
              <a:defRPr sz="1200" i="1">
                <a:solidFill>
                  <a:schemeClr val="tx1"/>
                </a:solidFill>
                <a:latin typeface="Verdana" charset="0"/>
                <a:ea typeface="ＭＳ Ｐゴシック" charset="0"/>
              </a:defRPr>
            </a:lvl8pPr>
            <a:lvl9pPr marL="3886200" indent="-228600" eaLnBrk="0" fontAlgn="base" hangingPunct="0">
              <a:spcBef>
                <a:spcPct val="0"/>
              </a:spcBef>
              <a:spcAft>
                <a:spcPct val="0"/>
              </a:spcAft>
              <a:defRPr sz="1200" i="1">
                <a:solidFill>
                  <a:schemeClr val="tx1"/>
                </a:solidFill>
                <a:latin typeface="Verdana" charset="0"/>
                <a:ea typeface="ＭＳ Ｐゴシック" charset="0"/>
              </a:defRPr>
            </a:lvl9pPr>
          </a:lstStyle>
          <a:p>
            <a:r>
              <a:rPr lang="en-US"/>
              <a:t>No todas las subjuntas son necesariamente el producto del proceso de recuperaci</a:t>
            </a:r>
            <a:r>
              <a:rPr lang="en-US" altLang="ja-JP"/>
              <a:t>ón (recovery)</a:t>
            </a:r>
          </a:p>
          <a:p>
            <a:endParaRPr lang="en-US" altLang="ja-JP"/>
          </a:p>
          <a:p>
            <a:r>
              <a:rPr lang="en-US"/>
              <a:t>Micro-fracturas</a:t>
            </a:r>
            <a:r>
              <a:rPr lang="en-US" altLang="ja-JP"/>
              <a:t> </a:t>
            </a:r>
            <a:r>
              <a:rPr lang="en-US"/>
              <a:t>pueden producir ligeras rotaciones entre diferentes partes de un cristal. </a:t>
            </a:r>
          </a:p>
          <a:p>
            <a:endParaRPr lang="en-US"/>
          </a:p>
          <a:p>
            <a:r>
              <a:rPr lang="en-US"/>
              <a:t>El posterior sellamiento de la microfractura mediante </a:t>
            </a:r>
            <a:r>
              <a:rPr lang="en-US" altLang="ja-JP"/>
              <a:t>crecimiento syntaxial (heredando la orientación cristalografica de las paredes) resulta en la creación de una subjunta</a:t>
            </a:r>
          </a:p>
          <a:p>
            <a:endParaRPr lang="en-US" altLang="ja-JP"/>
          </a:p>
          <a:p>
            <a:endParaRPr lang="en-US" altLang="ja-JP"/>
          </a:p>
          <a:p>
            <a:r>
              <a:rPr lang="en-US" altLang="ja-JP"/>
              <a:t>Este proceso tambien puede producir una recristalización de la roca</a:t>
            </a:r>
            <a:endParaRPr lang="en-US"/>
          </a:p>
        </p:txBody>
      </p:sp>
      <p:sp>
        <p:nvSpPr>
          <p:cNvPr id="51203" name="AutoShape 7"/>
          <p:cNvSpPr>
            <a:spLocks noChangeArrowheads="1"/>
          </p:cNvSpPr>
          <p:nvPr/>
        </p:nvSpPr>
        <p:spPr bwMode="auto">
          <a:xfrm>
            <a:off x="1130300" y="1638300"/>
            <a:ext cx="1041400" cy="266700"/>
          </a:xfrm>
          <a:prstGeom prst="leftArrow">
            <a:avLst>
              <a:gd name="adj1" fmla="val 40472"/>
              <a:gd name="adj2" fmla="val 145235"/>
            </a:avLst>
          </a:prstGeom>
          <a:solidFill>
            <a:srgbClr val="C8C9CB"/>
          </a:solidFill>
          <a:ln w="9525">
            <a:solidFill>
              <a:schemeClr val="tx1"/>
            </a:solidFill>
            <a:miter lim="800000"/>
            <a:headEnd/>
            <a:tailEnd/>
          </a:ln>
        </p:spPr>
        <p:txBody>
          <a:bodyPr wrap="none" anchor="ctr"/>
          <a:lstStyle/>
          <a:p>
            <a:endParaRPr lang="en-US"/>
          </a:p>
        </p:txBody>
      </p:sp>
      <p:sp>
        <p:nvSpPr>
          <p:cNvPr id="51204" name="AutoShape 8"/>
          <p:cNvSpPr>
            <a:spLocks noChangeArrowheads="1"/>
          </p:cNvSpPr>
          <p:nvPr/>
        </p:nvSpPr>
        <p:spPr bwMode="auto">
          <a:xfrm rot="10800000">
            <a:off x="5029200" y="1638300"/>
            <a:ext cx="1041400" cy="266700"/>
          </a:xfrm>
          <a:prstGeom prst="leftArrow">
            <a:avLst>
              <a:gd name="adj1" fmla="val 40472"/>
              <a:gd name="adj2" fmla="val 145235"/>
            </a:avLst>
          </a:prstGeom>
          <a:solidFill>
            <a:srgbClr val="C8C9CB"/>
          </a:solidFill>
          <a:ln w="9525">
            <a:solidFill>
              <a:schemeClr val="tx1"/>
            </a:solidFill>
            <a:miter lim="800000"/>
            <a:headEnd/>
            <a:tailEnd/>
          </a:ln>
        </p:spPr>
        <p:txBody>
          <a:bodyPr wrap="none" anchor="ctr"/>
          <a:lstStyle/>
          <a:p>
            <a:endParaRPr lang="en-US"/>
          </a:p>
        </p:txBody>
      </p:sp>
      <p:sp>
        <p:nvSpPr>
          <p:cNvPr id="51205" name="Text Box 9"/>
          <p:cNvSpPr txBox="1">
            <a:spLocks noChangeArrowheads="1"/>
          </p:cNvSpPr>
          <p:nvPr/>
        </p:nvSpPr>
        <p:spPr bwMode="auto">
          <a:xfrm>
            <a:off x="4581525" y="5302250"/>
            <a:ext cx="3448050"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200" i="1">
                <a:solidFill>
                  <a:schemeClr val="tx1"/>
                </a:solidFill>
                <a:latin typeface="Verdana" charset="0"/>
                <a:ea typeface="ＭＳ Ｐゴシック" charset="0"/>
                <a:cs typeface="ＭＳ Ｐゴシック" charset="0"/>
              </a:defRPr>
            </a:lvl1pPr>
            <a:lvl2pPr marL="742950" indent="-285750">
              <a:defRPr sz="1200" i="1">
                <a:solidFill>
                  <a:schemeClr val="tx1"/>
                </a:solidFill>
                <a:latin typeface="Verdana" charset="0"/>
                <a:ea typeface="ＭＳ Ｐゴシック" charset="0"/>
              </a:defRPr>
            </a:lvl2pPr>
            <a:lvl3pPr marL="1143000" indent="-228600">
              <a:defRPr sz="1200" i="1">
                <a:solidFill>
                  <a:schemeClr val="tx1"/>
                </a:solidFill>
                <a:latin typeface="Verdana" charset="0"/>
                <a:ea typeface="ＭＳ Ｐゴシック" charset="0"/>
              </a:defRPr>
            </a:lvl3pPr>
            <a:lvl4pPr marL="1600200" indent="-228600">
              <a:defRPr sz="1200" i="1">
                <a:solidFill>
                  <a:schemeClr val="tx1"/>
                </a:solidFill>
                <a:latin typeface="Verdana" charset="0"/>
                <a:ea typeface="ＭＳ Ｐゴシック" charset="0"/>
              </a:defRPr>
            </a:lvl4pPr>
            <a:lvl5pPr marL="2057400" indent="-228600">
              <a:defRPr sz="1200" i="1">
                <a:solidFill>
                  <a:schemeClr val="tx1"/>
                </a:solidFill>
                <a:latin typeface="Verdana" charset="0"/>
                <a:ea typeface="ＭＳ Ｐゴシック" charset="0"/>
              </a:defRPr>
            </a:lvl5pPr>
            <a:lvl6pPr marL="2514600" indent="-228600" eaLnBrk="0" fontAlgn="base" hangingPunct="0">
              <a:spcBef>
                <a:spcPct val="0"/>
              </a:spcBef>
              <a:spcAft>
                <a:spcPct val="0"/>
              </a:spcAft>
              <a:defRPr sz="1200" i="1">
                <a:solidFill>
                  <a:schemeClr val="tx1"/>
                </a:solidFill>
                <a:latin typeface="Verdana" charset="0"/>
                <a:ea typeface="ＭＳ Ｐゴシック" charset="0"/>
              </a:defRPr>
            </a:lvl6pPr>
            <a:lvl7pPr marL="2971800" indent="-228600" eaLnBrk="0" fontAlgn="base" hangingPunct="0">
              <a:spcBef>
                <a:spcPct val="0"/>
              </a:spcBef>
              <a:spcAft>
                <a:spcPct val="0"/>
              </a:spcAft>
              <a:defRPr sz="1200" i="1">
                <a:solidFill>
                  <a:schemeClr val="tx1"/>
                </a:solidFill>
                <a:latin typeface="Verdana" charset="0"/>
                <a:ea typeface="ＭＳ Ｐゴシック" charset="0"/>
              </a:defRPr>
            </a:lvl7pPr>
            <a:lvl8pPr marL="3429000" indent="-228600" eaLnBrk="0" fontAlgn="base" hangingPunct="0">
              <a:spcBef>
                <a:spcPct val="0"/>
              </a:spcBef>
              <a:spcAft>
                <a:spcPct val="0"/>
              </a:spcAft>
              <a:defRPr sz="1200" i="1">
                <a:solidFill>
                  <a:schemeClr val="tx1"/>
                </a:solidFill>
                <a:latin typeface="Verdana" charset="0"/>
                <a:ea typeface="ＭＳ Ｐゴシック" charset="0"/>
              </a:defRPr>
            </a:lvl8pPr>
            <a:lvl9pPr marL="3886200" indent="-228600" eaLnBrk="0" fontAlgn="base" hangingPunct="0">
              <a:spcBef>
                <a:spcPct val="0"/>
              </a:spcBef>
              <a:spcAft>
                <a:spcPct val="0"/>
              </a:spcAft>
              <a:defRPr sz="1200" i="1">
                <a:solidFill>
                  <a:schemeClr val="tx1"/>
                </a:solidFill>
                <a:latin typeface="Verdana" charset="0"/>
                <a:ea typeface="ＭＳ Ｐゴシック" charset="0"/>
              </a:defRPr>
            </a:lvl9pPr>
          </a:lstStyle>
          <a:p>
            <a:r>
              <a:rPr lang="en-US"/>
              <a:t>micro-fractura sellada por precipitaci</a:t>
            </a:r>
            <a:r>
              <a:rPr lang="en-US" altLang="ja-JP"/>
              <a:t>ón </a:t>
            </a:r>
            <a:r>
              <a:rPr lang="en-US"/>
              <a:t>"syntaxial" d</a:t>
            </a:r>
            <a:r>
              <a:rPr lang="en-US" altLang="ja-JP"/>
              <a:t>esde una solución saturada.</a:t>
            </a:r>
            <a:endParaRPr lang="en-US"/>
          </a:p>
        </p:txBody>
      </p:sp>
      <p:sp>
        <p:nvSpPr>
          <p:cNvPr id="51206" name="Text Box 12"/>
          <p:cNvSpPr txBox="1">
            <a:spLocks noChangeArrowheads="1"/>
          </p:cNvSpPr>
          <p:nvPr/>
        </p:nvSpPr>
        <p:spPr bwMode="auto">
          <a:xfrm>
            <a:off x="3209925" y="903288"/>
            <a:ext cx="704850"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200" i="1">
                <a:solidFill>
                  <a:schemeClr val="tx1"/>
                </a:solidFill>
                <a:latin typeface="Verdana" charset="0"/>
                <a:ea typeface="ＭＳ Ｐゴシック" charset="0"/>
                <a:cs typeface="ＭＳ Ｐゴシック" charset="0"/>
              </a:defRPr>
            </a:lvl1pPr>
            <a:lvl2pPr marL="742950" indent="-285750">
              <a:defRPr sz="1200" i="1">
                <a:solidFill>
                  <a:schemeClr val="tx1"/>
                </a:solidFill>
                <a:latin typeface="Verdana" charset="0"/>
                <a:ea typeface="ＭＳ Ｐゴシック" charset="0"/>
              </a:defRPr>
            </a:lvl2pPr>
            <a:lvl3pPr marL="1143000" indent="-228600">
              <a:defRPr sz="1200" i="1">
                <a:solidFill>
                  <a:schemeClr val="tx1"/>
                </a:solidFill>
                <a:latin typeface="Verdana" charset="0"/>
                <a:ea typeface="ＭＳ Ｐゴシック" charset="0"/>
              </a:defRPr>
            </a:lvl3pPr>
            <a:lvl4pPr marL="1600200" indent="-228600">
              <a:defRPr sz="1200" i="1">
                <a:solidFill>
                  <a:schemeClr val="tx1"/>
                </a:solidFill>
                <a:latin typeface="Verdana" charset="0"/>
                <a:ea typeface="ＭＳ Ｐゴシック" charset="0"/>
              </a:defRPr>
            </a:lvl4pPr>
            <a:lvl5pPr marL="2057400" indent="-228600">
              <a:defRPr sz="1200" i="1">
                <a:solidFill>
                  <a:schemeClr val="tx1"/>
                </a:solidFill>
                <a:latin typeface="Verdana" charset="0"/>
                <a:ea typeface="ＭＳ Ｐゴシック" charset="0"/>
              </a:defRPr>
            </a:lvl5pPr>
            <a:lvl6pPr marL="2514600" indent="-228600" eaLnBrk="0" fontAlgn="base" hangingPunct="0">
              <a:spcBef>
                <a:spcPct val="0"/>
              </a:spcBef>
              <a:spcAft>
                <a:spcPct val="0"/>
              </a:spcAft>
              <a:defRPr sz="1200" i="1">
                <a:solidFill>
                  <a:schemeClr val="tx1"/>
                </a:solidFill>
                <a:latin typeface="Verdana" charset="0"/>
                <a:ea typeface="ＭＳ Ｐゴシック" charset="0"/>
              </a:defRPr>
            </a:lvl6pPr>
            <a:lvl7pPr marL="2971800" indent="-228600" eaLnBrk="0" fontAlgn="base" hangingPunct="0">
              <a:spcBef>
                <a:spcPct val="0"/>
              </a:spcBef>
              <a:spcAft>
                <a:spcPct val="0"/>
              </a:spcAft>
              <a:defRPr sz="1200" i="1">
                <a:solidFill>
                  <a:schemeClr val="tx1"/>
                </a:solidFill>
                <a:latin typeface="Verdana" charset="0"/>
                <a:ea typeface="ＭＳ Ｐゴシック" charset="0"/>
              </a:defRPr>
            </a:lvl7pPr>
            <a:lvl8pPr marL="3429000" indent="-228600" eaLnBrk="0" fontAlgn="base" hangingPunct="0">
              <a:spcBef>
                <a:spcPct val="0"/>
              </a:spcBef>
              <a:spcAft>
                <a:spcPct val="0"/>
              </a:spcAft>
              <a:defRPr sz="1200" i="1">
                <a:solidFill>
                  <a:schemeClr val="tx1"/>
                </a:solidFill>
                <a:latin typeface="Verdana" charset="0"/>
                <a:ea typeface="ＭＳ Ｐゴシック" charset="0"/>
              </a:defRPr>
            </a:lvl8pPr>
            <a:lvl9pPr marL="3886200" indent="-228600" eaLnBrk="0" fontAlgn="base" hangingPunct="0">
              <a:spcBef>
                <a:spcPct val="0"/>
              </a:spcBef>
              <a:spcAft>
                <a:spcPct val="0"/>
              </a:spcAft>
              <a:defRPr sz="1200" i="1">
                <a:solidFill>
                  <a:schemeClr val="tx1"/>
                </a:solidFill>
                <a:latin typeface="Verdana" charset="0"/>
                <a:ea typeface="ＭＳ Ｐゴシック" charset="0"/>
              </a:defRPr>
            </a:lvl9pPr>
          </a:lstStyle>
          <a:p>
            <a:r>
              <a:rPr lang="en-US"/>
              <a:t>abierta</a:t>
            </a:r>
          </a:p>
        </p:txBody>
      </p:sp>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ext Box 2"/>
          <p:cNvSpPr txBox="1">
            <a:spLocks noChangeArrowheads="1"/>
          </p:cNvSpPr>
          <p:nvPr/>
        </p:nvSpPr>
        <p:spPr bwMode="auto">
          <a:xfrm>
            <a:off x="1995488" y="1485900"/>
            <a:ext cx="6242050" cy="233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200" i="1">
                <a:solidFill>
                  <a:schemeClr val="tx1"/>
                </a:solidFill>
                <a:latin typeface="Verdana" charset="0"/>
                <a:ea typeface="ＭＳ Ｐゴシック" charset="0"/>
                <a:cs typeface="ＭＳ Ｐゴシック" charset="0"/>
              </a:defRPr>
            </a:lvl1pPr>
            <a:lvl2pPr marL="742950" indent="-285750">
              <a:defRPr sz="1200" i="1">
                <a:solidFill>
                  <a:schemeClr val="tx1"/>
                </a:solidFill>
                <a:latin typeface="Verdana" charset="0"/>
                <a:ea typeface="ＭＳ Ｐゴシック" charset="0"/>
              </a:defRPr>
            </a:lvl2pPr>
            <a:lvl3pPr marL="1143000" indent="-228600">
              <a:defRPr sz="1200" i="1">
                <a:solidFill>
                  <a:schemeClr val="tx1"/>
                </a:solidFill>
                <a:latin typeface="Verdana" charset="0"/>
                <a:ea typeface="ＭＳ Ｐゴシック" charset="0"/>
              </a:defRPr>
            </a:lvl3pPr>
            <a:lvl4pPr marL="1600200" indent="-228600">
              <a:defRPr sz="1200" i="1">
                <a:solidFill>
                  <a:schemeClr val="tx1"/>
                </a:solidFill>
                <a:latin typeface="Verdana" charset="0"/>
                <a:ea typeface="ＭＳ Ｐゴシック" charset="0"/>
              </a:defRPr>
            </a:lvl4pPr>
            <a:lvl5pPr marL="2057400" indent="-228600">
              <a:defRPr sz="1200" i="1">
                <a:solidFill>
                  <a:schemeClr val="tx1"/>
                </a:solidFill>
                <a:latin typeface="Verdana" charset="0"/>
                <a:ea typeface="ＭＳ Ｐゴシック" charset="0"/>
              </a:defRPr>
            </a:lvl5pPr>
            <a:lvl6pPr marL="2514600" indent="-228600" eaLnBrk="0" fontAlgn="base" hangingPunct="0">
              <a:spcBef>
                <a:spcPct val="0"/>
              </a:spcBef>
              <a:spcAft>
                <a:spcPct val="0"/>
              </a:spcAft>
              <a:defRPr sz="1200" i="1">
                <a:solidFill>
                  <a:schemeClr val="tx1"/>
                </a:solidFill>
                <a:latin typeface="Verdana" charset="0"/>
                <a:ea typeface="ＭＳ Ｐゴシック" charset="0"/>
              </a:defRPr>
            </a:lvl6pPr>
            <a:lvl7pPr marL="2971800" indent="-228600" eaLnBrk="0" fontAlgn="base" hangingPunct="0">
              <a:spcBef>
                <a:spcPct val="0"/>
              </a:spcBef>
              <a:spcAft>
                <a:spcPct val="0"/>
              </a:spcAft>
              <a:defRPr sz="1200" i="1">
                <a:solidFill>
                  <a:schemeClr val="tx1"/>
                </a:solidFill>
                <a:latin typeface="Verdana" charset="0"/>
                <a:ea typeface="ＭＳ Ｐゴシック" charset="0"/>
              </a:defRPr>
            </a:lvl7pPr>
            <a:lvl8pPr marL="3429000" indent="-228600" eaLnBrk="0" fontAlgn="base" hangingPunct="0">
              <a:spcBef>
                <a:spcPct val="0"/>
              </a:spcBef>
              <a:spcAft>
                <a:spcPct val="0"/>
              </a:spcAft>
              <a:defRPr sz="1200" i="1">
                <a:solidFill>
                  <a:schemeClr val="tx1"/>
                </a:solidFill>
                <a:latin typeface="Verdana" charset="0"/>
                <a:ea typeface="ＭＳ Ｐゴシック" charset="0"/>
              </a:defRPr>
            </a:lvl8pPr>
            <a:lvl9pPr marL="3886200" indent="-228600" eaLnBrk="0" fontAlgn="base" hangingPunct="0">
              <a:spcBef>
                <a:spcPct val="0"/>
              </a:spcBef>
              <a:spcAft>
                <a:spcPct val="0"/>
              </a:spcAft>
              <a:defRPr sz="1200" i="1">
                <a:solidFill>
                  <a:schemeClr val="tx1"/>
                </a:solidFill>
                <a:latin typeface="Verdana" charset="0"/>
                <a:ea typeface="ＭＳ Ｐゴシック" charset="0"/>
              </a:defRPr>
            </a:lvl9pPr>
          </a:lstStyle>
          <a:p>
            <a:r>
              <a:rPr lang="en-US" i="0" u="sng">
                <a:solidFill>
                  <a:srgbClr val="0000FF"/>
                </a:solidFill>
                <a:latin typeface="Chalkboard" charset="0"/>
                <a:cs typeface="Chalkboard" charset="0"/>
              </a:rPr>
              <a:t>Cataclasis</a:t>
            </a:r>
            <a:r>
              <a:rPr lang="en-US" i="0">
                <a:latin typeface="Chalkboard" charset="0"/>
                <a:cs typeface="Chalkboard" charset="0"/>
              </a:rPr>
              <a:t>: fracturaci</a:t>
            </a:r>
            <a:r>
              <a:rPr lang="en-US" altLang="ja-JP" i="0">
                <a:latin typeface="Chalkboard" charset="0"/>
                <a:cs typeface="Chalkboard" charset="0"/>
              </a:rPr>
              <a:t>ón y rotación de fragmentos de granos. Fuerte reducción del tamaño de granos (no hay movilidad de atomos o iones individuales)</a:t>
            </a:r>
          </a:p>
          <a:p>
            <a:endParaRPr lang="en-US" altLang="ja-JP" i="0">
              <a:latin typeface="Chalkboard" charset="0"/>
              <a:cs typeface="Chalkboard" charset="0"/>
            </a:endParaRPr>
          </a:p>
          <a:p>
            <a:r>
              <a:rPr lang="en-US" altLang="ja-JP" i="0" u="sng">
                <a:solidFill>
                  <a:srgbClr val="0000FF"/>
                </a:solidFill>
                <a:latin typeface="Chalkboard" charset="0"/>
                <a:cs typeface="Chalkboard" charset="0"/>
              </a:rPr>
              <a:t>Dissolución por pressión</a:t>
            </a:r>
            <a:r>
              <a:rPr lang="en-US" altLang="ja-JP" i="0">
                <a:solidFill>
                  <a:srgbClr val="0000FF"/>
                </a:solidFill>
                <a:latin typeface="Chalkboard" charset="0"/>
                <a:cs typeface="Chalkboard" charset="0"/>
              </a:rPr>
              <a:t> </a:t>
            </a:r>
            <a:r>
              <a:rPr lang="en-US" altLang="ja-JP" i="0">
                <a:latin typeface="Chalkboard" charset="0"/>
                <a:cs typeface="Chalkboard" charset="0"/>
              </a:rPr>
              <a:t>(</a:t>
            </a:r>
            <a:r>
              <a:rPr lang="en-US" i="0">
                <a:latin typeface="Chalkboard" charset="0"/>
                <a:cs typeface="Chalkboard" charset="0"/>
              </a:rPr>
              <a:t>disolution-precipitation creep)</a:t>
            </a:r>
          </a:p>
          <a:p>
            <a:r>
              <a:rPr lang="en-US" altLang="ja-JP" i="0">
                <a:latin typeface="Chalkboard" charset="0"/>
                <a:cs typeface="Chalkboard" charset="0"/>
              </a:rPr>
              <a:t>Iones disueltos re-precipitan localmente en (micro)fracturas</a:t>
            </a:r>
          </a:p>
          <a:p>
            <a:endParaRPr lang="en-US" i="0">
              <a:latin typeface="Chalkboard" charset="0"/>
              <a:cs typeface="Chalkboard" charset="0"/>
            </a:endParaRPr>
          </a:p>
          <a:p>
            <a:r>
              <a:rPr lang="en-US" i="0" u="sng">
                <a:solidFill>
                  <a:srgbClr val="0000FF"/>
                </a:solidFill>
                <a:latin typeface="Chalkboard" charset="0"/>
                <a:cs typeface="Chalkboard" charset="0"/>
              </a:rPr>
              <a:t>Plasticidad intra-cristalina </a:t>
            </a:r>
            <a:r>
              <a:rPr lang="en-US" i="0">
                <a:solidFill>
                  <a:srgbClr val="0000FF"/>
                </a:solidFill>
                <a:latin typeface="Chalkboard" charset="0"/>
                <a:cs typeface="Chalkboard" charset="0"/>
              </a:rPr>
              <a:t> </a:t>
            </a:r>
            <a:r>
              <a:rPr lang="en-US" i="0">
                <a:latin typeface="Chalkboard" charset="0"/>
                <a:cs typeface="Chalkboard" charset="0"/>
              </a:rPr>
              <a:t>(dislocation creep)</a:t>
            </a:r>
          </a:p>
          <a:p>
            <a:r>
              <a:rPr lang="en-US" i="0">
                <a:latin typeface="Chalkboard" charset="0"/>
                <a:cs typeface="Chalkboard" charset="0"/>
              </a:rPr>
              <a:t>deformaci</a:t>
            </a:r>
            <a:r>
              <a:rPr lang="en-US" altLang="ja-JP" i="0">
                <a:latin typeface="Chalkboard" charset="0"/>
                <a:cs typeface="Chalkboard" charset="0"/>
              </a:rPr>
              <a:t>ón plastica interna de los cristales asistida por el movimiento de "dislocaciones" (defectos lineales)</a:t>
            </a:r>
          </a:p>
          <a:p>
            <a:endParaRPr lang="en-US" altLang="ja-JP" i="0">
              <a:latin typeface="Chalkboard" charset="0"/>
              <a:cs typeface="Chalkboard" charset="0"/>
            </a:endParaRPr>
          </a:p>
          <a:p>
            <a:r>
              <a:rPr lang="en-US" altLang="ja-JP" i="0" u="sng">
                <a:solidFill>
                  <a:srgbClr val="0000FF"/>
                </a:solidFill>
                <a:latin typeface="Chalkboard" charset="0"/>
                <a:cs typeface="Chalkboard" charset="0"/>
              </a:rPr>
              <a:t>Difusión intracristalina </a:t>
            </a:r>
            <a:r>
              <a:rPr lang="en-US" i="0">
                <a:solidFill>
                  <a:srgbClr val="0000FF"/>
                </a:solidFill>
                <a:latin typeface="Chalkboard" charset="0"/>
                <a:cs typeface="Chalkboard" charset="0"/>
              </a:rPr>
              <a:t> </a:t>
            </a:r>
            <a:r>
              <a:rPr lang="en-US" i="0">
                <a:latin typeface="Chalkboard" charset="0"/>
                <a:cs typeface="Chalkboard" charset="0"/>
              </a:rPr>
              <a:t>(diffusion creep)</a:t>
            </a:r>
            <a:r>
              <a:rPr lang="en-US" altLang="ja-JP" i="0">
                <a:latin typeface="Chalkboard" charset="0"/>
                <a:cs typeface="Chalkboard" charset="0"/>
              </a:rPr>
              <a:t>: movimiento de defectos puntuales (átomos intersticiales, defectos cristalinos, impurezas) </a:t>
            </a:r>
            <a:endParaRPr lang="en-US" i="0">
              <a:latin typeface="Chalkboard" charset="0"/>
              <a:cs typeface="Chalkboard" charset="0"/>
            </a:endParaRPr>
          </a:p>
        </p:txBody>
      </p:sp>
      <p:sp>
        <p:nvSpPr>
          <p:cNvPr id="16386" name="Freeform 5"/>
          <p:cNvSpPr>
            <a:spLocks/>
          </p:cNvSpPr>
          <p:nvPr/>
        </p:nvSpPr>
        <p:spPr bwMode="auto">
          <a:xfrm>
            <a:off x="6850063" y="2028825"/>
            <a:ext cx="1358900" cy="1612900"/>
          </a:xfrm>
          <a:custGeom>
            <a:avLst/>
            <a:gdLst>
              <a:gd name="T0" fmla="*/ 0 w 856"/>
              <a:gd name="T1" fmla="*/ 0 h 1016"/>
              <a:gd name="T2" fmla="*/ 2147483647 w 856"/>
              <a:gd name="T3" fmla="*/ 0 h 1016"/>
              <a:gd name="T4" fmla="*/ 2147483647 w 856"/>
              <a:gd name="T5" fmla="*/ 2147483647 h 1016"/>
              <a:gd name="T6" fmla="*/ 2147483647 w 856"/>
              <a:gd name="T7" fmla="*/ 2147483647 h 1016"/>
              <a:gd name="T8" fmla="*/ 0 60000 65536"/>
              <a:gd name="T9" fmla="*/ 0 60000 65536"/>
              <a:gd name="T10" fmla="*/ 0 60000 65536"/>
              <a:gd name="T11" fmla="*/ 0 60000 65536"/>
              <a:gd name="T12" fmla="*/ 0 w 856"/>
              <a:gd name="T13" fmla="*/ 0 h 1016"/>
              <a:gd name="T14" fmla="*/ 856 w 856"/>
              <a:gd name="T15" fmla="*/ 1016 h 1016"/>
            </a:gdLst>
            <a:ahLst/>
            <a:cxnLst>
              <a:cxn ang="T8">
                <a:pos x="T0" y="T1"/>
              </a:cxn>
              <a:cxn ang="T9">
                <a:pos x="T2" y="T3"/>
              </a:cxn>
              <a:cxn ang="T10">
                <a:pos x="T4" y="T5"/>
              </a:cxn>
              <a:cxn ang="T11">
                <a:pos x="T6" y="T7"/>
              </a:cxn>
            </a:cxnLst>
            <a:rect l="T12" t="T13" r="T14" b="T15"/>
            <a:pathLst>
              <a:path w="856" h="1016">
                <a:moveTo>
                  <a:pt x="0" y="0"/>
                </a:moveTo>
                <a:lnTo>
                  <a:pt x="856" y="0"/>
                </a:lnTo>
                <a:lnTo>
                  <a:pt x="856" y="1016"/>
                </a:lnTo>
                <a:lnTo>
                  <a:pt x="40" y="1016"/>
                </a:ln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s-ES_tradnl"/>
          </a:p>
        </p:txBody>
      </p:sp>
      <p:sp>
        <p:nvSpPr>
          <p:cNvPr id="16387" name="Text Box 6"/>
          <p:cNvSpPr txBox="1">
            <a:spLocks noChangeArrowheads="1"/>
          </p:cNvSpPr>
          <p:nvPr/>
        </p:nvSpPr>
        <p:spPr bwMode="auto">
          <a:xfrm>
            <a:off x="2925763" y="4487863"/>
            <a:ext cx="4465637" cy="1014412"/>
          </a:xfrm>
          <a:prstGeom prst="rect">
            <a:avLst/>
          </a:prstGeom>
          <a:ln>
            <a:headEnd/>
            <a:tailEnd/>
          </a:ln>
          <a:effectLst>
            <a:outerShdw blurRad="50800" dist="38100" dir="2700000" algn="tl"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a:spAutoFit/>
          </a:bodyPr>
          <a:lstStyle>
            <a:lvl1pPr>
              <a:defRPr sz="1200" i="1">
                <a:solidFill>
                  <a:schemeClr val="tx1"/>
                </a:solidFill>
                <a:latin typeface="Verdana" charset="0"/>
                <a:ea typeface="ＭＳ Ｐゴシック" charset="0"/>
                <a:cs typeface="ＭＳ Ｐゴシック" charset="0"/>
              </a:defRPr>
            </a:lvl1pPr>
            <a:lvl2pPr marL="742950" indent="-285750">
              <a:defRPr sz="1200" i="1">
                <a:solidFill>
                  <a:schemeClr val="tx1"/>
                </a:solidFill>
                <a:latin typeface="Verdana" charset="0"/>
                <a:ea typeface="ＭＳ Ｐゴシック" charset="0"/>
              </a:defRPr>
            </a:lvl2pPr>
            <a:lvl3pPr marL="1143000" indent="-228600">
              <a:defRPr sz="1200" i="1">
                <a:solidFill>
                  <a:schemeClr val="tx1"/>
                </a:solidFill>
                <a:latin typeface="Verdana" charset="0"/>
                <a:ea typeface="ＭＳ Ｐゴシック" charset="0"/>
              </a:defRPr>
            </a:lvl3pPr>
            <a:lvl4pPr marL="1600200" indent="-228600">
              <a:defRPr sz="1200" i="1">
                <a:solidFill>
                  <a:schemeClr val="tx1"/>
                </a:solidFill>
                <a:latin typeface="Verdana" charset="0"/>
                <a:ea typeface="ＭＳ Ｐゴシック" charset="0"/>
              </a:defRPr>
            </a:lvl4pPr>
            <a:lvl5pPr marL="2057400" indent="-228600">
              <a:defRPr sz="1200" i="1">
                <a:solidFill>
                  <a:schemeClr val="tx1"/>
                </a:solidFill>
                <a:latin typeface="Verdana" charset="0"/>
                <a:ea typeface="ＭＳ Ｐゴシック" charset="0"/>
              </a:defRPr>
            </a:lvl5pPr>
            <a:lvl6pPr marL="2514600" indent="-228600" eaLnBrk="0" fontAlgn="base" hangingPunct="0">
              <a:spcBef>
                <a:spcPct val="0"/>
              </a:spcBef>
              <a:spcAft>
                <a:spcPct val="0"/>
              </a:spcAft>
              <a:defRPr sz="1200" i="1">
                <a:solidFill>
                  <a:schemeClr val="tx1"/>
                </a:solidFill>
                <a:latin typeface="Verdana" charset="0"/>
                <a:ea typeface="ＭＳ Ｐゴシック" charset="0"/>
              </a:defRPr>
            </a:lvl6pPr>
            <a:lvl7pPr marL="2971800" indent="-228600" eaLnBrk="0" fontAlgn="base" hangingPunct="0">
              <a:spcBef>
                <a:spcPct val="0"/>
              </a:spcBef>
              <a:spcAft>
                <a:spcPct val="0"/>
              </a:spcAft>
              <a:defRPr sz="1200" i="1">
                <a:solidFill>
                  <a:schemeClr val="tx1"/>
                </a:solidFill>
                <a:latin typeface="Verdana" charset="0"/>
                <a:ea typeface="ＭＳ Ｐゴシック" charset="0"/>
              </a:defRPr>
            </a:lvl7pPr>
            <a:lvl8pPr marL="3429000" indent="-228600" eaLnBrk="0" fontAlgn="base" hangingPunct="0">
              <a:spcBef>
                <a:spcPct val="0"/>
              </a:spcBef>
              <a:spcAft>
                <a:spcPct val="0"/>
              </a:spcAft>
              <a:defRPr sz="1200" i="1">
                <a:solidFill>
                  <a:schemeClr val="tx1"/>
                </a:solidFill>
                <a:latin typeface="Verdana" charset="0"/>
                <a:ea typeface="ＭＳ Ｐゴシック" charset="0"/>
              </a:defRPr>
            </a:lvl8pPr>
            <a:lvl9pPr marL="3886200" indent="-228600" eaLnBrk="0" fontAlgn="base" hangingPunct="0">
              <a:spcBef>
                <a:spcPct val="0"/>
              </a:spcBef>
              <a:spcAft>
                <a:spcPct val="0"/>
              </a:spcAft>
              <a:defRPr sz="1200" i="1">
                <a:solidFill>
                  <a:schemeClr val="tx1"/>
                </a:solidFill>
                <a:latin typeface="Verdana" charset="0"/>
                <a:ea typeface="ＭＳ Ｐゴシック" charset="0"/>
              </a:defRPr>
            </a:lvl9pPr>
          </a:lstStyle>
          <a:p>
            <a:pPr>
              <a:defRPr/>
            </a:pPr>
            <a:r>
              <a:rPr lang="en-US" i="0" smtClean="0">
                <a:solidFill>
                  <a:srgbClr val="EF1818"/>
                </a:solidFill>
                <a:latin typeface="Chalkboard"/>
                <a:cs typeface="Chalkboard"/>
              </a:rPr>
              <a:t>RECRISTALIZACI</a:t>
            </a:r>
            <a:r>
              <a:rPr lang="en-US" altLang="ja-JP" i="0" smtClean="0">
                <a:solidFill>
                  <a:srgbClr val="EF1818"/>
                </a:solidFill>
                <a:latin typeface="Chalkboard"/>
                <a:cs typeface="Chalkboard"/>
              </a:rPr>
              <a:t>ÓN</a:t>
            </a:r>
            <a:r>
              <a:rPr lang="en-US" altLang="ja-JP" i="0" smtClean="0">
                <a:latin typeface="Chalkboard"/>
                <a:cs typeface="Chalkboard"/>
              </a:rPr>
              <a:t>:</a:t>
            </a:r>
          </a:p>
          <a:p>
            <a:pPr>
              <a:defRPr/>
            </a:pPr>
            <a:r>
              <a:rPr lang="en-US" altLang="ja-JP" i="0" smtClean="0">
                <a:latin typeface="Chalkboard"/>
                <a:cs typeface="Chalkboard"/>
              </a:rPr>
              <a:t>Cambio del tamaño y forma de los granos con el objeto de eliminar distorsión interna (strain energy). Puede ir acompañado de cambios quinmicos/mineralógicos (i.e. metamorfismo)</a:t>
            </a:r>
            <a:endParaRPr lang="en-US" i="0" smtClean="0">
              <a:latin typeface="Chalkboard"/>
              <a:cs typeface="Chalkboard"/>
            </a:endParaRPr>
          </a:p>
        </p:txBody>
      </p:sp>
      <p:sp>
        <p:nvSpPr>
          <p:cNvPr id="16388" name="Freeform 9"/>
          <p:cNvSpPr>
            <a:spLocks/>
          </p:cNvSpPr>
          <p:nvPr/>
        </p:nvSpPr>
        <p:spPr bwMode="auto">
          <a:xfrm>
            <a:off x="7358063" y="2816225"/>
            <a:ext cx="1397000" cy="1930400"/>
          </a:xfrm>
          <a:custGeom>
            <a:avLst/>
            <a:gdLst>
              <a:gd name="T0" fmla="*/ 2147483647 w 880"/>
              <a:gd name="T1" fmla="*/ 0 h 1216"/>
              <a:gd name="T2" fmla="*/ 2147483647 w 880"/>
              <a:gd name="T3" fmla="*/ 0 h 1216"/>
              <a:gd name="T4" fmla="*/ 2147483647 w 880"/>
              <a:gd name="T5" fmla="*/ 2147483647 h 1216"/>
              <a:gd name="T6" fmla="*/ 0 w 880"/>
              <a:gd name="T7" fmla="*/ 2147483647 h 1216"/>
              <a:gd name="T8" fmla="*/ 0 60000 65536"/>
              <a:gd name="T9" fmla="*/ 0 60000 65536"/>
              <a:gd name="T10" fmla="*/ 0 60000 65536"/>
              <a:gd name="T11" fmla="*/ 0 60000 65536"/>
              <a:gd name="T12" fmla="*/ 0 w 880"/>
              <a:gd name="T13" fmla="*/ 0 h 1216"/>
              <a:gd name="T14" fmla="*/ 880 w 880"/>
              <a:gd name="T15" fmla="*/ 1216 h 1216"/>
            </a:gdLst>
            <a:ahLst/>
            <a:cxnLst>
              <a:cxn ang="T8">
                <a:pos x="T0" y="T1"/>
              </a:cxn>
              <a:cxn ang="T9">
                <a:pos x="T2" y="T3"/>
              </a:cxn>
              <a:cxn ang="T10">
                <a:pos x="T4" y="T5"/>
              </a:cxn>
              <a:cxn ang="T11">
                <a:pos x="T6" y="T7"/>
              </a:cxn>
            </a:cxnLst>
            <a:rect l="T12" t="T13" r="T14" b="T15"/>
            <a:pathLst>
              <a:path w="880" h="1216">
                <a:moveTo>
                  <a:pt x="544" y="0"/>
                </a:moveTo>
                <a:lnTo>
                  <a:pt x="880" y="0"/>
                </a:lnTo>
                <a:lnTo>
                  <a:pt x="880" y="1216"/>
                </a:lnTo>
                <a:lnTo>
                  <a:pt x="0" y="1216"/>
                </a:ln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s-ES_tradnl"/>
          </a:p>
        </p:txBody>
      </p:sp>
      <p:sp>
        <p:nvSpPr>
          <p:cNvPr id="16389" name="Text Box 11"/>
          <p:cNvSpPr txBox="1">
            <a:spLocks noChangeArrowheads="1"/>
          </p:cNvSpPr>
          <p:nvPr/>
        </p:nvSpPr>
        <p:spPr bwMode="auto">
          <a:xfrm>
            <a:off x="4754563" y="4965700"/>
            <a:ext cx="27463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200" i="1">
                <a:solidFill>
                  <a:schemeClr val="tx1"/>
                </a:solidFill>
                <a:latin typeface="Verdana" charset="0"/>
                <a:ea typeface="ＭＳ Ｐゴシック" charset="0"/>
                <a:cs typeface="ＭＳ Ｐゴシック" charset="0"/>
              </a:defRPr>
            </a:lvl1pPr>
            <a:lvl2pPr marL="742950" indent="-285750">
              <a:defRPr sz="1200" i="1">
                <a:solidFill>
                  <a:schemeClr val="tx1"/>
                </a:solidFill>
                <a:latin typeface="Verdana" charset="0"/>
                <a:ea typeface="ＭＳ Ｐゴシック" charset="0"/>
              </a:defRPr>
            </a:lvl2pPr>
            <a:lvl3pPr marL="1143000" indent="-228600">
              <a:defRPr sz="1200" i="1">
                <a:solidFill>
                  <a:schemeClr val="tx1"/>
                </a:solidFill>
                <a:latin typeface="Verdana" charset="0"/>
                <a:ea typeface="ＭＳ Ｐゴシック" charset="0"/>
              </a:defRPr>
            </a:lvl3pPr>
            <a:lvl4pPr marL="1600200" indent="-228600">
              <a:defRPr sz="1200" i="1">
                <a:solidFill>
                  <a:schemeClr val="tx1"/>
                </a:solidFill>
                <a:latin typeface="Verdana" charset="0"/>
                <a:ea typeface="ＭＳ Ｐゴシック" charset="0"/>
              </a:defRPr>
            </a:lvl4pPr>
            <a:lvl5pPr marL="2057400" indent="-228600">
              <a:defRPr sz="1200" i="1">
                <a:solidFill>
                  <a:schemeClr val="tx1"/>
                </a:solidFill>
                <a:latin typeface="Verdana" charset="0"/>
                <a:ea typeface="ＭＳ Ｐゴシック" charset="0"/>
              </a:defRPr>
            </a:lvl5pPr>
            <a:lvl6pPr marL="2514600" indent="-228600" eaLnBrk="0" fontAlgn="base" hangingPunct="0">
              <a:spcBef>
                <a:spcPct val="0"/>
              </a:spcBef>
              <a:spcAft>
                <a:spcPct val="0"/>
              </a:spcAft>
              <a:defRPr sz="1200" i="1">
                <a:solidFill>
                  <a:schemeClr val="tx1"/>
                </a:solidFill>
                <a:latin typeface="Verdana" charset="0"/>
                <a:ea typeface="ＭＳ Ｐゴシック" charset="0"/>
              </a:defRPr>
            </a:lvl6pPr>
            <a:lvl7pPr marL="2971800" indent="-228600" eaLnBrk="0" fontAlgn="base" hangingPunct="0">
              <a:spcBef>
                <a:spcPct val="0"/>
              </a:spcBef>
              <a:spcAft>
                <a:spcPct val="0"/>
              </a:spcAft>
              <a:defRPr sz="1200" i="1">
                <a:solidFill>
                  <a:schemeClr val="tx1"/>
                </a:solidFill>
                <a:latin typeface="Verdana" charset="0"/>
                <a:ea typeface="ＭＳ Ｐゴシック" charset="0"/>
              </a:defRPr>
            </a:lvl7pPr>
            <a:lvl8pPr marL="3429000" indent="-228600" eaLnBrk="0" fontAlgn="base" hangingPunct="0">
              <a:spcBef>
                <a:spcPct val="0"/>
              </a:spcBef>
              <a:spcAft>
                <a:spcPct val="0"/>
              </a:spcAft>
              <a:defRPr sz="1200" i="1">
                <a:solidFill>
                  <a:schemeClr val="tx1"/>
                </a:solidFill>
                <a:latin typeface="Verdana" charset="0"/>
                <a:ea typeface="ＭＳ Ｐゴシック" charset="0"/>
              </a:defRPr>
            </a:lvl8pPr>
            <a:lvl9pPr marL="3886200" indent="-228600" eaLnBrk="0" fontAlgn="base" hangingPunct="0">
              <a:spcBef>
                <a:spcPct val="0"/>
              </a:spcBef>
              <a:spcAft>
                <a:spcPct val="0"/>
              </a:spcAft>
              <a:defRPr sz="1200" i="1">
                <a:solidFill>
                  <a:schemeClr val="tx1"/>
                </a:solidFill>
                <a:latin typeface="Verdana" charset="0"/>
                <a:ea typeface="ＭＳ Ｐゴシック" charset="0"/>
              </a:defRPr>
            </a:lvl9pPr>
          </a:lstStyle>
          <a:p>
            <a:r>
              <a:rPr lang="en-US" i="0">
                <a:latin typeface="Chalkboard" charset="0"/>
                <a:cs typeface="Chalkboard" charset="0"/>
              </a:rPr>
              <a:t>+</a:t>
            </a:r>
          </a:p>
        </p:txBody>
      </p:sp>
      <p:sp>
        <p:nvSpPr>
          <p:cNvPr id="16390" name="Text Box 14"/>
          <p:cNvSpPr txBox="1">
            <a:spLocks noChangeArrowheads="1"/>
          </p:cNvSpPr>
          <p:nvPr/>
        </p:nvSpPr>
        <p:spPr bwMode="auto">
          <a:xfrm>
            <a:off x="2389188" y="863600"/>
            <a:ext cx="41529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200" i="1">
                <a:solidFill>
                  <a:schemeClr val="tx1"/>
                </a:solidFill>
                <a:latin typeface="Verdana" charset="0"/>
                <a:ea typeface="ＭＳ Ｐゴシック" charset="0"/>
                <a:cs typeface="ＭＳ Ｐゴシック" charset="0"/>
              </a:defRPr>
            </a:lvl1pPr>
            <a:lvl2pPr marL="742950" indent="-285750">
              <a:defRPr sz="1200" i="1">
                <a:solidFill>
                  <a:schemeClr val="tx1"/>
                </a:solidFill>
                <a:latin typeface="Verdana" charset="0"/>
                <a:ea typeface="ＭＳ Ｐゴシック" charset="0"/>
              </a:defRPr>
            </a:lvl2pPr>
            <a:lvl3pPr marL="1143000" indent="-228600">
              <a:defRPr sz="1200" i="1">
                <a:solidFill>
                  <a:schemeClr val="tx1"/>
                </a:solidFill>
                <a:latin typeface="Verdana" charset="0"/>
                <a:ea typeface="ＭＳ Ｐゴシック" charset="0"/>
              </a:defRPr>
            </a:lvl3pPr>
            <a:lvl4pPr marL="1600200" indent="-228600">
              <a:defRPr sz="1200" i="1">
                <a:solidFill>
                  <a:schemeClr val="tx1"/>
                </a:solidFill>
                <a:latin typeface="Verdana" charset="0"/>
                <a:ea typeface="ＭＳ Ｐゴシック" charset="0"/>
              </a:defRPr>
            </a:lvl4pPr>
            <a:lvl5pPr marL="2057400" indent="-228600">
              <a:defRPr sz="1200" i="1">
                <a:solidFill>
                  <a:schemeClr val="tx1"/>
                </a:solidFill>
                <a:latin typeface="Verdana" charset="0"/>
                <a:ea typeface="ＭＳ Ｐゴシック" charset="0"/>
              </a:defRPr>
            </a:lvl5pPr>
            <a:lvl6pPr marL="2514600" indent="-228600" eaLnBrk="0" fontAlgn="base" hangingPunct="0">
              <a:spcBef>
                <a:spcPct val="0"/>
              </a:spcBef>
              <a:spcAft>
                <a:spcPct val="0"/>
              </a:spcAft>
              <a:defRPr sz="1200" i="1">
                <a:solidFill>
                  <a:schemeClr val="tx1"/>
                </a:solidFill>
                <a:latin typeface="Verdana" charset="0"/>
                <a:ea typeface="ＭＳ Ｐゴシック" charset="0"/>
              </a:defRPr>
            </a:lvl6pPr>
            <a:lvl7pPr marL="2971800" indent="-228600" eaLnBrk="0" fontAlgn="base" hangingPunct="0">
              <a:spcBef>
                <a:spcPct val="0"/>
              </a:spcBef>
              <a:spcAft>
                <a:spcPct val="0"/>
              </a:spcAft>
              <a:defRPr sz="1200" i="1">
                <a:solidFill>
                  <a:schemeClr val="tx1"/>
                </a:solidFill>
                <a:latin typeface="Verdana" charset="0"/>
                <a:ea typeface="ＭＳ Ｐゴシック" charset="0"/>
              </a:defRPr>
            </a:lvl7pPr>
            <a:lvl8pPr marL="3429000" indent="-228600" eaLnBrk="0" fontAlgn="base" hangingPunct="0">
              <a:spcBef>
                <a:spcPct val="0"/>
              </a:spcBef>
              <a:spcAft>
                <a:spcPct val="0"/>
              </a:spcAft>
              <a:defRPr sz="1200" i="1">
                <a:solidFill>
                  <a:schemeClr val="tx1"/>
                </a:solidFill>
                <a:latin typeface="Verdana" charset="0"/>
                <a:ea typeface="ＭＳ Ｐゴシック" charset="0"/>
              </a:defRPr>
            </a:lvl8pPr>
            <a:lvl9pPr marL="3886200" indent="-228600" eaLnBrk="0" fontAlgn="base" hangingPunct="0">
              <a:spcBef>
                <a:spcPct val="0"/>
              </a:spcBef>
              <a:spcAft>
                <a:spcPct val="0"/>
              </a:spcAft>
              <a:defRPr sz="1200" i="1">
                <a:solidFill>
                  <a:schemeClr val="tx1"/>
                </a:solidFill>
                <a:latin typeface="Verdana" charset="0"/>
                <a:ea typeface="ＭＳ Ｐゴシック" charset="0"/>
              </a:defRPr>
            </a:lvl9pPr>
          </a:lstStyle>
          <a:p>
            <a:r>
              <a:rPr lang="en-US" b="1" i="0">
                <a:solidFill>
                  <a:srgbClr val="EF1818"/>
                </a:solidFill>
                <a:latin typeface="Chalkboard" charset="0"/>
                <a:cs typeface="Chalkboard" charset="0"/>
              </a:rPr>
              <a:t>PROCESOS FISICO-QUIMICOS DE LA DEFORMACI</a:t>
            </a:r>
            <a:r>
              <a:rPr lang="en-US" altLang="ja-JP" b="1" i="0">
                <a:solidFill>
                  <a:srgbClr val="EF1818"/>
                </a:solidFill>
                <a:latin typeface="Chalkboard" charset="0"/>
                <a:cs typeface="Chalkboard" charset="0"/>
              </a:rPr>
              <a:t>ÓN</a:t>
            </a:r>
            <a:endParaRPr lang="en-US" b="1" i="0">
              <a:solidFill>
                <a:srgbClr val="EF1818"/>
              </a:solidFill>
              <a:latin typeface="Chalkboard" charset="0"/>
              <a:cs typeface="Chalkboard" charset="0"/>
            </a:endParaRPr>
          </a:p>
        </p:txBody>
      </p:sp>
      <p:sp>
        <p:nvSpPr>
          <p:cNvPr id="16391" name="AutoShape 20"/>
          <p:cNvSpPr>
            <a:spLocks noChangeArrowheads="1"/>
          </p:cNvSpPr>
          <p:nvPr/>
        </p:nvSpPr>
        <p:spPr bwMode="auto">
          <a:xfrm rot="5400000">
            <a:off x="270669" y="2210594"/>
            <a:ext cx="2632075" cy="449263"/>
          </a:xfrm>
          <a:prstGeom prst="notchedRightArrow">
            <a:avLst>
              <a:gd name="adj1" fmla="val 50000"/>
              <a:gd name="adj2" fmla="val 146466"/>
            </a:avLst>
          </a:prstGeom>
          <a:solidFill>
            <a:srgbClr val="ED181E"/>
          </a:solidFill>
          <a:ln w="9525">
            <a:solidFill>
              <a:schemeClr val="tx1"/>
            </a:solidFill>
            <a:miter lim="800000"/>
            <a:headEnd/>
            <a:tailEnd/>
          </a:ln>
        </p:spPr>
        <p:txBody>
          <a:bodyPr rot="10800000" vert="eaVert" wrap="none" anchor="ctr"/>
          <a:lstStyle/>
          <a:p>
            <a:pPr algn="ctr"/>
            <a:endParaRPr lang="en-US" i="0">
              <a:latin typeface="Chalkboard" charset="0"/>
              <a:cs typeface="Chalkboard" charset="0"/>
            </a:endParaRPr>
          </a:p>
        </p:txBody>
      </p:sp>
      <p:sp>
        <p:nvSpPr>
          <p:cNvPr id="16392" name="Text Box 4"/>
          <p:cNvSpPr txBox="1">
            <a:spLocks noChangeArrowheads="1"/>
          </p:cNvSpPr>
          <p:nvPr/>
        </p:nvSpPr>
        <p:spPr bwMode="auto">
          <a:xfrm rot="-5400000">
            <a:off x="658018" y="2024857"/>
            <a:ext cx="1852613"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200" i="1">
                <a:solidFill>
                  <a:schemeClr val="tx1"/>
                </a:solidFill>
                <a:latin typeface="Verdana" charset="0"/>
                <a:ea typeface="ＭＳ Ｐゴシック" charset="0"/>
                <a:cs typeface="ＭＳ Ｐゴシック" charset="0"/>
              </a:defRPr>
            </a:lvl1pPr>
            <a:lvl2pPr marL="742950" indent="-285750">
              <a:defRPr sz="1200" i="1">
                <a:solidFill>
                  <a:schemeClr val="tx1"/>
                </a:solidFill>
                <a:latin typeface="Verdana" charset="0"/>
                <a:ea typeface="ＭＳ Ｐゴシック" charset="0"/>
              </a:defRPr>
            </a:lvl2pPr>
            <a:lvl3pPr marL="1143000" indent="-228600">
              <a:defRPr sz="1200" i="1">
                <a:solidFill>
                  <a:schemeClr val="tx1"/>
                </a:solidFill>
                <a:latin typeface="Verdana" charset="0"/>
                <a:ea typeface="ＭＳ Ｐゴシック" charset="0"/>
              </a:defRPr>
            </a:lvl3pPr>
            <a:lvl4pPr marL="1600200" indent="-228600">
              <a:defRPr sz="1200" i="1">
                <a:solidFill>
                  <a:schemeClr val="tx1"/>
                </a:solidFill>
                <a:latin typeface="Verdana" charset="0"/>
                <a:ea typeface="ＭＳ Ｐゴシック" charset="0"/>
              </a:defRPr>
            </a:lvl4pPr>
            <a:lvl5pPr marL="2057400" indent="-228600">
              <a:defRPr sz="1200" i="1">
                <a:solidFill>
                  <a:schemeClr val="tx1"/>
                </a:solidFill>
                <a:latin typeface="Verdana" charset="0"/>
                <a:ea typeface="ＭＳ Ｐゴシック" charset="0"/>
              </a:defRPr>
            </a:lvl5pPr>
            <a:lvl6pPr marL="2514600" indent="-228600" eaLnBrk="0" fontAlgn="base" hangingPunct="0">
              <a:spcBef>
                <a:spcPct val="0"/>
              </a:spcBef>
              <a:spcAft>
                <a:spcPct val="0"/>
              </a:spcAft>
              <a:defRPr sz="1200" i="1">
                <a:solidFill>
                  <a:schemeClr val="tx1"/>
                </a:solidFill>
                <a:latin typeface="Verdana" charset="0"/>
                <a:ea typeface="ＭＳ Ｐゴシック" charset="0"/>
              </a:defRPr>
            </a:lvl6pPr>
            <a:lvl7pPr marL="2971800" indent="-228600" eaLnBrk="0" fontAlgn="base" hangingPunct="0">
              <a:spcBef>
                <a:spcPct val="0"/>
              </a:spcBef>
              <a:spcAft>
                <a:spcPct val="0"/>
              </a:spcAft>
              <a:defRPr sz="1200" i="1">
                <a:solidFill>
                  <a:schemeClr val="tx1"/>
                </a:solidFill>
                <a:latin typeface="Verdana" charset="0"/>
                <a:ea typeface="ＭＳ Ｐゴシック" charset="0"/>
              </a:defRPr>
            </a:lvl7pPr>
            <a:lvl8pPr marL="3429000" indent="-228600" eaLnBrk="0" fontAlgn="base" hangingPunct="0">
              <a:spcBef>
                <a:spcPct val="0"/>
              </a:spcBef>
              <a:spcAft>
                <a:spcPct val="0"/>
              </a:spcAft>
              <a:defRPr sz="1200" i="1">
                <a:solidFill>
                  <a:schemeClr val="tx1"/>
                </a:solidFill>
                <a:latin typeface="Verdana" charset="0"/>
                <a:ea typeface="ＭＳ Ｐゴシック" charset="0"/>
              </a:defRPr>
            </a:lvl8pPr>
            <a:lvl9pPr marL="3886200" indent="-228600" eaLnBrk="0" fontAlgn="base" hangingPunct="0">
              <a:spcBef>
                <a:spcPct val="0"/>
              </a:spcBef>
              <a:spcAft>
                <a:spcPct val="0"/>
              </a:spcAft>
              <a:defRPr sz="1200" i="1">
                <a:solidFill>
                  <a:schemeClr val="tx1"/>
                </a:solidFill>
                <a:latin typeface="Verdana" charset="0"/>
                <a:ea typeface="ＭＳ Ｐゴシック" charset="0"/>
              </a:defRPr>
            </a:lvl9pPr>
          </a:lstStyle>
          <a:p>
            <a:pPr>
              <a:buFont typeface="Wingdings" charset="0"/>
              <a:buNone/>
            </a:pPr>
            <a:r>
              <a:rPr lang="en-US" i="0">
                <a:solidFill>
                  <a:schemeClr val="bg1"/>
                </a:solidFill>
                <a:latin typeface="Chalkboard" charset="0"/>
                <a:cs typeface="Chalkboard" charset="0"/>
              </a:rPr>
              <a:t>TEMPERATURA</a:t>
            </a:r>
          </a:p>
        </p:txBody>
      </p:sp>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49" name="Picture 3" descr="Diffusive Flow vacancies"/>
          <p:cNvPicPr>
            <a:picLocks noChangeAspect="1" noChangeArrowheads="1"/>
          </p:cNvPicPr>
          <p:nvPr/>
        </p:nvPicPr>
        <p:blipFill>
          <a:blip r:embed="rId3">
            <a:extLst>
              <a:ext uri="{28A0092B-C50C-407E-A947-70E740481C1C}">
                <a14:useLocalDpi xmlns:a14="http://schemas.microsoft.com/office/drawing/2010/main" val="0"/>
              </a:ext>
            </a:extLst>
          </a:blip>
          <a:srcRect t="6409"/>
          <a:stretch>
            <a:fillRect/>
          </a:stretch>
        </p:blipFill>
        <p:spPr bwMode="auto">
          <a:xfrm>
            <a:off x="-152400" y="2003425"/>
            <a:ext cx="4846638" cy="445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50" name="Picture 4" descr="Coble creep"/>
          <p:cNvPicPr>
            <a:picLocks noChangeAspect="1" noChangeArrowheads="1"/>
          </p:cNvPicPr>
          <p:nvPr/>
        </p:nvPicPr>
        <p:blipFill>
          <a:blip r:embed="rId4">
            <a:extLst>
              <a:ext uri="{28A0092B-C50C-407E-A947-70E740481C1C}">
                <a14:useLocalDpi xmlns:a14="http://schemas.microsoft.com/office/drawing/2010/main" val="0"/>
              </a:ext>
            </a:extLst>
          </a:blip>
          <a:srcRect t="8038"/>
          <a:stretch>
            <a:fillRect/>
          </a:stretch>
        </p:blipFill>
        <p:spPr bwMode="auto">
          <a:xfrm>
            <a:off x="4549775" y="1957388"/>
            <a:ext cx="4819650" cy="4503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51" name="Text Box 5"/>
          <p:cNvSpPr txBox="1">
            <a:spLocks noChangeArrowheads="1"/>
          </p:cNvSpPr>
          <p:nvPr/>
        </p:nvSpPr>
        <p:spPr bwMode="auto">
          <a:xfrm>
            <a:off x="1365250" y="981075"/>
            <a:ext cx="6699250" cy="1179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200" i="1">
                <a:solidFill>
                  <a:schemeClr val="tx1"/>
                </a:solidFill>
                <a:latin typeface="Verdana" charset="0"/>
                <a:ea typeface="ＭＳ Ｐゴシック" charset="0"/>
                <a:cs typeface="ＭＳ Ｐゴシック" charset="0"/>
              </a:defRPr>
            </a:lvl1pPr>
            <a:lvl2pPr marL="742950" indent="-285750">
              <a:defRPr sz="1200" i="1">
                <a:solidFill>
                  <a:schemeClr val="tx1"/>
                </a:solidFill>
                <a:latin typeface="Verdana" charset="0"/>
                <a:ea typeface="ＭＳ Ｐゴシック" charset="0"/>
              </a:defRPr>
            </a:lvl2pPr>
            <a:lvl3pPr marL="1143000" indent="-228600">
              <a:defRPr sz="1200" i="1">
                <a:solidFill>
                  <a:schemeClr val="tx1"/>
                </a:solidFill>
                <a:latin typeface="Verdana" charset="0"/>
                <a:ea typeface="ＭＳ Ｐゴシック" charset="0"/>
              </a:defRPr>
            </a:lvl3pPr>
            <a:lvl4pPr marL="1600200" indent="-228600">
              <a:defRPr sz="1200" i="1">
                <a:solidFill>
                  <a:schemeClr val="tx1"/>
                </a:solidFill>
                <a:latin typeface="Verdana" charset="0"/>
                <a:ea typeface="ＭＳ Ｐゴシック" charset="0"/>
              </a:defRPr>
            </a:lvl4pPr>
            <a:lvl5pPr marL="2057400" indent="-228600">
              <a:defRPr sz="1200" i="1">
                <a:solidFill>
                  <a:schemeClr val="tx1"/>
                </a:solidFill>
                <a:latin typeface="Verdana" charset="0"/>
                <a:ea typeface="ＭＳ Ｐゴシック" charset="0"/>
              </a:defRPr>
            </a:lvl5pPr>
            <a:lvl6pPr marL="2514600" indent="-228600" eaLnBrk="0" fontAlgn="base" hangingPunct="0">
              <a:spcBef>
                <a:spcPct val="0"/>
              </a:spcBef>
              <a:spcAft>
                <a:spcPct val="0"/>
              </a:spcAft>
              <a:defRPr sz="1200" i="1">
                <a:solidFill>
                  <a:schemeClr val="tx1"/>
                </a:solidFill>
                <a:latin typeface="Verdana" charset="0"/>
                <a:ea typeface="ＭＳ Ｐゴシック" charset="0"/>
              </a:defRPr>
            </a:lvl6pPr>
            <a:lvl7pPr marL="2971800" indent="-228600" eaLnBrk="0" fontAlgn="base" hangingPunct="0">
              <a:spcBef>
                <a:spcPct val="0"/>
              </a:spcBef>
              <a:spcAft>
                <a:spcPct val="0"/>
              </a:spcAft>
              <a:defRPr sz="1200" i="1">
                <a:solidFill>
                  <a:schemeClr val="tx1"/>
                </a:solidFill>
                <a:latin typeface="Verdana" charset="0"/>
                <a:ea typeface="ＭＳ Ｐゴシック" charset="0"/>
              </a:defRPr>
            </a:lvl7pPr>
            <a:lvl8pPr marL="3429000" indent="-228600" eaLnBrk="0" fontAlgn="base" hangingPunct="0">
              <a:spcBef>
                <a:spcPct val="0"/>
              </a:spcBef>
              <a:spcAft>
                <a:spcPct val="0"/>
              </a:spcAft>
              <a:defRPr sz="1200" i="1">
                <a:solidFill>
                  <a:schemeClr val="tx1"/>
                </a:solidFill>
                <a:latin typeface="Verdana" charset="0"/>
                <a:ea typeface="ＭＳ Ｐゴシック" charset="0"/>
              </a:defRPr>
            </a:lvl8pPr>
            <a:lvl9pPr marL="3886200" indent="-228600" eaLnBrk="0" fontAlgn="base" hangingPunct="0">
              <a:spcBef>
                <a:spcPct val="0"/>
              </a:spcBef>
              <a:spcAft>
                <a:spcPct val="0"/>
              </a:spcAft>
              <a:defRPr sz="1200" i="1">
                <a:solidFill>
                  <a:schemeClr val="tx1"/>
                </a:solidFill>
                <a:latin typeface="Verdana" charset="0"/>
                <a:ea typeface="ＭＳ Ｐゴシック" charset="0"/>
              </a:defRPr>
            </a:lvl9pPr>
          </a:lstStyle>
          <a:p>
            <a:r>
              <a:rPr lang="en-GB" sz="1400">
                <a:solidFill>
                  <a:srgbClr val="000000"/>
                </a:solidFill>
              </a:rPr>
              <a:t>A elevada temperatura homologa (cerca del punto de fusi</a:t>
            </a:r>
            <a:r>
              <a:rPr lang="en-GB" altLang="ja-JP" sz="1400">
                <a:solidFill>
                  <a:srgbClr val="000000"/>
                </a:solidFill>
              </a:rPr>
              <a:t>ón del material que sea), </a:t>
            </a:r>
            <a:r>
              <a:rPr lang="en-GB" sz="1400">
                <a:solidFill>
                  <a:srgbClr val="000000"/>
                </a:solidFill>
              </a:rPr>
              <a:t>la deformaci</a:t>
            </a:r>
            <a:r>
              <a:rPr lang="en-GB" altLang="ja-JP" sz="1400">
                <a:solidFill>
                  <a:srgbClr val="000000"/>
                </a:solidFill>
                <a:latin typeface="Lucida Grande" charset="0"/>
              </a:rPr>
              <a:t>ó</a:t>
            </a:r>
            <a:r>
              <a:rPr lang="en-GB" sz="1400">
                <a:solidFill>
                  <a:srgbClr val="000000"/>
                </a:solidFill>
              </a:rPr>
              <a:t>n se sirve de la difusi</a:t>
            </a:r>
            <a:r>
              <a:rPr lang="en-GB" altLang="ja-JP" sz="1400">
                <a:solidFill>
                  <a:srgbClr val="000000"/>
                </a:solidFill>
                <a:latin typeface="Lucida Grande" charset="0"/>
              </a:rPr>
              <a:t>ó</a:t>
            </a:r>
            <a:r>
              <a:rPr lang="en-GB" sz="1400">
                <a:solidFill>
                  <a:srgbClr val="000000"/>
                </a:solidFill>
              </a:rPr>
              <a:t>n de atomos y vacantes, o bien por todo el vol</a:t>
            </a:r>
            <a:r>
              <a:rPr lang="en-GB" altLang="ja-JP" sz="1400">
                <a:solidFill>
                  <a:srgbClr val="000000"/>
                </a:solidFill>
              </a:rPr>
              <a:t>ú</a:t>
            </a:r>
            <a:r>
              <a:rPr lang="en-GB" sz="1400">
                <a:solidFill>
                  <a:srgbClr val="000000"/>
                </a:solidFill>
              </a:rPr>
              <a:t>men del cristal ("Nabarro-Herring creep") o bien restringido a la superficie ("Coble creep")</a:t>
            </a:r>
            <a:endParaRPr lang="en-GB" sz="1400" i="0"/>
          </a:p>
          <a:p>
            <a:endParaRPr lang="en-US" sz="1400"/>
          </a:p>
        </p:txBody>
      </p:sp>
      <p:sp>
        <p:nvSpPr>
          <p:cNvPr id="53252" name="Text Box 6"/>
          <p:cNvSpPr txBox="1">
            <a:spLocks noChangeArrowheads="1"/>
          </p:cNvSpPr>
          <p:nvPr/>
        </p:nvSpPr>
        <p:spPr bwMode="auto">
          <a:xfrm>
            <a:off x="3133725" y="393700"/>
            <a:ext cx="2568575" cy="37941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1200" i="1">
                <a:solidFill>
                  <a:schemeClr val="tx1"/>
                </a:solidFill>
                <a:latin typeface="Verdana" charset="0"/>
                <a:ea typeface="ＭＳ Ｐゴシック" charset="0"/>
                <a:cs typeface="ＭＳ Ｐゴシック" charset="0"/>
              </a:defRPr>
            </a:lvl1pPr>
            <a:lvl2pPr marL="742950" indent="-285750">
              <a:defRPr sz="1200" i="1">
                <a:solidFill>
                  <a:schemeClr val="tx1"/>
                </a:solidFill>
                <a:latin typeface="Verdana" charset="0"/>
                <a:ea typeface="ＭＳ Ｐゴシック" charset="0"/>
              </a:defRPr>
            </a:lvl2pPr>
            <a:lvl3pPr marL="1143000" indent="-228600">
              <a:defRPr sz="1200" i="1">
                <a:solidFill>
                  <a:schemeClr val="tx1"/>
                </a:solidFill>
                <a:latin typeface="Verdana" charset="0"/>
                <a:ea typeface="ＭＳ Ｐゴシック" charset="0"/>
              </a:defRPr>
            </a:lvl3pPr>
            <a:lvl4pPr marL="1600200" indent="-228600">
              <a:defRPr sz="1200" i="1">
                <a:solidFill>
                  <a:schemeClr val="tx1"/>
                </a:solidFill>
                <a:latin typeface="Verdana" charset="0"/>
                <a:ea typeface="ＭＳ Ｐゴシック" charset="0"/>
              </a:defRPr>
            </a:lvl4pPr>
            <a:lvl5pPr marL="2057400" indent="-228600">
              <a:defRPr sz="1200" i="1">
                <a:solidFill>
                  <a:schemeClr val="tx1"/>
                </a:solidFill>
                <a:latin typeface="Verdana" charset="0"/>
                <a:ea typeface="ＭＳ Ｐゴシック" charset="0"/>
              </a:defRPr>
            </a:lvl5pPr>
            <a:lvl6pPr marL="2514600" indent="-228600" eaLnBrk="0" fontAlgn="base" hangingPunct="0">
              <a:spcBef>
                <a:spcPct val="0"/>
              </a:spcBef>
              <a:spcAft>
                <a:spcPct val="0"/>
              </a:spcAft>
              <a:defRPr sz="1200" i="1">
                <a:solidFill>
                  <a:schemeClr val="tx1"/>
                </a:solidFill>
                <a:latin typeface="Verdana" charset="0"/>
                <a:ea typeface="ＭＳ Ｐゴシック" charset="0"/>
              </a:defRPr>
            </a:lvl6pPr>
            <a:lvl7pPr marL="2971800" indent="-228600" eaLnBrk="0" fontAlgn="base" hangingPunct="0">
              <a:spcBef>
                <a:spcPct val="0"/>
              </a:spcBef>
              <a:spcAft>
                <a:spcPct val="0"/>
              </a:spcAft>
              <a:defRPr sz="1200" i="1">
                <a:solidFill>
                  <a:schemeClr val="tx1"/>
                </a:solidFill>
                <a:latin typeface="Verdana" charset="0"/>
                <a:ea typeface="ＭＳ Ｐゴシック" charset="0"/>
              </a:defRPr>
            </a:lvl7pPr>
            <a:lvl8pPr marL="3429000" indent="-228600" eaLnBrk="0" fontAlgn="base" hangingPunct="0">
              <a:spcBef>
                <a:spcPct val="0"/>
              </a:spcBef>
              <a:spcAft>
                <a:spcPct val="0"/>
              </a:spcAft>
              <a:defRPr sz="1200" i="1">
                <a:solidFill>
                  <a:schemeClr val="tx1"/>
                </a:solidFill>
                <a:latin typeface="Verdana" charset="0"/>
                <a:ea typeface="ＭＳ Ｐゴシック" charset="0"/>
              </a:defRPr>
            </a:lvl8pPr>
            <a:lvl9pPr marL="3886200" indent="-228600" eaLnBrk="0" fontAlgn="base" hangingPunct="0">
              <a:spcBef>
                <a:spcPct val="0"/>
              </a:spcBef>
              <a:spcAft>
                <a:spcPct val="0"/>
              </a:spcAft>
              <a:defRPr sz="1200" i="1">
                <a:solidFill>
                  <a:schemeClr val="tx1"/>
                </a:solidFill>
                <a:latin typeface="Verdana" charset="0"/>
                <a:ea typeface="ＭＳ Ｐゴシック" charset="0"/>
              </a:defRPr>
            </a:lvl9pPr>
          </a:lstStyle>
          <a:p>
            <a:r>
              <a:rPr lang="en-US" sz="1800" b="1"/>
              <a:t>DIFFUSION CREEP</a:t>
            </a:r>
          </a:p>
        </p:txBody>
      </p:sp>
    </p:spTree>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55298" name="Text Box 2"/>
          <p:cNvSpPr txBox="1">
            <a:spLocks noChangeArrowheads="1"/>
          </p:cNvSpPr>
          <p:nvPr/>
        </p:nvSpPr>
        <p:spPr bwMode="auto">
          <a:xfrm>
            <a:off x="3368675" y="1649413"/>
            <a:ext cx="25431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200" i="1">
                <a:solidFill>
                  <a:schemeClr val="tx1"/>
                </a:solidFill>
                <a:latin typeface="Verdana" charset="0"/>
                <a:ea typeface="ＭＳ Ｐゴシック" charset="0"/>
                <a:cs typeface="ＭＳ Ｐゴシック" charset="0"/>
              </a:defRPr>
            </a:lvl1pPr>
            <a:lvl2pPr marL="742950" indent="-285750">
              <a:defRPr sz="1200" i="1">
                <a:solidFill>
                  <a:schemeClr val="tx1"/>
                </a:solidFill>
                <a:latin typeface="Verdana" charset="0"/>
                <a:ea typeface="ＭＳ Ｐゴシック" charset="0"/>
              </a:defRPr>
            </a:lvl2pPr>
            <a:lvl3pPr marL="1143000" indent="-228600">
              <a:defRPr sz="1200" i="1">
                <a:solidFill>
                  <a:schemeClr val="tx1"/>
                </a:solidFill>
                <a:latin typeface="Verdana" charset="0"/>
                <a:ea typeface="ＭＳ Ｐゴシック" charset="0"/>
              </a:defRPr>
            </a:lvl3pPr>
            <a:lvl4pPr marL="1600200" indent="-228600">
              <a:defRPr sz="1200" i="1">
                <a:solidFill>
                  <a:schemeClr val="tx1"/>
                </a:solidFill>
                <a:latin typeface="Verdana" charset="0"/>
                <a:ea typeface="ＭＳ Ｐゴシック" charset="0"/>
              </a:defRPr>
            </a:lvl4pPr>
            <a:lvl5pPr marL="2057400" indent="-228600">
              <a:defRPr sz="1200" i="1">
                <a:solidFill>
                  <a:schemeClr val="tx1"/>
                </a:solidFill>
                <a:latin typeface="Verdana" charset="0"/>
                <a:ea typeface="ＭＳ Ｐゴシック" charset="0"/>
              </a:defRPr>
            </a:lvl5pPr>
            <a:lvl6pPr marL="2514600" indent="-228600" eaLnBrk="0" fontAlgn="base" hangingPunct="0">
              <a:spcBef>
                <a:spcPct val="0"/>
              </a:spcBef>
              <a:spcAft>
                <a:spcPct val="0"/>
              </a:spcAft>
              <a:defRPr sz="1200" i="1">
                <a:solidFill>
                  <a:schemeClr val="tx1"/>
                </a:solidFill>
                <a:latin typeface="Verdana" charset="0"/>
                <a:ea typeface="ＭＳ Ｐゴシック" charset="0"/>
              </a:defRPr>
            </a:lvl6pPr>
            <a:lvl7pPr marL="2971800" indent="-228600" eaLnBrk="0" fontAlgn="base" hangingPunct="0">
              <a:spcBef>
                <a:spcPct val="0"/>
              </a:spcBef>
              <a:spcAft>
                <a:spcPct val="0"/>
              </a:spcAft>
              <a:defRPr sz="1200" i="1">
                <a:solidFill>
                  <a:schemeClr val="tx1"/>
                </a:solidFill>
                <a:latin typeface="Verdana" charset="0"/>
                <a:ea typeface="ＭＳ Ｐゴシック" charset="0"/>
              </a:defRPr>
            </a:lvl7pPr>
            <a:lvl8pPr marL="3429000" indent="-228600" eaLnBrk="0" fontAlgn="base" hangingPunct="0">
              <a:spcBef>
                <a:spcPct val="0"/>
              </a:spcBef>
              <a:spcAft>
                <a:spcPct val="0"/>
              </a:spcAft>
              <a:defRPr sz="1200" i="1">
                <a:solidFill>
                  <a:schemeClr val="tx1"/>
                </a:solidFill>
                <a:latin typeface="Verdana" charset="0"/>
                <a:ea typeface="ＭＳ Ｐゴシック" charset="0"/>
              </a:defRPr>
            </a:lvl8pPr>
            <a:lvl9pPr marL="3886200" indent="-228600" eaLnBrk="0" fontAlgn="base" hangingPunct="0">
              <a:spcBef>
                <a:spcPct val="0"/>
              </a:spcBef>
              <a:spcAft>
                <a:spcPct val="0"/>
              </a:spcAft>
              <a:defRPr sz="1200" i="1">
                <a:solidFill>
                  <a:schemeClr val="tx1"/>
                </a:solidFill>
                <a:latin typeface="Verdana" charset="0"/>
                <a:ea typeface="ＭＳ Ｐゴシック" charset="0"/>
              </a:defRPr>
            </a:lvl9pPr>
          </a:lstStyle>
          <a:p>
            <a:pPr algn="ctr"/>
            <a:r>
              <a:rPr lang="es-ES_tradnl" sz="2400" i="0">
                <a:solidFill>
                  <a:srgbClr val="FFEA18"/>
                </a:solidFill>
              </a:rPr>
              <a:t>Recristalizaci</a:t>
            </a:r>
            <a:r>
              <a:rPr lang="es-ES_tradnl" altLang="ja-JP" sz="2400" i="0">
                <a:solidFill>
                  <a:srgbClr val="FFEA18"/>
                </a:solidFill>
              </a:rPr>
              <a:t>ón</a:t>
            </a:r>
            <a:endParaRPr lang="es-ES_tradnl" sz="2400" i="0">
              <a:solidFill>
                <a:srgbClr val="FFEA18"/>
              </a:solidFill>
            </a:endParaRPr>
          </a:p>
        </p:txBody>
      </p:sp>
      <p:sp>
        <p:nvSpPr>
          <p:cNvPr id="55299" name="Rectangle 3"/>
          <p:cNvSpPr>
            <a:spLocks noChangeArrowheads="1"/>
          </p:cNvSpPr>
          <p:nvPr/>
        </p:nvSpPr>
        <p:spPr bwMode="auto">
          <a:xfrm>
            <a:off x="280988" y="2554288"/>
            <a:ext cx="8472487" cy="2320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288925" indent="-288925"/>
            <a:endParaRPr lang="en-US" altLang="ja-JP" sz="1600" i="0">
              <a:solidFill>
                <a:srgbClr val="FFEA18"/>
              </a:solidFill>
            </a:endParaRPr>
          </a:p>
          <a:p>
            <a:pPr marL="288925" indent="-288925">
              <a:buFontTx/>
              <a:buChar char="•"/>
            </a:pPr>
            <a:r>
              <a:rPr lang="en-US" altLang="ja-JP" sz="1600" i="0">
                <a:solidFill>
                  <a:srgbClr val="FFEA18"/>
                </a:solidFill>
              </a:rPr>
              <a:t>Cambios del tamaño, numero y orientación de los granos</a:t>
            </a:r>
          </a:p>
          <a:p>
            <a:pPr marL="288925" indent="-288925">
              <a:buFontTx/>
              <a:buChar char="•"/>
            </a:pPr>
            <a:r>
              <a:rPr lang="en-US" altLang="ja-JP" sz="1600" i="0">
                <a:solidFill>
                  <a:srgbClr val="FFEA18"/>
                </a:solidFill>
              </a:rPr>
              <a:t>Granos menos distorsionados se expanden a la expensa de granos más distorsionados con mayor densidad de dislocaciones. </a:t>
            </a:r>
          </a:p>
          <a:p>
            <a:pPr marL="288925" indent="-288925">
              <a:buFontTx/>
              <a:buChar char="•"/>
            </a:pPr>
            <a:r>
              <a:rPr lang="en-US" altLang="ja-JP" sz="1600" i="0">
                <a:solidFill>
                  <a:srgbClr val="FFEA18"/>
                </a:solidFill>
              </a:rPr>
              <a:t>Puede ir acompañado de cambios mineralógicos (reacciones metamorficas)</a:t>
            </a:r>
          </a:p>
          <a:p>
            <a:pPr marL="288925" indent="-288925">
              <a:buFontTx/>
              <a:buChar char="•"/>
            </a:pPr>
            <a:r>
              <a:rPr lang="en-US" altLang="ja-JP" sz="1600" i="0">
                <a:solidFill>
                  <a:srgbClr val="FFEA18"/>
                </a:solidFill>
              </a:rPr>
              <a:t>Es llamado "dinámico" si se produce durante la deformación o "estatico" (tambien "annealing") en el caso contrario.</a:t>
            </a:r>
          </a:p>
          <a:p>
            <a:pPr marL="288925" indent="-288925">
              <a:buFontTx/>
              <a:buChar char="•"/>
            </a:pPr>
            <a:r>
              <a:rPr lang="en-US" altLang="ja-JP" sz="1600" i="0">
                <a:solidFill>
                  <a:srgbClr val="FFEA18"/>
                </a:solidFill>
              </a:rPr>
              <a:t>Por lo menos 3 mecanismos producen recristalización: dissolution-precipitation creep, dislocation creep y diffusion creep</a:t>
            </a:r>
          </a:p>
        </p:txBody>
      </p:sp>
    </p:spTree>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5" name="Picture 8" descr="bulgi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09663" y="3438525"/>
            <a:ext cx="2693987" cy="2576513"/>
          </a:xfrm>
          <a:prstGeom prst="rect">
            <a:avLst/>
          </a:prstGeom>
          <a:noFill/>
          <a:ln w="9525">
            <a:solidFill>
              <a:srgbClr val="ED181E"/>
            </a:solidFill>
            <a:miter lim="800000"/>
            <a:headEnd/>
            <a:tailEnd/>
          </a:ln>
          <a:extLst>
            <a:ext uri="{909E8E84-426E-40dd-AFC4-6F175D3DCCD1}">
              <a14:hiddenFill xmlns:a14="http://schemas.microsoft.com/office/drawing/2010/main">
                <a:solidFill>
                  <a:srgbClr val="FFFFFF"/>
                </a:solidFill>
              </a14:hiddenFill>
            </a:ext>
          </a:extLst>
        </p:spPr>
      </p:pic>
      <p:sp>
        <p:nvSpPr>
          <p:cNvPr id="57346" name="Text Box 2"/>
          <p:cNvSpPr txBox="1">
            <a:spLocks noChangeArrowheads="1"/>
          </p:cNvSpPr>
          <p:nvPr/>
        </p:nvSpPr>
        <p:spPr bwMode="auto">
          <a:xfrm>
            <a:off x="7553325" y="6413500"/>
            <a:ext cx="1390650"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200" i="1">
                <a:solidFill>
                  <a:schemeClr val="tx1"/>
                </a:solidFill>
                <a:latin typeface="Verdana" charset="0"/>
                <a:ea typeface="ＭＳ Ｐゴシック" charset="0"/>
                <a:cs typeface="ＭＳ Ｐゴシック" charset="0"/>
              </a:defRPr>
            </a:lvl1pPr>
            <a:lvl2pPr marL="742950" indent="-285750">
              <a:defRPr sz="1200" i="1">
                <a:solidFill>
                  <a:schemeClr val="tx1"/>
                </a:solidFill>
                <a:latin typeface="Verdana" charset="0"/>
                <a:ea typeface="ＭＳ Ｐゴシック" charset="0"/>
              </a:defRPr>
            </a:lvl2pPr>
            <a:lvl3pPr marL="1143000" indent="-228600">
              <a:defRPr sz="1200" i="1">
                <a:solidFill>
                  <a:schemeClr val="tx1"/>
                </a:solidFill>
                <a:latin typeface="Verdana" charset="0"/>
                <a:ea typeface="ＭＳ Ｐゴシック" charset="0"/>
              </a:defRPr>
            </a:lvl3pPr>
            <a:lvl4pPr marL="1600200" indent="-228600">
              <a:defRPr sz="1200" i="1">
                <a:solidFill>
                  <a:schemeClr val="tx1"/>
                </a:solidFill>
                <a:latin typeface="Verdana" charset="0"/>
                <a:ea typeface="ＭＳ Ｐゴシック" charset="0"/>
              </a:defRPr>
            </a:lvl4pPr>
            <a:lvl5pPr marL="2057400" indent="-228600">
              <a:defRPr sz="1200" i="1">
                <a:solidFill>
                  <a:schemeClr val="tx1"/>
                </a:solidFill>
                <a:latin typeface="Verdana" charset="0"/>
                <a:ea typeface="ＭＳ Ｐゴシック" charset="0"/>
              </a:defRPr>
            </a:lvl5pPr>
            <a:lvl6pPr marL="2514600" indent="-228600" eaLnBrk="0" fontAlgn="base" hangingPunct="0">
              <a:spcBef>
                <a:spcPct val="0"/>
              </a:spcBef>
              <a:spcAft>
                <a:spcPct val="0"/>
              </a:spcAft>
              <a:defRPr sz="1200" i="1">
                <a:solidFill>
                  <a:schemeClr val="tx1"/>
                </a:solidFill>
                <a:latin typeface="Verdana" charset="0"/>
                <a:ea typeface="ＭＳ Ｐゴシック" charset="0"/>
              </a:defRPr>
            </a:lvl6pPr>
            <a:lvl7pPr marL="2971800" indent="-228600" eaLnBrk="0" fontAlgn="base" hangingPunct="0">
              <a:spcBef>
                <a:spcPct val="0"/>
              </a:spcBef>
              <a:spcAft>
                <a:spcPct val="0"/>
              </a:spcAft>
              <a:defRPr sz="1200" i="1">
                <a:solidFill>
                  <a:schemeClr val="tx1"/>
                </a:solidFill>
                <a:latin typeface="Verdana" charset="0"/>
                <a:ea typeface="ＭＳ Ｐゴシック" charset="0"/>
              </a:defRPr>
            </a:lvl7pPr>
            <a:lvl8pPr marL="3429000" indent="-228600" eaLnBrk="0" fontAlgn="base" hangingPunct="0">
              <a:spcBef>
                <a:spcPct val="0"/>
              </a:spcBef>
              <a:spcAft>
                <a:spcPct val="0"/>
              </a:spcAft>
              <a:defRPr sz="1200" i="1">
                <a:solidFill>
                  <a:schemeClr val="tx1"/>
                </a:solidFill>
                <a:latin typeface="Verdana" charset="0"/>
                <a:ea typeface="ＭＳ Ｐゴシック" charset="0"/>
              </a:defRPr>
            </a:lvl8pPr>
            <a:lvl9pPr marL="3886200" indent="-228600" eaLnBrk="0" fontAlgn="base" hangingPunct="0">
              <a:spcBef>
                <a:spcPct val="0"/>
              </a:spcBef>
              <a:spcAft>
                <a:spcPct val="0"/>
              </a:spcAft>
              <a:defRPr sz="1200" i="1">
                <a:solidFill>
                  <a:schemeClr val="tx1"/>
                </a:solidFill>
                <a:latin typeface="Verdana" charset="0"/>
                <a:ea typeface="ＭＳ Ｐゴシック" charset="0"/>
              </a:defRPr>
            </a:lvl9pPr>
          </a:lstStyle>
          <a:p>
            <a:r>
              <a:rPr lang="en-US">
                <a:solidFill>
                  <a:schemeClr val="bg2"/>
                </a:solidFill>
              </a:rPr>
              <a:t>D. Aerden 2010</a:t>
            </a:r>
          </a:p>
        </p:txBody>
      </p:sp>
      <p:sp>
        <p:nvSpPr>
          <p:cNvPr id="57347" name="Text Box 4"/>
          <p:cNvSpPr txBox="1">
            <a:spLocks noChangeArrowheads="1"/>
          </p:cNvSpPr>
          <p:nvPr/>
        </p:nvSpPr>
        <p:spPr bwMode="auto">
          <a:xfrm>
            <a:off x="317500" y="203200"/>
            <a:ext cx="8543925" cy="3386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sz="1200" i="1">
                <a:solidFill>
                  <a:schemeClr val="tx1"/>
                </a:solidFill>
                <a:latin typeface="Verdana" charset="0"/>
                <a:ea typeface="ＭＳ Ｐゴシック" charset="0"/>
                <a:cs typeface="ＭＳ Ｐゴシック" charset="0"/>
              </a:defRPr>
            </a:lvl1pPr>
            <a:lvl2pPr marL="742950" indent="-285750">
              <a:defRPr sz="1200" i="1">
                <a:solidFill>
                  <a:schemeClr val="tx1"/>
                </a:solidFill>
                <a:latin typeface="Verdana" charset="0"/>
                <a:ea typeface="ＭＳ Ｐゴシック" charset="0"/>
              </a:defRPr>
            </a:lvl2pPr>
            <a:lvl3pPr marL="1143000" indent="-228600">
              <a:defRPr sz="1200" i="1">
                <a:solidFill>
                  <a:schemeClr val="tx1"/>
                </a:solidFill>
                <a:latin typeface="Verdana" charset="0"/>
                <a:ea typeface="ＭＳ Ｐゴシック" charset="0"/>
              </a:defRPr>
            </a:lvl3pPr>
            <a:lvl4pPr marL="1600200" indent="-228600">
              <a:defRPr sz="1200" i="1">
                <a:solidFill>
                  <a:schemeClr val="tx1"/>
                </a:solidFill>
                <a:latin typeface="Verdana" charset="0"/>
                <a:ea typeface="ＭＳ Ｐゴシック" charset="0"/>
              </a:defRPr>
            </a:lvl4pPr>
            <a:lvl5pPr marL="2057400" indent="-228600">
              <a:defRPr sz="1200" i="1">
                <a:solidFill>
                  <a:schemeClr val="tx1"/>
                </a:solidFill>
                <a:latin typeface="Verdana" charset="0"/>
                <a:ea typeface="ＭＳ Ｐゴシック" charset="0"/>
              </a:defRPr>
            </a:lvl5pPr>
            <a:lvl6pPr marL="2514600" indent="-228600" eaLnBrk="0" fontAlgn="base" hangingPunct="0">
              <a:spcBef>
                <a:spcPct val="0"/>
              </a:spcBef>
              <a:spcAft>
                <a:spcPct val="0"/>
              </a:spcAft>
              <a:defRPr sz="1200" i="1">
                <a:solidFill>
                  <a:schemeClr val="tx1"/>
                </a:solidFill>
                <a:latin typeface="Verdana" charset="0"/>
                <a:ea typeface="ＭＳ Ｐゴシック" charset="0"/>
              </a:defRPr>
            </a:lvl6pPr>
            <a:lvl7pPr marL="2971800" indent="-228600" eaLnBrk="0" fontAlgn="base" hangingPunct="0">
              <a:spcBef>
                <a:spcPct val="0"/>
              </a:spcBef>
              <a:spcAft>
                <a:spcPct val="0"/>
              </a:spcAft>
              <a:defRPr sz="1200" i="1">
                <a:solidFill>
                  <a:schemeClr val="tx1"/>
                </a:solidFill>
                <a:latin typeface="Verdana" charset="0"/>
                <a:ea typeface="ＭＳ Ｐゴシック" charset="0"/>
              </a:defRPr>
            </a:lvl7pPr>
            <a:lvl8pPr marL="3429000" indent="-228600" eaLnBrk="0" fontAlgn="base" hangingPunct="0">
              <a:spcBef>
                <a:spcPct val="0"/>
              </a:spcBef>
              <a:spcAft>
                <a:spcPct val="0"/>
              </a:spcAft>
              <a:defRPr sz="1200" i="1">
                <a:solidFill>
                  <a:schemeClr val="tx1"/>
                </a:solidFill>
                <a:latin typeface="Verdana" charset="0"/>
                <a:ea typeface="ＭＳ Ｐゴシック" charset="0"/>
              </a:defRPr>
            </a:lvl8pPr>
            <a:lvl9pPr marL="3886200" indent="-228600" eaLnBrk="0" fontAlgn="base" hangingPunct="0">
              <a:spcBef>
                <a:spcPct val="0"/>
              </a:spcBef>
              <a:spcAft>
                <a:spcPct val="0"/>
              </a:spcAft>
              <a:defRPr sz="1200" i="1">
                <a:solidFill>
                  <a:schemeClr val="tx1"/>
                </a:solidFill>
                <a:latin typeface="Verdana" charset="0"/>
                <a:ea typeface="ＭＳ Ｐゴシック" charset="0"/>
              </a:defRPr>
            </a:lvl9pPr>
          </a:lstStyle>
          <a:p>
            <a:r>
              <a:rPr lang="en-US" sz="1600" b="1" i="0"/>
              <a:t>TIPOS DE RECRISTALIZACI</a:t>
            </a:r>
            <a:r>
              <a:rPr lang="en-US" altLang="ja-JP" sz="1600" b="1" i="0"/>
              <a:t>ON</a:t>
            </a:r>
          </a:p>
          <a:p>
            <a:endParaRPr lang="en-US" altLang="ja-JP" sz="1600" b="1" i="0"/>
          </a:p>
          <a:p>
            <a:pPr>
              <a:buFont typeface="Arial" charset="0"/>
              <a:buAutoNum type="arabicPeriod"/>
            </a:pPr>
            <a:r>
              <a:rPr lang="en-US" sz="1400" b="1" i="0"/>
              <a:t>Bulging</a:t>
            </a:r>
            <a:r>
              <a:rPr lang="en-US" sz="1400" i="0"/>
              <a:t>: creaci</a:t>
            </a:r>
            <a:r>
              <a:rPr lang="en-US" altLang="ja-JP" sz="1400" i="0"/>
              <a:t>ón de numerosos nuevos granos pequeños entre granos grandes. Granos con una menor densidad de dislocaciones invaden granos con mayor densidad en forma de pequeños lobulos (bulge). Los lobulos puede a continuación quedar aislados transformandose en granos independientes (por asimilación o rotación; ver dibujo abajo). </a:t>
            </a:r>
          </a:p>
          <a:p>
            <a:pPr>
              <a:buFont typeface="Arial" charset="0"/>
              <a:buAutoNum type="arabicPeriod"/>
            </a:pPr>
            <a:r>
              <a:rPr lang="en-US" sz="1400" b="1" i="0"/>
              <a:t>Subgrain Rotation (SGR)</a:t>
            </a:r>
            <a:r>
              <a:rPr lang="en-US" sz="1400" i="0"/>
              <a:t>:  Subgranos se transforman en granos propiamente debido a rotaciones</a:t>
            </a:r>
            <a:r>
              <a:rPr lang="en-US" altLang="ja-JP" sz="1400" i="0"/>
              <a:t> progresivas de sus redes cristalinas. Resulta en una reduccion del tamaño de granos.</a:t>
            </a:r>
          </a:p>
          <a:p>
            <a:pPr>
              <a:buFont typeface="Arial" charset="0"/>
              <a:buAutoNum type="arabicPeriod"/>
            </a:pPr>
            <a:r>
              <a:rPr lang="en-US" sz="1400" b="1" i="0"/>
              <a:t>Grain Boundary Migration  (GBM) </a:t>
            </a:r>
            <a:r>
              <a:rPr lang="en-US" sz="1400" i="0"/>
              <a:t>a temperatures homologas altas los contactos de los granos se vuelven m</a:t>
            </a:r>
            <a:r>
              <a:rPr lang="en-US" altLang="ja-JP" sz="1400" i="0"/>
              <a:t>ás </a:t>
            </a:r>
            <a:r>
              <a:rPr lang="en-US" sz="1400" i="0"/>
              <a:t>moviles y pueden "barrer” granos distorsionados por completo. Se produce una "polygonizacion" de los contactos de granos y su tamaño aumenta reduciendo así la energ</a:t>
            </a:r>
            <a:r>
              <a:rPr lang="en-US" altLang="ja-JP" sz="1400" i="0"/>
              <a:t>ía de </a:t>
            </a:r>
            <a:r>
              <a:rPr lang="en-US" sz="1400" i="0"/>
              <a:t>superficie total del sistema.</a:t>
            </a:r>
          </a:p>
          <a:p>
            <a:pPr>
              <a:buFont typeface="Arial" charset="0"/>
              <a:buNone/>
            </a:pPr>
            <a:r>
              <a:rPr lang="en-US" sz="1400" i="0"/>
              <a:t> </a:t>
            </a:r>
          </a:p>
        </p:txBody>
      </p:sp>
      <p:sp>
        <p:nvSpPr>
          <p:cNvPr id="57348" name="Text Box 6"/>
          <p:cNvSpPr txBox="1">
            <a:spLocks noChangeArrowheads="1"/>
          </p:cNvSpPr>
          <p:nvPr/>
        </p:nvSpPr>
        <p:spPr bwMode="auto">
          <a:xfrm>
            <a:off x="1673225" y="4808538"/>
            <a:ext cx="895350"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200" i="1">
                <a:solidFill>
                  <a:schemeClr val="tx1"/>
                </a:solidFill>
                <a:latin typeface="Verdana" charset="0"/>
                <a:ea typeface="ＭＳ Ｐゴシック" charset="0"/>
                <a:cs typeface="ＭＳ Ｐゴシック" charset="0"/>
              </a:defRPr>
            </a:lvl1pPr>
            <a:lvl2pPr marL="742950" indent="-285750">
              <a:defRPr sz="1200" i="1">
                <a:solidFill>
                  <a:schemeClr val="tx1"/>
                </a:solidFill>
                <a:latin typeface="Verdana" charset="0"/>
                <a:ea typeface="ＭＳ Ｐゴシック" charset="0"/>
              </a:defRPr>
            </a:lvl2pPr>
            <a:lvl3pPr marL="1143000" indent="-228600">
              <a:defRPr sz="1200" i="1">
                <a:solidFill>
                  <a:schemeClr val="tx1"/>
                </a:solidFill>
                <a:latin typeface="Verdana" charset="0"/>
                <a:ea typeface="ＭＳ Ｐゴシック" charset="0"/>
              </a:defRPr>
            </a:lvl3pPr>
            <a:lvl4pPr marL="1600200" indent="-228600">
              <a:defRPr sz="1200" i="1">
                <a:solidFill>
                  <a:schemeClr val="tx1"/>
                </a:solidFill>
                <a:latin typeface="Verdana" charset="0"/>
                <a:ea typeface="ＭＳ Ｐゴシック" charset="0"/>
              </a:defRPr>
            </a:lvl4pPr>
            <a:lvl5pPr marL="2057400" indent="-228600">
              <a:defRPr sz="1200" i="1">
                <a:solidFill>
                  <a:schemeClr val="tx1"/>
                </a:solidFill>
                <a:latin typeface="Verdana" charset="0"/>
                <a:ea typeface="ＭＳ Ｐゴシック" charset="0"/>
              </a:defRPr>
            </a:lvl5pPr>
            <a:lvl6pPr marL="2514600" indent="-228600" eaLnBrk="0" fontAlgn="base" hangingPunct="0">
              <a:spcBef>
                <a:spcPct val="0"/>
              </a:spcBef>
              <a:spcAft>
                <a:spcPct val="0"/>
              </a:spcAft>
              <a:defRPr sz="1200" i="1">
                <a:solidFill>
                  <a:schemeClr val="tx1"/>
                </a:solidFill>
                <a:latin typeface="Verdana" charset="0"/>
                <a:ea typeface="ＭＳ Ｐゴシック" charset="0"/>
              </a:defRPr>
            </a:lvl6pPr>
            <a:lvl7pPr marL="2971800" indent="-228600" eaLnBrk="0" fontAlgn="base" hangingPunct="0">
              <a:spcBef>
                <a:spcPct val="0"/>
              </a:spcBef>
              <a:spcAft>
                <a:spcPct val="0"/>
              </a:spcAft>
              <a:defRPr sz="1200" i="1">
                <a:solidFill>
                  <a:schemeClr val="tx1"/>
                </a:solidFill>
                <a:latin typeface="Verdana" charset="0"/>
                <a:ea typeface="ＭＳ Ｐゴシック" charset="0"/>
              </a:defRPr>
            </a:lvl7pPr>
            <a:lvl8pPr marL="3429000" indent="-228600" eaLnBrk="0" fontAlgn="base" hangingPunct="0">
              <a:spcBef>
                <a:spcPct val="0"/>
              </a:spcBef>
              <a:spcAft>
                <a:spcPct val="0"/>
              </a:spcAft>
              <a:defRPr sz="1200" i="1">
                <a:solidFill>
                  <a:schemeClr val="tx1"/>
                </a:solidFill>
                <a:latin typeface="Verdana" charset="0"/>
                <a:ea typeface="ＭＳ Ｐゴシック" charset="0"/>
              </a:defRPr>
            </a:lvl8pPr>
            <a:lvl9pPr marL="3886200" indent="-228600" eaLnBrk="0" fontAlgn="base" hangingPunct="0">
              <a:spcBef>
                <a:spcPct val="0"/>
              </a:spcBef>
              <a:spcAft>
                <a:spcPct val="0"/>
              </a:spcAft>
              <a:defRPr sz="1200" i="1">
                <a:solidFill>
                  <a:schemeClr val="tx1"/>
                </a:solidFill>
                <a:latin typeface="Verdana" charset="0"/>
                <a:ea typeface="ＭＳ Ｐゴシック" charset="0"/>
              </a:defRPr>
            </a:lvl9pPr>
          </a:lstStyle>
          <a:p>
            <a:r>
              <a:rPr lang="en-US"/>
              <a:t>BULGING</a:t>
            </a:r>
          </a:p>
        </p:txBody>
      </p:sp>
      <p:sp>
        <p:nvSpPr>
          <p:cNvPr id="57349" name="Text Box 10"/>
          <p:cNvSpPr txBox="1">
            <a:spLocks noChangeArrowheads="1"/>
          </p:cNvSpPr>
          <p:nvPr/>
        </p:nvSpPr>
        <p:spPr bwMode="auto">
          <a:xfrm>
            <a:off x="4987925" y="5959475"/>
            <a:ext cx="29511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200" i="1">
                <a:solidFill>
                  <a:schemeClr val="tx1"/>
                </a:solidFill>
                <a:latin typeface="Verdana" charset="0"/>
                <a:ea typeface="ＭＳ Ｐゴシック" charset="0"/>
                <a:cs typeface="ＭＳ Ｐゴシック" charset="0"/>
              </a:defRPr>
            </a:lvl1pPr>
            <a:lvl2pPr marL="742950" indent="-285750">
              <a:defRPr sz="1200" i="1">
                <a:solidFill>
                  <a:schemeClr val="tx1"/>
                </a:solidFill>
                <a:latin typeface="Verdana" charset="0"/>
                <a:ea typeface="ＭＳ Ｐゴシック" charset="0"/>
              </a:defRPr>
            </a:lvl2pPr>
            <a:lvl3pPr marL="1143000" indent="-228600">
              <a:defRPr sz="1200" i="1">
                <a:solidFill>
                  <a:schemeClr val="tx1"/>
                </a:solidFill>
                <a:latin typeface="Verdana" charset="0"/>
                <a:ea typeface="ＭＳ Ｐゴシック" charset="0"/>
              </a:defRPr>
            </a:lvl3pPr>
            <a:lvl4pPr marL="1600200" indent="-228600">
              <a:defRPr sz="1200" i="1">
                <a:solidFill>
                  <a:schemeClr val="tx1"/>
                </a:solidFill>
                <a:latin typeface="Verdana" charset="0"/>
                <a:ea typeface="ＭＳ Ｐゴシック" charset="0"/>
              </a:defRPr>
            </a:lvl4pPr>
            <a:lvl5pPr marL="2057400" indent="-228600">
              <a:defRPr sz="1200" i="1">
                <a:solidFill>
                  <a:schemeClr val="tx1"/>
                </a:solidFill>
                <a:latin typeface="Verdana" charset="0"/>
                <a:ea typeface="ＭＳ Ｐゴシック" charset="0"/>
              </a:defRPr>
            </a:lvl5pPr>
            <a:lvl6pPr marL="2514600" indent="-228600" eaLnBrk="0" fontAlgn="base" hangingPunct="0">
              <a:spcBef>
                <a:spcPct val="0"/>
              </a:spcBef>
              <a:spcAft>
                <a:spcPct val="0"/>
              </a:spcAft>
              <a:defRPr sz="1200" i="1">
                <a:solidFill>
                  <a:schemeClr val="tx1"/>
                </a:solidFill>
                <a:latin typeface="Verdana" charset="0"/>
                <a:ea typeface="ＭＳ Ｐゴシック" charset="0"/>
              </a:defRPr>
            </a:lvl6pPr>
            <a:lvl7pPr marL="2971800" indent="-228600" eaLnBrk="0" fontAlgn="base" hangingPunct="0">
              <a:spcBef>
                <a:spcPct val="0"/>
              </a:spcBef>
              <a:spcAft>
                <a:spcPct val="0"/>
              </a:spcAft>
              <a:defRPr sz="1200" i="1">
                <a:solidFill>
                  <a:schemeClr val="tx1"/>
                </a:solidFill>
                <a:latin typeface="Verdana" charset="0"/>
                <a:ea typeface="ＭＳ Ｐゴシック" charset="0"/>
              </a:defRPr>
            </a:lvl7pPr>
            <a:lvl8pPr marL="3429000" indent="-228600" eaLnBrk="0" fontAlgn="base" hangingPunct="0">
              <a:spcBef>
                <a:spcPct val="0"/>
              </a:spcBef>
              <a:spcAft>
                <a:spcPct val="0"/>
              </a:spcAft>
              <a:defRPr sz="1200" i="1">
                <a:solidFill>
                  <a:schemeClr val="tx1"/>
                </a:solidFill>
                <a:latin typeface="Verdana" charset="0"/>
                <a:ea typeface="ＭＳ Ｐゴシック" charset="0"/>
              </a:defRPr>
            </a:lvl8pPr>
            <a:lvl9pPr marL="3886200" indent="-228600" eaLnBrk="0" fontAlgn="base" hangingPunct="0">
              <a:spcBef>
                <a:spcPct val="0"/>
              </a:spcBef>
              <a:spcAft>
                <a:spcPct val="0"/>
              </a:spcAft>
              <a:defRPr sz="1200" i="1">
                <a:solidFill>
                  <a:schemeClr val="tx1"/>
                </a:solidFill>
                <a:latin typeface="Verdana" charset="0"/>
                <a:ea typeface="ＭＳ Ｐゴシック" charset="0"/>
              </a:defRPr>
            </a:lvl9pPr>
          </a:lstStyle>
          <a:p>
            <a:r>
              <a:rPr lang="en-US" sz="1400" i="0">
                <a:solidFill>
                  <a:srgbClr val="FF0000"/>
                </a:solidFill>
                <a:latin typeface="Times" charset="0"/>
                <a:hlinkClick r:id="rId6"/>
              </a:rPr>
              <a:t>dynamic recrystallization (Elle model)</a:t>
            </a:r>
            <a:endParaRPr lang="en-US" sz="1400" i="0">
              <a:solidFill>
                <a:srgbClr val="FF0000"/>
              </a:solidFill>
              <a:latin typeface="Times" charset="0"/>
            </a:endParaRPr>
          </a:p>
        </p:txBody>
      </p:sp>
      <p:sp>
        <p:nvSpPr>
          <p:cNvPr id="57350" name="Text Box 11"/>
          <p:cNvSpPr txBox="1">
            <a:spLocks noChangeArrowheads="1"/>
          </p:cNvSpPr>
          <p:nvPr/>
        </p:nvSpPr>
        <p:spPr bwMode="auto">
          <a:xfrm>
            <a:off x="728663" y="3460750"/>
            <a:ext cx="742950" cy="2794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200" i="1">
                <a:solidFill>
                  <a:schemeClr val="tx1"/>
                </a:solidFill>
                <a:latin typeface="Verdana" charset="0"/>
                <a:ea typeface="ＭＳ Ｐゴシック" charset="0"/>
                <a:cs typeface="ＭＳ Ｐゴシック" charset="0"/>
              </a:defRPr>
            </a:lvl1pPr>
            <a:lvl2pPr marL="742950" indent="-285750">
              <a:defRPr sz="1200" i="1">
                <a:solidFill>
                  <a:schemeClr val="tx1"/>
                </a:solidFill>
                <a:latin typeface="Verdana" charset="0"/>
                <a:ea typeface="ＭＳ Ｐゴシック" charset="0"/>
              </a:defRPr>
            </a:lvl2pPr>
            <a:lvl3pPr marL="1143000" indent="-228600">
              <a:defRPr sz="1200" i="1">
                <a:solidFill>
                  <a:schemeClr val="tx1"/>
                </a:solidFill>
                <a:latin typeface="Verdana" charset="0"/>
                <a:ea typeface="ＭＳ Ｐゴシック" charset="0"/>
              </a:defRPr>
            </a:lvl3pPr>
            <a:lvl4pPr marL="1600200" indent="-228600">
              <a:defRPr sz="1200" i="1">
                <a:solidFill>
                  <a:schemeClr val="tx1"/>
                </a:solidFill>
                <a:latin typeface="Verdana" charset="0"/>
                <a:ea typeface="ＭＳ Ｐゴシック" charset="0"/>
              </a:defRPr>
            </a:lvl4pPr>
            <a:lvl5pPr marL="2057400" indent="-228600">
              <a:defRPr sz="1200" i="1">
                <a:solidFill>
                  <a:schemeClr val="tx1"/>
                </a:solidFill>
                <a:latin typeface="Verdana" charset="0"/>
                <a:ea typeface="ＭＳ Ｐゴシック" charset="0"/>
              </a:defRPr>
            </a:lvl5pPr>
            <a:lvl6pPr marL="2514600" indent="-228600" eaLnBrk="0" fontAlgn="base" hangingPunct="0">
              <a:spcBef>
                <a:spcPct val="0"/>
              </a:spcBef>
              <a:spcAft>
                <a:spcPct val="0"/>
              </a:spcAft>
              <a:defRPr sz="1200" i="1">
                <a:solidFill>
                  <a:schemeClr val="tx1"/>
                </a:solidFill>
                <a:latin typeface="Verdana" charset="0"/>
                <a:ea typeface="ＭＳ Ｐゴシック" charset="0"/>
              </a:defRPr>
            </a:lvl6pPr>
            <a:lvl7pPr marL="2971800" indent="-228600" eaLnBrk="0" fontAlgn="base" hangingPunct="0">
              <a:spcBef>
                <a:spcPct val="0"/>
              </a:spcBef>
              <a:spcAft>
                <a:spcPct val="0"/>
              </a:spcAft>
              <a:defRPr sz="1200" i="1">
                <a:solidFill>
                  <a:schemeClr val="tx1"/>
                </a:solidFill>
                <a:latin typeface="Verdana" charset="0"/>
                <a:ea typeface="ＭＳ Ｐゴシック" charset="0"/>
              </a:defRPr>
            </a:lvl7pPr>
            <a:lvl8pPr marL="3429000" indent="-228600" eaLnBrk="0" fontAlgn="base" hangingPunct="0">
              <a:spcBef>
                <a:spcPct val="0"/>
              </a:spcBef>
              <a:spcAft>
                <a:spcPct val="0"/>
              </a:spcAft>
              <a:defRPr sz="1200" i="1">
                <a:solidFill>
                  <a:schemeClr val="tx1"/>
                </a:solidFill>
                <a:latin typeface="Verdana" charset="0"/>
                <a:ea typeface="ＭＳ Ｐゴシック" charset="0"/>
              </a:defRPr>
            </a:lvl8pPr>
            <a:lvl9pPr marL="3886200" indent="-228600" eaLnBrk="0" fontAlgn="base" hangingPunct="0">
              <a:spcBef>
                <a:spcPct val="0"/>
              </a:spcBef>
              <a:spcAft>
                <a:spcPct val="0"/>
              </a:spcAft>
              <a:defRPr sz="1200" i="1">
                <a:solidFill>
                  <a:schemeClr val="tx1"/>
                </a:solidFill>
                <a:latin typeface="Verdana" charset="0"/>
                <a:ea typeface="ＭＳ Ｐゴシック" charset="0"/>
              </a:defRPr>
            </a:lvl9pPr>
          </a:lstStyle>
          <a:p>
            <a:r>
              <a:rPr lang="en-US"/>
              <a:t>Bulging</a:t>
            </a:r>
          </a:p>
        </p:txBody>
      </p:sp>
      <p:sp>
        <p:nvSpPr>
          <p:cNvPr id="57351" name="Text Box 12"/>
          <p:cNvSpPr txBox="1">
            <a:spLocks noChangeArrowheads="1"/>
          </p:cNvSpPr>
          <p:nvPr/>
        </p:nvSpPr>
        <p:spPr bwMode="auto">
          <a:xfrm>
            <a:off x="4691063" y="3460750"/>
            <a:ext cx="501650"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200" i="1">
                <a:solidFill>
                  <a:schemeClr val="tx1"/>
                </a:solidFill>
                <a:latin typeface="Verdana" charset="0"/>
                <a:ea typeface="ＭＳ Ｐゴシック" charset="0"/>
                <a:cs typeface="ＭＳ Ｐゴシック" charset="0"/>
              </a:defRPr>
            </a:lvl1pPr>
            <a:lvl2pPr marL="742950" indent="-285750">
              <a:defRPr sz="1200" i="1">
                <a:solidFill>
                  <a:schemeClr val="tx1"/>
                </a:solidFill>
                <a:latin typeface="Verdana" charset="0"/>
                <a:ea typeface="ＭＳ Ｐゴシック" charset="0"/>
              </a:defRPr>
            </a:lvl2pPr>
            <a:lvl3pPr marL="1143000" indent="-228600">
              <a:defRPr sz="1200" i="1">
                <a:solidFill>
                  <a:schemeClr val="tx1"/>
                </a:solidFill>
                <a:latin typeface="Verdana" charset="0"/>
                <a:ea typeface="ＭＳ Ｐゴシック" charset="0"/>
              </a:defRPr>
            </a:lvl3pPr>
            <a:lvl4pPr marL="1600200" indent="-228600">
              <a:defRPr sz="1200" i="1">
                <a:solidFill>
                  <a:schemeClr val="tx1"/>
                </a:solidFill>
                <a:latin typeface="Verdana" charset="0"/>
                <a:ea typeface="ＭＳ Ｐゴシック" charset="0"/>
              </a:defRPr>
            </a:lvl4pPr>
            <a:lvl5pPr marL="2057400" indent="-228600">
              <a:defRPr sz="1200" i="1">
                <a:solidFill>
                  <a:schemeClr val="tx1"/>
                </a:solidFill>
                <a:latin typeface="Verdana" charset="0"/>
                <a:ea typeface="ＭＳ Ｐゴシック" charset="0"/>
              </a:defRPr>
            </a:lvl5pPr>
            <a:lvl6pPr marL="2514600" indent="-228600" eaLnBrk="0" fontAlgn="base" hangingPunct="0">
              <a:spcBef>
                <a:spcPct val="0"/>
              </a:spcBef>
              <a:spcAft>
                <a:spcPct val="0"/>
              </a:spcAft>
              <a:defRPr sz="1200" i="1">
                <a:solidFill>
                  <a:schemeClr val="tx1"/>
                </a:solidFill>
                <a:latin typeface="Verdana" charset="0"/>
                <a:ea typeface="ＭＳ Ｐゴシック" charset="0"/>
              </a:defRPr>
            </a:lvl6pPr>
            <a:lvl7pPr marL="2971800" indent="-228600" eaLnBrk="0" fontAlgn="base" hangingPunct="0">
              <a:spcBef>
                <a:spcPct val="0"/>
              </a:spcBef>
              <a:spcAft>
                <a:spcPct val="0"/>
              </a:spcAft>
              <a:defRPr sz="1200" i="1">
                <a:solidFill>
                  <a:schemeClr val="tx1"/>
                </a:solidFill>
                <a:latin typeface="Verdana" charset="0"/>
                <a:ea typeface="ＭＳ Ｐゴシック" charset="0"/>
              </a:defRPr>
            </a:lvl7pPr>
            <a:lvl8pPr marL="3429000" indent="-228600" eaLnBrk="0" fontAlgn="base" hangingPunct="0">
              <a:spcBef>
                <a:spcPct val="0"/>
              </a:spcBef>
              <a:spcAft>
                <a:spcPct val="0"/>
              </a:spcAft>
              <a:defRPr sz="1200" i="1">
                <a:solidFill>
                  <a:schemeClr val="tx1"/>
                </a:solidFill>
                <a:latin typeface="Verdana" charset="0"/>
                <a:ea typeface="ＭＳ Ｐゴシック" charset="0"/>
              </a:defRPr>
            </a:lvl8pPr>
            <a:lvl9pPr marL="3886200" indent="-228600" eaLnBrk="0" fontAlgn="base" hangingPunct="0">
              <a:spcBef>
                <a:spcPct val="0"/>
              </a:spcBef>
              <a:spcAft>
                <a:spcPct val="0"/>
              </a:spcAft>
              <a:defRPr sz="1200" i="1">
                <a:solidFill>
                  <a:schemeClr val="tx1"/>
                </a:solidFill>
                <a:latin typeface="Verdana" charset="0"/>
                <a:ea typeface="ＭＳ Ｐゴシック" charset="0"/>
              </a:defRPr>
            </a:lvl9pPr>
          </a:lstStyle>
          <a:p>
            <a:r>
              <a:rPr lang="en-US"/>
              <a:t>SGR</a:t>
            </a:r>
          </a:p>
        </p:txBody>
      </p:sp>
      <p:pic>
        <p:nvPicPr>
          <p:cNvPr id="57353" name="fine_orientation.gif" descr="Macintosh HD_SL:Users:Dom:Desktop:fine_orientation.gif">
            <a:hlinkClick r:id="" action="ppaction://media"/>
          </p:cNvPr>
          <p:cNvPicPr>
            <a:picLocks noChangeAspect="1" noChangeArrowheads="1"/>
          </p:cNvPicPr>
          <p:nvPr>
            <a:videoFile r:link="rId2"/>
            <p:extLst>
              <p:ext uri="{DAA4B4D4-6D71-4841-9C94-3DE7FCFB9230}">
                <p14:media xmlns:p14="http://schemas.microsoft.com/office/powerpoint/2010/main" r:link="rId1"/>
              </p:ext>
            </p:extLst>
          </p:nvPr>
        </p:nvPicPr>
        <p:blipFill>
          <a:blip r:embed="rId7">
            <a:extLst>
              <a:ext uri="{28A0092B-C50C-407E-A947-70E740481C1C}">
                <a14:useLocalDpi xmlns:a14="http://schemas.microsoft.com/office/drawing/2010/main" val="0"/>
              </a:ext>
            </a:extLst>
          </a:blip>
          <a:srcRect/>
          <a:stretch>
            <a:fillRect/>
          </a:stretch>
        </p:blipFill>
        <p:spPr bwMode="auto">
          <a:xfrm>
            <a:off x="4757738" y="3425825"/>
            <a:ext cx="3616325" cy="221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4620" fill="hold"/>
                                        <p:tgtEl>
                                          <p:spTgt spid="5735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57353"/>
                </p:tgtEl>
              </p:cMediaNode>
            </p:video>
            <p:seq concurrent="1" nextAc="seek">
              <p:cTn id="8" restart="whenNotActive" fill="hold" evtFilter="cancelBubble" nodeType="interactiveSeq">
                <p:stCondLst>
                  <p:cond evt="onClick" delay="0">
                    <p:tgtEl>
                      <p:spTgt spid="57353"/>
                    </p:tgtEl>
                  </p:cond>
                </p:stCondLst>
                <p:endSync evt="end" delay="0">
                  <p:rtn val="all"/>
                </p:endSync>
                <p:childTnLst>
                  <p:par>
                    <p:cTn id="9" fill="hold" nodeType="clickPar">
                      <p:stCondLst>
                        <p:cond delay="0"/>
                      </p:stCondLst>
                      <p:childTnLst>
                        <p:par>
                          <p:cTn id="10" fill="hold" nodeType="withGroup">
                            <p:stCondLst>
                              <p:cond delay="0"/>
                            </p:stCondLst>
                            <p:childTnLst>
                              <p:par>
                                <p:cTn id="11" presetID="2" presetClass="mediacall" presetSubtype="0" fill="hold" nodeType="clickEffect">
                                  <p:stCondLst>
                                    <p:cond delay="0"/>
                                  </p:stCondLst>
                                  <p:childTnLst>
                                    <p:cmd type="call" cmd="togglePause">
                                      <p:cBhvr>
                                        <p:cTn id="12" dur="1" fill="hold"/>
                                        <p:tgtEl>
                                          <p:spTgt spid="57353"/>
                                        </p:tgtEl>
                                      </p:cBhvr>
                                    </p:cmd>
                                  </p:childTnLst>
                                </p:cTn>
                              </p:par>
                            </p:childTnLst>
                          </p:cTn>
                        </p:par>
                      </p:childTnLst>
                    </p:cTn>
                  </p:par>
                </p:childTnLst>
              </p:cTn>
              <p:nextCondLst>
                <p:cond evt="onClick" delay="0">
                  <p:tgtEl>
                    <p:spTgt spid="57353"/>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3" name="Picture 4" descr="Deformed aplite.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113213" y="3508375"/>
            <a:ext cx="4891087" cy="321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394" name="Picture 5" descr="Undeformed Aplite.jpg"/>
          <p:cNvPicPr>
            <a:picLocks noChangeAspect="1"/>
          </p:cNvPicPr>
          <p:nvPr/>
        </p:nvPicPr>
        <p:blipFill>
          <a:blip r:embed="rId3">
            <a:extLst>
              <a:ext uri="{28A0092B-C50C-407E-A947-70E740481C1C}">
                <a14:useLocalDpi xmlns:a14="http://schemas.microsoft.com/office/drawing/2010/main" val="0"/>
              </a:ext>
            </a:extLst>
          </a:blip>
          <a:srcRect b="9869"/>
          <a:stretch>
            <a:fillRect/>
          </a:stretch>
        </p:blipFill>
        <p:spPr bwMode="auto">
          <a:xfrm>
            <a:off x="268288" y="136525"/>
            <a:ext cx="5199062" cy="337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395" name="TextBox 6"/>
          <p:cNvSpPr txBox="1">
            <a:spLocks noChangeArrowheads="1"/>
          </p:cNvSpPr>
          <p:nvPr/>
        </p:nvSpPr>
        <p:spPr bwMode="auto">
          <a:xfrm>
            <a:off x="5448300" y="231775"/>
            <a:ext cx="14795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200" i="1">
                <a:solidFill>
                  <a:schemeClr val="tx1"/>
                </a:solidFill>
                <a:latin typeface="Verdana" charset="0"/>
                <a:ea typeface="ＭＳ Ｐゴシック" charset="0"/>
                <a:cs typeface="ＭＳ Ｐゴシック" charset="0"/>
              </a:defRPr>
            </a:lvl1pPr>
            <a:lvl2pPr marL="742950" indent="-285750">
              <a:defRPr sz="1200" i="1">
                <a:solidFill>
                  <a:schemeClr val="tx1"/>
                </a:solidFill>
                <a:latin typeface="Verdana" charset="0"/>
                <a:ea typeface="ＭＳ Ｐゴシック" charset="0"/>
              </a:defRPr>
            </a:lvl2pPr>
            <a:lvl3pPr marL="1143000" indent="-228600">
              <a:defRPr sz="1200" i="1">
                <a:solidFill>
                  <a:schemeClr val="tx1"/>
                </a:solidFill>
                <a:latin typeface="Verdana" charset="0"/>
                <a:ea typeface="ＭＳ Ｐゴシック" charset="0"/>
              </a:defRPr>
            </a:lvl3pPr>
            <a:lvl4pPr marL="1600200" indent="-228600">
              <a:defRPr sz="1200" i="1">
                <a:solidFill>
                  <a:schemeClr val="tx1"/>
                </a:solidFill>
                <a:latin typeface="Verdana" charset="0"/>
                <a:ea typeface="ＭＳ Ｐゴシック" charset="0"/>
              </a:defRPr>
            </a:lvl4pPr>
            <a:lvl5pPr marL="2057400" indent="-228600">
              <a:defRPr sz="1200" i="1">
                <a:solidFill>
                  <a:schemeClr val="tx1"/>
                </a:solidFill>
                <a:latin typeface="Verdana" charset="0"/>
                <a:ea typeface="ＭＳ Ｐゴシック" charset="0"/>
              </a:defRPr>
            </a:lvl5pPr>
            <a:lvl6pPr marL="2514600" indent="-228600" eaLnBrk="0" fontAlgn="base" hangingPunct="0">
              <a:spcBef>
                <a:spcPct val="0"/>
              </a:spcBef>
              <a:spcAft>
                <a:spcPct val="0"/>
              </a:spcAft>
              <a:defRPr sz="1200" i="1">
                <a:solidFill>
                  <a:schemeClr val="tx1"/>
                </a:solidFill>
                <a:latin typeface="Verdana" charset="0"/>
                <a:ea typeface="ＭＳ Ｐゴシック" charset="0"/>
              </a:defRPr>
            </a:lvl6pPr>
            <a:lvl7pPr marL="2971800" indent="-228600" eaLnBrk="0" fontAlgn="base" hangingPunct="0">
              <a:spcBef>
                <a:spcPct val="0"/>
              </a:spcBef>
              <a:spcAft>
                <a:spcPct val="0"/>
              </a:spcAft>
              <a:defRPr sz="1200" i="1">
                <a:solidFill>
                  <a:schemeClr val="tx1"/>
                </a:solidFill>
                <a:latin typeface="Verdana" charset="0"/>
                <a:ea typeface="ＭＳ Ｐゴシック" charset="0"/>
              </a:defRPr>
            </a:lvl7pPr>
            <a:lvl8pPr marL="3429000" indent="-228600" eaLnBrk="0" fontAlgn="base" hangingPunct="0">
              <a:spcBef>
                <a:spcPct val="0"/>
              </a:spcBef>
              <a:spcAft>
                <a:spcPct val="0"/>
              </a:spcAft>
              <a:defRPr sz="1200" i="1">
                <a:solidFill>
                  <a:schemeClr val="tx1"/>
                </a:solidFill>
                <a:latin typeface="Verdana" charset="0"/>
                <a:ea typeface="ＭＳ Ｐゴシック" charset="0"/>
              </a:defRPr>
            </a:lvl8pPr>
            <a:lvl9pPr marL="3886200" indent="-228600" eaLnBrk="0" fontAlgn="base" hangingPunct="0">
              <a:spcBef>
                <a:spcPct val="0"/>
              </a:spcBef>
              <a:spcAft>
                <a:spcPct val="0"/>
              </a:spcAft>
              <a:defRPr sz="1200" i="1">
                <a:solidFill>
                  <a:schemeClr val="tx1"/>
                </a:solidFill>
                <a:latin typeface="Verdana" charset="0"/>
                <a:ea typeface="ＭＳ Ｐゴシック" charset="0"/>
              </a:defRPr>
            </a:lvl9pPr>
          </a:lstStyle>
          <a:p>
            <a:r>
              <a:rPr lang="en-US"/>
              <a:t>KF, Alb, Q, Ms</a:t>
            </a:r>
          </a:p>
        </p:txBody>
      </p:sp>
      <p:sp>
        <p:nvSpPr>
          <p:cNvPr id="59396" name="TextBox 7"/>
          <p:cNvSpPr txBox="1">
            <a:spLocks noChangeArrowheads="1"/>
          </p:cNvSpPr>
          <p:nvPr/>
        </p:nvSpPr>
        <p:spPr bwMode="auto">
          <a:xfrm>
            <a:off x="5691188" y="3138488"/>
            <a:ext cx="309721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200" i="1">
                <a:solidFill>
                  <a:schemeClr val="tx1"/>
                </a:solidFill>
                <a:latin typeface="Verdana" charset="0"/>
                <a:ea typeface="ＭＳ Ｐゴシック" charset="0"/>
                <a:cs typeface="ＭＳ Ｐゴシック" charset="0"/>
              </a:defRPr>
            </a:lvl1pPr>
            <a:lvl2pPr marL="742950" indent="-285750">
              <a:defRPr sz="1200" i="1">
                <a:solidFill>
                  <a:schemeClr val="tx1"/>
                </a:solidFill>
                <a:latin typeface="Verdana" charset="0"/>
                <a:ea typeface="ＭＳ Ｐゴシック" charset="0"/>
              </a:defRPr>
            </a:lvl2pPr>
            <a:lvl3pPr marL="1143000" indent="-228600">
              <a:defRPr sz="1200" i="1">
                <a:solidFill>
                  <a:schemeClr val="tx1"/>
                </a:solidFill>
                <a:latin typeface="Verdana" charset="0"/>
                <a:ea typeface="ＭＳ Ｐゴシック" charset="0"/>
              </a:defRPr>
            </a:lvl3pPr>
            <a:lvl4pPr marL="1600200" indent="-228600">
              <a:defRPr sz="1200" i="1">
                <a:solidFill>
                  <a:schemeClr val="tx1"/>
                </a:solidFill>
                <a:latin typeface="Verdana" charset="0"/>
                <a:ea typeface="ＭＳ Ｐゴシック" charset="0"/>
              </a:defRPr>
            </a:lvl4pPr>
            <a:lvl5pPr marL="2057400" indent="-228600">
              <a:defRPr sz="1200" i="1">
                <a:solidFill>
                  <a:schemeClr val="tx1"/>
                </a:solidFill>
                <a:latin typeface="Verdana" charset="0"/>
                <a:ea typeface="ＭＳ Ｐゴシック" charset="0"/>
              </a:defRPr>
            </a:lvl5pPr>
            <a:lvl6pPr marL="2514600" indent="-228600" eaLnBrk="0" fontAlgn="base" hangingPunct="0">
              <a:spcBef>
                <a:spcPct val="0"/>
              </a:spcBef>
              <a:spcAft>
                <a:spcPct val="0"/>
              </a:spcAft>
              <a:defRPr sz="1200" i="1">
                <a:solidFill>
                  <a:schemeClr val="tx1"/>
                </a:solidFill>
                <a:latin typeface="Verdana" charset="0"/>
                <a:ea typeface="ＭＳ Ｐゴシック" charset="0"/>
              </a:defRPr>
            </a:lvl6pPr>
            <a:lvl7pPr marL="2971800" indent="-228600" eaLnBrk="0" fontAlgn="base" hangingPunct="0">
              <a:spcBef>
                <a:spcPct val="0"/>
              </a:spcBef>
              <a:spcAft>
                <a:spcPct val="0"/>
              </a:spcAft>
              <a:defRPr sz="1200" i="1">
                <a:solidFill>
                  <a:schemeClr val="tx1"/>
                </a:solidFill>
                <a:latin typeface="Verdana" charset="0"/>
                <a:ea typeface="ＭＳ Ｐゴシック" charset="0"/>
              </a:defRPr>
            </a:lvl7pPr>
            <a:lvl8pPr marL="3429000" indent="-228600" eaLnBrk="0" fontAlgn="base" hangingPunct="0">
              <a:spcBef>
                <a:spcPct val="0"/>
              </a:spcBef>
              <a:spcAft>
                <a:spcPct val="0"/>
              </a:spcAft>
              <a:defRPr sz="1200" i="1">
                <a:solidFill>
                  <a:schemeClr val="tx1"/>
                </a:solidFill>
                <a:latin typeface="Verdana" charset="0"/>
                <a:ea typeface="ＭＳ Ｐゴシック" charset="0"/>
              </a:defRPr>
            </a:lvl8pPr>
            <a:lvl9pPr marL="3886200" indent="-228600" eaLnBrk="0" fontAlgn="base" hangingPunct="0">
              <a:spcBef>
                <a:spcPct val="0"/>
              </a:spcBef>
              <a:spcAft>
                <a:spcPct val="0"/>
              </a:spcAft>
              <a:defRPr sz="1200" i="1">
                <a:solidFill>
                  <a:schemeClr val="tx1"/>
                </a:solidFill>
                <a:latin typeface="Verdana" charset="0"/>
                <a:ea typeface="ＭＳ Ｐゴシック" charset="0"/>
              </a:defRPr>
            </a:lvl9pPr>
          </a:lstStyle>
          <a:p>
            <a:r>
              <a:rPr lang="en-US"/>
              <a:t>clasts are composed of KF (stronger)</a:t>
            </a:r>
          </a:p>
        </p:txBody>
      </p:sp>
      <p:pic>
        <p:nvPicPr>
          <p:cNvPr id="59397" name="Picture 8" descr="aplite.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68288" y="3897313"/>
            <a:ext cx="3509962" cy="2328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Oval 9"/>
          <p:cNvSpPr/>
          <p:nvPr/>
        </p:nvSpPr>
        <p:spPr>
          <a:xfrm>
            <a:off x="1411288" y="4918075"/>
            <a:ext cx="217487" cy="215900"/>
          </a:xfrm>
          <a:prstGeom prst="ellipse">
            <a:avLst/>
          </a:prstGeom>
          <a:noFill/>
          <a:ln w="25400" cap="flat" cmpd="sng" algn="ctr">
            <a:solidFill>
              <a:srgbClr val="FF00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59399" name="Text Box 3"/>
          <p:cNvSpPr txBox="1">
            <a:spLocks noChangeArrowheads="1"/>
          </p:cNvSpPr>
          <p:nvPr/>
        </p:nvSpPr>
        <p:spPr bwMode="auto">
          <a:xfrm>
            <a:off x="5762625" y="1227138"/>
            <a:ext cx="3094038"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200" i="1">
                <a:solidFill>
                  <a:schemeClr val="tx1"/>
                </a:solidFill>
                <a:latin typeface="Verdana" charset="0"/>
                <a:ea typeface="ＭＳ Ｐゴシック" charset="0"/>
                <a:cs typeface="ＭＳ Ｐゴシック" charset="0"/>
              </a:defRPr>
            </a:lvl1pPr>
            <a:lvl2pPr marL="742950" indent="-285750">
              <a:defRPr sz="1200" i="1">
                <a:solidFill>
                  <a:schemeClr val="tx1"/>
                </a:solidFill>
                <a:latin typeface="Verdana" charset="0"/>
                <a:ea typeface="ＭＳ Ｐゴシック" charset="0"/>
              </a:defRPr>
            </a:lvl2pPr>
            <a:lvl3pPr marL="1143000" indent="-228600">
              <a:defRPr sz="1200" i="1">
                <a:solidFill>
                  <a:schemeClr val="tx1"/>
                </a:solidFill>
                <a:latin typeface="Verdana" charset="0"/>
                <a:ea typeface="ＭＳ Ｐゴシック" charset="0"/>
              </a:defRPr>
            </a:lvl3pPr>
            <a:lvl4pPr marL="1600200" indent="-228600">
              <a:defRPr sz="1200" i="1">
                <a:solidFill>
                  <a:schemeClr val="tx1"/>
                </a:solidFill>
                <a:latin typeface="Verdana" charset="0"/>
                <a:ea typeface="ＭＳ Ｐゴシック" charset="0"/>
              </a:defRPr>
            </a:lvl4pPr>
            <a:lvl5pPr marL="2057400" indent="-228600">
              <a:defRPr sz="1200" i="1">
                <a:solidFill>
                  <a:schemeClr val="tx1"/>
                </a:solidFill>
                <a:latin typeface="Verdana" charset="0"/>
                <a:ea typeface="ＭＳ Ｐゴシック" charset="0"/>
              </a:defRPr>
            </a:lvl5pPr>
            <a:lvl6pPr marL="2514600" indent="-228600" eaLnBrk="0" fontAlgn="base" hangingPunct="0">
              <a:spcBef>
                <a:spcPct val="0"/>
              </a:spcBef>
              <a:spcAft>
                <a:spcPct val="0"/>
              </a:spcAft>
              <a:defRPr sz="1200" i="1">
                <a:solidFill>
                  <a:schemeClr val="tx1"/>
                </a:solidFill>
                <a:latin typeface="Verdana" charset="0"/>
                <a:ea typeface="ＭＳ Ｐゴシック" charset="0"/>
              </a:defRPr>
            </a:lvl6pPr>
            <a:lvl7pPr marL="2971800" indent="-228600" eaLnBrk="0" fontAlgn="base" hangingPunct="0">
              <a:spcBef>
                <a:spcPct val="0"/>
              </a:spcBef>
              <a:spcAft>
                <a:spcPct val="0"/>
              </a:spcAft>
              <a:defRPr sz="1200" i="1">
                <a:solidFill>
                  <a:schemeClr val="tx1"/>
                </a:solidFill>
                <a:latin typeface="Verdana" charset="0"/>
                <a:ea typeface="ＭＳ Ｐゴシック" charset="0"/>
              </a:defRPr>
            </a:lvl7pPr>
            <a:lvl8pPr marL="3429000" indent="-228600" eaLnBrk="0" fontAlgn="base" hangingPunct="0">
              <a:spcBef>
                <a:spcPct val="0"/>
              </a:spcBef>
              <a:spcAft>
                <a:spcPct val="0"/>
              </a:spcAft>
              <a:defRPr sz="1200" i="1">
                <a:solidFill>
                  <a:schemeClr val="tx1"/>
                </a:solidFill>
                <a:latin typeface="Verdana" charset="0"/>
                <a:ea typeface="ＭＳ Ｐゴシック" charset="0"/>
              </a:defRPr>
            </a:lvl8pPr>
            <a:lvl9pPr marL="3886200" indent="-228600" eaLnBrk="0" fontAlgn="base" hangingPunct="0">
              <a:spcBef>
                <a:spcPct val="0"/>
              </a:spcBef>
              <a:spcAft>
                <a:spcPct val="0"/>
              </a:spcAft>
              <a:defRPr sz="1200" i="1">
                <a:solidFill>
                  <a:schemeClr val="tx1"/>
                </a:solidFill>
                <a:latin typeface="Verdana" charset="0"/>
                <a:ea typeface="ＭＳ Ｐゴシック" charset="0"/>
              </a:defRPr>
            </a:lvl9pPr>
          </a:lstStyle>
          <a:p>
            <a:r>
              <a:rPr lang="en-US" sz="1400" i="0"/>
              <a:t>grain-size reduction due to re-X</a:t>
            </a:r>
          </a:p>
          <a:p>
            <a:r>
              <a:rPr lang="en-US" sz="1400" i="0"/>
              <a:t>supposedly due to “bulging” but ask Bas den Brok for possible alternative explanation in terms of microcracking enhanced dissolution-reprecipitation</a:t>
            </a:r>
          </a:p>
        </p:txBody>
      </p:sp>
    </p:spTree>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7" name="Picture 2" descr="HQ intermediate Temp 01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1306513"/>
            <a:ext cx="7345363" cy="488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18" name="Text Box 3"/>
          <p:cNvSpPr txBox="1">
            <a:spLocks noChangeArrowheads="1"/>
          </p:cNvSpPr>
          <p:nvPr/>
        </p:nvSpPr>
        <p:spPr bwMode="auto">
          <a:xfrm>
            <a:off x="1622425" y="6238875"/>
            <a:ext cx="5124450"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200" i="1">
                <a:solidFill>
                  <a:schemeClr val="tx1"/>
                </a:solidFill>
                <a:latin typeface="Verdana" charset="0"/>
                <a:ea typeface="ＭＳ Ｐゴシック" charset="0"/>
                <a:cs typeface="ＭＳ Ｐゴシック" charset="0"/>
              </a:defRPr>
            </a:lvl1pPr>
            <a:lvl2pPr marL="742950" indent="-285750">
              <a:defRPr sz="1200" i="1">
                <a:solidFill>
                  <a:schemeClr val="tx1"/>
                </a:solidFill>
                <a:latin typeface="Verdana" charset="0"/>
                <a:ea typeface="ＭＳ Ｐゴシック" charset="0"/>
              </a:defRPr>
            </a:lvl2pPr>
            <a:lvl3pPr marL="1143000" indent="-228600">
              <a:defRPr sz="1200" i="1">
                <a:solidFill>
                  <a:schemeClr val="tx1"/>
                </a:solidFill>
                <a:latin typeface="Verdana" charset="0"/>
                <a:ea typeface="ＭＳ Ｐゴシック" charset="0"/>
              </a:defRPr>
            </a:lvl3pPr>
            <a:lvl4pPr marL="1600200" indent="-228600">
              <a:defRPr sz="1200" i="1">
                <a:solidFill>
                  <a:schemeClr val="tx1"/>
                </a:solidFill>
                <a:latin typeface="Verdana" charset="0"/>
                <a:ea typeface="ＭＳ Ｐゴシック" charset="0"/>
              </a:defRPr>
            </a:lvl4pPr>
            <a:lvl5pPr marL="2057400" indent="-228600">
              <a:defRPr sz="1200" i="1">
                <a:solidFill>
                  <a:schemeClr val="tx1"/>
                </a:solidFill>
                <a:latin typeface="Verdana" charset="0"/>
                <a:ea typeface="ＭＳ Ｐゴシック" charset="0"/>
              </a:defRPr>
            </a:lvl5pPr>
            <a:lvl6pPr marL="2514600" indent="-228600" eaLnBrk="0" fontAlgn="base" hangingPunct="0">
              <a:spcBef>
                <a:spcPct val="0"/>
              </a:spcBef>
              <a:spcAft>
                <a:spcPct val="0"/>
              </a:spcAft>
              <a:defRPr sz="1200" i="1">
                <a:solidFill>
                  <a:schemeClr val="tx1"/>
                </a:solidFill>
                <a:latin typeface="Verdana" charset="0"/>
                <a:ea typeface="ＭＳ Ｐゴシック" charset="0"/>
              </a:defRPr>
            </a:lvl6pPr>
            <a:lvl7pPr marL="2971800" indent="-228600" eaLnBrk="0" fontAlgn="base" hangingPunct="0">
              <a:spcBef>
                <a:spcPct val="0"/>
              </a:spcBef>
              <a:spcAft>
                <a:spcPct val="0"/>
              </a:spcAft>
              <a:defRPr sz="1200" i="1">
                <a:solidFill>
                  <a:schemeClr val="tx1"/>
                </a:solidFill>
                <a:latin typeface="Verdana" charset="0"/>
                <a:ea typeface="ＭＳ Ｐゴシック" charset="0"/>
              </a:defRPr>
            </a:lvl7pPr>
            <a:lvl8pPr marL="3429000" indent="-228600" eaLnBrk="0" fontAlgn="base" hangingPunct="0">
              <a:spcBef>
                <a:spcPct val="0"/>
              </a:spcBef>
              <a:spcAft>
                <a:spcPct val="0"/>
              </a:spcAft>
              <a:defRPr sz="1200" i="1">
                <a:solidFill>
                  <a:schemeClr val="tx1"/>
                </a:solidFill>
                <a:latin typeface="Verdana" charset="0"/>
                <a:ea typeface="ＭＳ Ｐゴシック" charset="0"/>
              </a:defRPr>
            </a:lvl8pPr>
            <a:lvl9pPr marL="3886200" indent="-228600" eaLnBrk="0" fontAlgn="base" hangingPunct="0">
              <a:spcBef>
                <a:spcPct val="0"/>
              </a:spcBef>
              <a:spcAft>
                <a:spcPct val="0"/>
              </a:spcAft>
              <a:defRPr sz="1200" i="1">
                <a:solidFill>
                  <a:schemeClr val="tx1"/>
                </a:solidFill>
                <a:latin typeface="Verdana" charset="0"/>
                <a:ea typeface="ＭＳ Ｐゴシック" charset="0"/>
              </a:defRPr>
            </a:lvl9pPr>
          </a:lstStyle>
          <a:p>
            <a:r>
              <a:rPr lang="en-US" i="0"/>
              <a:t>vena de cuarzo deformada supuestamente por bulging + SGR</a:t>
            </a:r>
          </a:p>
        </p:txBody>
      </p:sp>
      <p:sp>
        <p:nvSpPr>
          <p:cNvPr id="60419" name="Line 5"/>
          <p:cNvSpPr>
            <a:spLocks noChangeShapeType="1"/>
          </p:cNvSpPr>
          <p:nvPr/>
        </p:nvSpPr>
        <p:spPr bwMode="auto">
          <a:xfrm flipH="1">
            <a:off x="4767263" y="584200"/>
            <a:ext cx="804862" cy="1227138"/>
          </a:xfrm>
          <a:prstGeom prst="line">
            <a:avLst/>
          </a:prstGeom>
          <a:noFill/>
          <a:ln w="9525">
            <a:solidFill>
              <a:srgbClr val="ED181E"/>
            </a:solidFill>
            <a:round/>
            <a:headEnd/>
            <a:tailEnd type="stealth" w="med" len="med"/>
          </a:ln>
          <a:extLst>
            <a:ext uri="{909E8E84-426E-40dd-AFC4-6F175D3DCCD1}">
              <a14:hiddenFill xmlns:a14="http://schemas.microsoft.com/office/drawing/2010/main">
                <a:noFill/>
              </a14:hiddenFill>
            </a:ext>
          </a:extLst>
        </p:spPr>
        <p:txBody>
          <a:bodyPr wrap="none" anchor="ctr"/>
          <a:lstStyle/>
          <a:p>
            <a:endParaRPr lang="es-ES_tradnl"/>
          </a:p>
        </p:txBody>
      </p:sp>
      <p:sp>
        <p:nvSpPr>
          <p:cNvPr id="60420" name="Text Box 6"/>
          <p:cNvSpPr txBox="1">
            <a:spLocks noChangeArrowheads="1"/>
          </p:cNvSpPr>
          <p:nvPr/>
        </p:nvSpPr>
        <p:spPr bwMode="auto">
          <a:xfrm>
            <a:off x="5216525" y="303213"/>
            <a:ext cx="3016250"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200" i="1">
                <a:solidFill>
                  <a:schemeClr val="tx1"/>
                </a:solidFill>
                <a:latin typeface="Verdana" charset="0"/>
                <a:ea typeface="ＭＳ Ｐゴシック" charset="0"/>
                <a:cs typeface="ＭＳ Ｐゴシック" charset="0"/>
              </a:defRPr>
            </a:lvl1pPr>
            <a:lvl2pPr marL="742950" indent="-285750">
              <a:defRPr sz="1200" i="1">
                <a:solidFill>
                  <a:schemeClr val="tx1"/>
                </a:solidFill>
                <a:latin typeface="Verdana" charset="0"/>
                <a:ea typeface="ＭＳ Ｐゴシック" charset="0"/>
              </a:defRPr>
            </a:lvl2pPr>
            <a:lvl3pPr marL="1143000" indent="-228600">
              <a:defRPr sz="1200" i="1">
                <a:solidFill>
                  <a:schemeClr val="tx1"/>
                </a:solidFill>
                <a:latin typeface="Verdana" charset="0"/>
                <a:ea typeface="ＭＳ Ｐゴシック" charset="0"/>
              </a:defRPr>
            </a:lvl3pPr>
            <a:lvl4pPr marL="1600200" indent="-228600">
              <a:defRPr sz="1200" i="1">
                <a:solidFill>
                  <a:schemeClr val="tx1"/>
                </a:solidFill>
                <a:latin typeface="Verdana" charset="0"/>
                <a:ea typeface="ＭＳ Ｐゴシック" charset="0"/>
              </a:defRPr>
            </a:lvl4pPr>
            <a:lvl5pPr marL="2057400" indent="-228600">
              <a:defRPr sz="1200" i="1">
                <a:solidFill>
                  <a:schemeClr val="tx1"/>
                </a:solidFill>
                <a:latin typeface="Verdana" charset="0"/>
                <a:ea typeface="ＭＳ Ｐゴシック" charset="0"/>
              </a:defRPr>
            </a:lvl5pPr>
            <a:lvl6pPr marL="2514600" indent="-228600" eaLnBrk="0" fontAlgn="base" hangingPunct="0">
              <a:spcBef>
                <a:spcPct val="0"/>
              </a:spcBef>
              <a:spcAft>
                <a:spcPct val="0"/>
              </a:spcAft>
              <a:defRPr sz="1200" i="1">
                <a:solidFill>
                  <a:schemeClr val="tx1"/>
                </a:solidFill>
                <a:latin typeface="Verdana" charset="0"/>
                <a:ea typeface="ＭＳ Ｐゴシック" charset="0"/>
              </a:defRPr>
            </a:lvl6pPr>
            <a:lvl7pPr marL="2971800" indent="-228600" eaLnBrk="0" fontAlgn="base" hangingPunct="0">
              <a:spcBef>
                <a:spcPct val="0"/>
              </a:spcBef>
              <a:spcAft>
                <a:spcPct val="0"/>
              </a:spcAft>
              <a:defRPr sz="1200" i="1">
                <a:solidFill>
                  <a:schemeClr val="tx1"/>
                </a:solidFill>
                <a:latin typeface="Verdana" charset="0"/>
                <a:ea typeface="ＭＳ Ｐゴシック" charset="0"/>
              </a:defRPr>
            </a:lvl7pPr>
            <a:lvl8pPr marL="3429000" indent="-228600" eaLnBrk="0" fontAlgn="base" hangingPunct="0">
              <a:spcBef>
                <a:spcPct val="0"/>
              </a:spcBef>
              <a:spcAft>
                <a:spcPct val="0"/>
              </a:spcAft>
              <a:defRPr sz="1200" i="1">
                <a:solidFill>
                  <a:schemeClr val="tx1"/>
                </a:solidFill>
                <a:latin typeface="Verdana" charset="0"/>
                <a:ea typeface="ＭＳ Ｐゴシック" charset="0"/>
              </a:defRPr>
            </a:lvl8pPr>
            <a:lvl9pPr marL="3886200" indent="-228600" eaLnBrk="0" fontAlgn="base" hangingPunct="0">
              <a:spcBef>
                <a:spcPct val="0"/>
              </a:spcBef>
              <a:spcAft>
                <a:spcPct val="0"/>
              </a:spcAft>
              <a:defRPr sz="1200" i="1">
                <a:solidFill>
                  <a:schemeClr val="tx1"/>
                </a:solidFill>
                <a:latin typeface="Verdana" charset="0"/>
                <a:ea typeface="ＭＳ Ｐゴシック" charset="0"/>
              </a:defRPr>
            </a:lvl9pPr>
          </a:lstStyle>
          <a:p>
            <a:r>
              <a:rPr lang="en-US"/>
              <a:t>numerosos granos pequeños nuevos</a:t>
            </a:r>
          </a:p>
        </p:txBody>
      </p:sp>
      <p:sp>
        <p:nvSpPr>
          <p:cNvPr id="60421" name="Line 7"/>
          <p:cNvSpPr>
            <a:spLocks noChangeShapeType="1"/>
          </p:cNvSpPr>
          <p:nvPr/>
        </p:nvSpPr>
        <p:spPr bwMode="auto">
          <a:xfrm>
            <a:off x="2717800" y="890588"/>
            <a:ext cx="931863" cy="1911350"/>
          </a:xfrm>
          <a:prstGeom prst="line">
            <a:avLst/>
          </a:prstGeom>
          <a:noFill/>
          <a:ln w="9525">
            <a:solidFill>
              <a:srgbClr val="ED181E"/>
            </a:solidFill>
            <a:round/>
            <a:headEnd/>
            <a:tailEnd type="stealth" w="med" len="med"/>
          </a:ln>
          <a:extLst>
            <a:ext uri="{909E8E84-426E-40dd-AFC4-6F175D3DCCD1}">
              <a14:hiddenFill xmlns:a14="http://schemas.microsoft.com/office/drawing/2010/main">
                <a:noFill/>
              </a14:hiddenFill>
            </a:ext>
          </a:extLst>
        </p:spPr>
        <p:txBody>
          <a:bodyPr wrap="none" anchor="ctr"/>
          <a:lstStyle/>
          <a:p>
            <a:endParaRPr lang="es-ES_tradnl"/>
          </a:p>
        </p:txBody>
      </p:sp>
      <p:sp>
        <p:nvSpPr>
          <p:cNvPr id="60422" name="Text Box 8"/>
          <p:cNvSpPr txBox="1">
            <a:spLocks noChangeArrowheads="1"/>
          </p:cNvSpPr>
          <p:nvPr/>
        </p:nvSpPr>
        <p:spPr bwMode="auto">
          <a:xfrm>
            <a:off x="1525588" y="633413"/>
            <a:ext cx="2381250"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200" i="1">
                <a:solidFill>
                  <a:schemeClr val="tx1"/>
                </a:solidFill>
                <a:latin typeface="Verdana" charset="0"/>
                <a:ea typeface="ＭＳ Ｐゴシック" charset="0"/>
                <a:cs typeface="ＭＳ Ｐゴシック" charset="0"/>
              </a:defRPr>
            </a:lvl1pPr>
            <a:lvl2pPr marL="742950" indent="-285750">
              <a:defRPr sz="1200" i="1">
                <a:solidFill>
                  <a:schemeClr val="tx1"/>
                </a:solidFill>
                <a:latin typeface="Verdana" charset="0"/>
                <a:ea typeface="ＭＳ Ｐゴシック" charset="0"/>
              </a:defRPr>
            </a:lvl2pPr>
            <a:lvl3pPr marL="1143000" indent="-228600">
              <a:defRPr sz="1200" i="1">
                <a:solidFill>
                  <a:schemeClr val="tx1"/>
                </a:solidFill>
                <a:latin typeface="Verdana" charset="0"/>
                <a:ea typeface="ＭＳ Ｐゴシック" charset="0"/>
              </a:defRPr>
            </a:lvl3pPr>
            <a:lvl4pPr marL="1600200" indent="-228600">
              <a:defRPr sz="1200" i="1">
                <a:solidFill>
                  <a:schemeClr val="tx1"/>
                </a:solidFill>
                <a:latin typeface="Verdana" charset="0"/>
                <a:ea typeface="ＭＳ Ｐゴシック" charset="0"/>
              </a:defRPr>
            </a:lvl4pPr>
            <a:lvl5pPr marL="2057400" indent="-228600">
              <a:defRPr sz="1200" i="1">
                <a:solidFill>
                  <a:schemeClr val="tx1"/>
                </a:solidFill>
                <a:latin typeface="Verdana" charset="0"/>
                <a:ea typeface="ＭＳ Ｐゴシック" charset="0"/>
              </a:defRPr>
            </a:lvl5pPr>
            <a:lvl6pPr marL="2514600" indent="-228600" eaLnBrk="0" fontAlgn="base" hangingPunct="0">
              <a:spcBef>
                <a:spcPct val="0"/>
              </a:spcBef>
              <a:spcAft>
                <a:spcPct val="0"/>
              </a:spcAft>
              <a:defRPr sz="1200" i="1">
                <a:solidFill>
                  <a:schemeClr val="tx1"/>
                </a:solidFill>
                <a:latin typeface="Verdana" charset="0"/>
                <a:ea typeface="ＭＳ Ｐゴシック" charset="0"/>
              </a:defRPr>
            </a:lvl6pPr>
            <a:lvl7pPr marL="2971800" indent="-228600" eaLnBrk="0" fontAlgn="base" hangingPunct="0">
              <a:spcBef>
                <a:spcPct val="0"/>
              </a:spcBef>
              <a:spcAft>
                <a:spcPct val="0"/>
              </a:spcAft>
              <a:defRPr sz="1200" i="1">
                <a:solidFill>
                  <a:schemeClr val="tx1"/>
                </a:solidFill>
                <a:latin typeface="Verdana" charset="0"/>
                <a:ea typeface="ＭＳ Ｐゴシック" charset="0"/>
              </a:defRPr>
            </a:lvl7pPr>
            <a:lvl8pPr marL="3429000" indent="-228600" eaLnBrk="0" fontAlgn="base" hangingPunct="0">
              <a:spcBef>
                <a:spcPct val="0"/>
              </a:spcBef>
              <a:spcAft>
                <a:spcPct val="0"/>
              </a:spcAft>
              <a:defRPr sz="1200" i="1">
                <a:solidFill>
                  <a:schemeClr val="tx1"/>
                </a:solidFill>
                <a:latin typeface="Verdana" charset="0"/>
                <a:ea typeface="ＭＳ Ｐゴシック" charset="0"/>
              </a:defRPr>
            </a:lvl8pPr>
            <a:lvl9pPr marL="3886200" indent="-228600" eaLnBrk="0" fontAlgn="base" hangingPunct="0">
              <a:spcBef>
                <a:spcPct val="0"/>
              </a:spcBef>
              <a:spcAft>
                <a:spcPct val="0"/>
              </a:spcAft>
              <a:defRPr sz="1200" i="1">
                <a:solidFill>
                  <a:schemeClr val="tx1"/>
                </a:solidFill>
                <a:latin typeface="Verdana" charset="0"/>
                <a:ea typeface="ＭＳ Ｐゴシック" charset="0"/>
              </a:defRPr>
            </a:lvl9pPr>
          </a:lstStyle>
          <a:p>
            <a:r>
              <a:rPr lang="en-US"/>
              <a:t>grano antiguo con subjuntas</a:t>
            </a:r>
          </a:p>
        </p:txBody>
      </p:sp>
    </p:spTree>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5" name="Picture 2" descr="25_BHQ undeformed 00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125" y="92075"/>
            <a:ext cx="5027613" cy="334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466" name="Text Box 5"/>
          <p:cNvSpPr txBox="1">
            <a:spLocks noChangeArrowheads="1"/>
          </p:cNvSpPr>
          <p:nvPr/>
        </p:nvSpPr>
        <p:spPr bwMode="auto">
          <a:xfrm>
            <a:off x="5229225" y="0"/>
            <a:ext cx="3409950" cy="841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200" i="1">
                <a:solidFill>
                  <a:schemeClr val="tx1"/>
                </a:solidFill>
                <a:latin typeface="Verdana" charset="0"/>
                <a:ea typeface="ＭＳ Ｐゴシック" charset="0"/>
                <a:cs typeface="ＭＳ Ｐゴシック" charset="0"/>
              </a:defRPr>
            </a:lvl1pPr>
            <a:lvl2pPr marL="742950" indent="-285750">
              <a:defRPr sz="1200" i="1">
                <a:solidFill>
                  <a:schemeClr val="tx1"/>
                </a:solidFill>
                <a:latin typeface="Verdana" charset="0"/>
                <a:ea typeface="ＭＳ Ｐゴシック" charset="0"/>
              </a:defRPr>
            </a:lvl2pPr>
            <a:lvl3pPr marL="1143000" indent="-228600">
              <a:defRPr sz="1200" i="1">
                <a:solidFill>
                  <a:schemeClr val="tx1"/>
                </a:solidFill>
                <a:latin typeface="Verdana" charset="0"/>
                <a:ea typeface="ＭＳ Ｐゴシック" charset="0"/>
              </a:defRPr>
            </a:lvl3pPr>
            <a:lvl4pPr marL="1600200" indent="-228600">
              <a:defRPr sz="1200" i="1">
                <a:solidFill>
                  <a:schemeClr val="tx1"/>
                </a:solidFill>
                <a:latin typeface="Verdana" charset="0"/>
                <a:ea typeface="ＭＳ Ｐゴシック" charset="0"/>
              </a:defRPr>
            </a:lvl4pPr>
            <a:lvl5pPr marL="2057400" indent="-228600">
              <a:defRPr sz="1200" i="1">
                <a:solidFill>
                  <a:schemeClr val="tx1"/>
                </a:solidFill>
                <a:latin typeface="Verdana" charset="0"/>
                <a:ea typeface="ＭＳ Ｐゴシック" charset="0"/>
              </a:defRPr>
            </a:lvl5pPr>
            <a:lvl6pPr marL="2514600" indent="-228600" eaLnBrk="0" fontAlgn="base" hangingPunct="0">
              <a:spcBef>
                <a:spcPct val="0"/>
              </a:spcBef>
              <a:spcAft>
                <a:spcPct val="0"/>
              </a:spcAft>
              <a:defRPr sz="1200" i="1">
                <a:solidFill>
                  <a:schemeClr val="tx1"/>
                </a:solidFill>
                <a:latin typeface="Verdana" charset="0"/>
                <a:ea typeface="ＭＳ Ｐゴシック" charset="0"/>
              </a:defRPr>
            </a:lvl6pPr>
            <a:lvl7pPr marL="2971800" indent="-228600" eaLnBrk="0" fontAlgn="base" hangingPunct="0">
              <a:spcBef>
                <a:spcPct val="0"/>
              </a:spcBef>
              <a:spcAft>
                <a:spcPct val="0"/>
              </a:spcAft>
              <a:defRPr sz="1200" i="1">
                <a:solidFill>
                  <a:schemeClr val="tx1"/>
                </a:solidFill>
                <a:latin typeface="Verdana" charset="0"/>
                <a:ea typeface="ＭＳ Ｐゴシック" charset="0"/>
              </a:defRPr>
            </a:lvl7pPr>
            <a:lvl8pPr marL="3429000" indent="-228600" eaLnBrk="0" fontAlgn="base" hangingPunct="0">
              <a:spcBef>
                <a:spcPct val="0"/>
              </a:spcBef>
              <a:spcAft>
                <a:spcPct val="0"/>
              </a:spcAft>
              <a:defRPr sz="1200" i="1">
                <a:solidFill>
                  <a:schemeClr val="tx1"/>
                </a:solidFill>
                <a:latin typeface="Verdana" charset="0"/>
                <a:ea typeface="ＭＳ Ｐゴシック" charset="0"/>
              </a:defRPr>
            </a:lvl8pPr>
            <a:lvl9pPr marL="3886200" indent="-228600" eaLnBrk="0" fontAlgn="base" hangingPunct="0">
              <a:spcBef>
                <a:spcPct val="0"/>
              </a:spcBef>
              <a:spcAft>
                <a:spcPct val="0"/>
              </a:spcAft>
              <a:defRPr sz="1200" i="1">
                <a:solidFill>
                  <a:schemeClr val="tx1"/>
                </a:solidFill>
                <a:latin typeface="Verdana" charset="0"/>
                <a:ea typeface="ＭＳ Ｐゴシック" charset="0"/>
              </a:defRPr>
            </a:lvl9pPr>
          </a:lstStyle>
          <a:p>
            <a:r>
              <a:rPr lang="en-US" i="0"/>
              <a:t>Experimento de deformaci</a:t>
            </a:r>
            <a:r>
              <a:rPr lang="en-US" altLang="ja-JP" i="0"/>
              <a:t>ón con </a:t>
            </a:r>
          </a:p>
          <a:p>
            <a:r>
              <a:rPr lang="en-US" i="0"/>
              <a:t>una muestra de cuarcita de "Black Hills" </a:t>
            </a:r>
          </a:p>
          <a:p>
            <a:endParaRPr lang="en-US" i="0"/>
          </a:p>
          <a:p>
            <a:r>
              <a:rPr lang="en-US" i="0"/>
              <a:t>material inicial</a:t>
            </a:r>
          </a:p>
        </p:txBody>
      </p:sp>
      <p:grpSp>
        <p:nvGrpSpPr>
          <p:cNvPr id="2" name="Group 9"/>
          <p:cNvGrpSpPr>
            <a:grpSpLocks/>
          </p:cNvGrpSpPr>
          <p:nvPr/>
        </p:nvGrpSpPr>
        <p:grpSpPr bwMode="auto">
          <a:xfrm>
            <a:off x="1905000" y="1158875"/>
            <a:ext cx="7064375" cy="3930650"/>
            <a:chOff x="1200" y="730"/>
            <a:chExt cx="4450" cy="2476"/>
          </a:xfrm>
        </p:grpSpPr>
        <p:pic>
          <p:nvPicPr>
            <p:cNvPr id="62474" name="Picture 3" descr="25_BHQ 800C 12kBar 00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00" y="1046"/>
              <a:ext cx="3244" cy="2160"/>
            </a:xfrm>
            <a:prstGeom prst="rect">
              <a:avLst/>
            </a:prstGeom>
            <a:noFill/>
            <a:ln w="76200">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62475" name="Text Box 6"/>
            <p:cNvSpPr txBox="1">
              <a:spLocks noChangeArrowheads="1"/>
            </p:cNvSpPr>
            <p:nvPr/>
          </p:nvSpPr>
          <p:spPr bwMode="auto">
            <a:xfrm>
              <a:off x="4454" y="730"/>
              <a:ext cx="1196" cy="1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200" i="1">
                  <a:solidFill>
                    <a:schemeClr val="tx1"/>
                  </a:solidFill>
                  <a:latin typeface="Verdana" charset="0"/>
                  <a:ea typeface="ＭＳ Ｐゴシック" charset="0"/>
                  <a:cs typeface="ＭＳ Ｐゴシック" charset="0"/>
                </a:defRPr>
              </a:lvl1pPr>
              <a:lvl2pPr marL="742950" indent="-285750">
                <a:defRPr sz="1200" i="1">
                  <a:solidFill>
                    <a:schemeClr val="tx1"/>
                  </a:solidFill>
                  <a:latin typeface="Verdana" charset="0"/>
                  <a:ea typeface="ＭＳ Ｐゴシック" charset="0"/>
                </a:defRPr>
              </a:lvl2pPr>
              <a:lvl3pPr marL="1143000" indent="-228600">
                <a:defRPr sz="1200" i="1">
                  <a:solidFill>
                    <a:schemeClr val="tx1"/>
                  </a:solidFill>
                  <a:latin typeface="Verdana" charset="0"/>
                  <a:ea typeface="ＭＳ Ｐゴシック" charset="0"/>
                </a:defRPr>
              </a:lvl3pPr>
              <a:lvl4pPr marL="1600200" indent="-228600">
                <a:defRPr sz="1200" i="1">
                  <a:solidFill>
                    <a:schemeClr val="tx1"/>
                  </a:solidFill>
                  <a:latin typeface="Verdana" charset="0"/>
                  <a:ea typeface="ＭＳ Ｐゴシック" charset="0"/>
                </a:defRPr>
              </a:lvl4pPr>
              <a:lvl5pPr marL="2057400" indent="-228600">
                <a:defRPr sz="1200" i="1">
                  <a:solidFill>
                    <a:schemeClr val="tx1"/>
                  </a:solidFill>
                  <a:latin typeface="Verdana" charset="0"/>
                  <a:ea typeface="ＭＳ Ｐゴシック" charset="0"/>
                </a:defRPr>
              </a:lvl5pPr>
              <a:lvl6pPr marL="2514600" indent="-228600" eaLnBrk="0" fontAlgn="base" hangingPunct="0">
                <a:spcBef>
                  <a:spcPct val="0"/>
                </a:spcBef>
                <a:spcAft>
                  <a:spcPct val="0"/>
                </a:spcAft>
                <a:defRPr sz="1200" i="1">
                  <a:solidFill>
                    <a:schemeClr val="tx1"/>
                  </a:solidFill>
                  <a:latin typeface="Verdana" charset="0"/>
                  <a:ea typeface="ＭＳ Ｐゴシック" charset="0"/>
                </a:defRPr>
              </a:lvl6pPr>
              <a:lvl7pPr marL="2971800" indent="-228600" eaLnBrk="0" fontAlgn="base" hangingPunct="0">
                <a:spcBef>
                  <a:spcPct val="0"/>
                </a:spcBef>
                <a:spcAft>
                  <a:spcPct val="0"/>
                </a:spcAft>
                <a:defRPr sz="1200" i="1">
                  <a:solidFill>
                    <a:schemeClr val="tx1"/>
                  </a:solidFill>
                  <a:latin typeface="Verdana" charset="0"/>
                  <a:ea typeface="ＭＳ Ｐゴシック" charset="0"/>
                </a:defRPr>
              </a:lvl7pPr>
              <a:lvl8pPr marL="3429000" indent="-228600" eaLnBrk="0" fontAlgn="base" hangingPunct="0">
                <a:spcBef>
                  <a:spcPct val="0"/>
                </a:spcBef>
                <a:spcAft>
                  <a:spcPct val="0"/>
                </a:spcAft>
                <a:defRPr sz="1200" i="1">
                  <a:solidFill>
                    <a:schemeClr val="tx1"/>
                  </a:solidFill>
                  <a:latin typeface="Verdana" charset="0"/>
                  <a:ea typeface="ＭＳ Ｐゴシック" charset="0"/>
                </a:defRPr>
              </a:lvl8pPr>
              <a:lvl9pPr marL="3886200" indent="-228600" eaLnBrk="0" fontAlgn="base" hangingPunct="0">
                <a:spcBef>
                  <a:spcPct val="0"/>
                </a:spcBef>
                <a:spcAft>
                  <a:spcPct val="0"/>
                </a:spcAft>
                <a:defRPr sz="1200" i="1">
                  <a:solidFill>
                    <a:schemeClr val="tx1"/>
                  </a:solidFill>
                  <a:latin typeface="Verdana" charset="0"/>
                  <a:ea typeface="ＭＳ Ｐゴシック" charset="0"/>
                </a:defRPr>
              </a:lvl9pPr>
            </a:lstStyle>
            <a:p>
              <a:r>
                <a:rPr lang="en-US" i="0"/>
                <a:t>despues de 65% de deformaci</a:t>
              </a:r>
              <a:r>
                <a:rPr lang="en-US" altLang="ja-JP" i="0"/>
                <a:t>ón a</a:t>
              </a:r>
            </a:p>
            <a:p>
              <a:r>
                <a:rPr lang="en-US" altLang="ja-JP" i="0"/>
                <a:t>800°C / 1200 kbar:</a:t>
              </a:r>
            </a:p>
            <a:p>
              <a:r>
                <a:rPr lang="en-US" altLang="ja-JP" i="0"/>
                <a:t>intensa recristalización dinámica con reduccion del tamaño de granos</a:t>
              </a:r>
            </a:p>
            <a:p>
              <a:r>
                <a:rPr lang="en-US" altLang="ja-JP" i="0"/>
                <a:t>Bulging+SGR</a:t>
              </a:r>
            </a:p>
            <a:p>
              <a:endParaRPr lang="en-US" i="0"/>
            </a:p>
          </p:txBody>
        </p:sp>
      </p:grpSp>
      <p:grpSp>
        <p:nvGrpSpPr>
          <p:cNvPr id="3" name="Group 10"/>
          <p:cNvGrpSpPr>
            <a:grpSpLocks/>
          </p:cNvGrpSpPr>
          <p:nvPr/>
        </p:nvGrpSpPr>
        <p:grpSpPr bwMode="auto">
          <a:xfrm>
            <a:off x="1406525" y="3387725"/>
            <a:ext cx="7686675" cy="3429000"/>
            <a:chOff x="886" y="2134"/>
            <a:chExt cx="4842" cy="2160"/>
          </a:xfrm>
        </p:grpSpPr>
        <p:pic>
          <p:nvPicPr>
            <p:cNvPr id="62472" name="Picture 4" descr="25_BHQ 006 annealed"/>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84" y="2134"/>
              <a:ext cx="3244" cy="2160"/>
            </a:xfrm>
            <a:prstGeom prst="rect">
              <a:avLst/>
            </a:prstGeom>
            <a:noFill/>
            <a:ln w="76200">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62473" name="Text Box 7"/>
            <p:cNvSpPr txBox="1">
              <a:spLocks noChangeArrowheads="1"/>
            </p:cNvSpPr>
            <p:nvPr/>
          </p:nvSpPr>
          <p:spPr bwMode="auto">
            <a:xfrm>
              <a:off x="886" y="3698"/>
              <a:ext cx="1516" cy="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200" i="1">
                  <a:solidFill>
                    <a:schemeClr val="tx1"/>
                  </a:solidFill>
                  <a:latin typeface="Verdana" charset="0"/>
                  <a:ea typeface="ＭＳ Ｐゴシック" charset="0"/>
                  <a:cs typeface="ＭＳ Ｐゴシック" charset="0"/>
                </a:defRPr>
              </a:lvl1pPr>
              <a:lvl2pPr marL="742950" indent="-285750">
                <a:defRPr sz="1200" i="1">
                  <a:solidFill>
                    <a:schemeClr val="tx1"/>
                  </a:solidFill>
                  <a:latin typeface="Verdana" charset="0"/>
                  <a:ea typeface="ＭＳ Ｐゴシック" charset="0"/>
                </a:defRPr>
              </a:lvl2pPr>
              <a:lvl3pPr marL="1143000" indent="-228600">
                <a:defRPr sz="1200" i="1">
                  <a:solidFill>
                    <a:schemeClr val="tx1"/>
                  </a:solidFill>
                  <a:latin typeface="Verdana" charset="0"/>
                  <a:ea typeface="ＭＳ Ｐゴシック" charset="0"/>
                </a:defRPr>
              </a:lvl3pPr>
              <a:lvl4pPr marL="1600200" indent="-228600">
                <a:defRPr sz="1200" i="1">
                  <a:solidFill>
                    <a:schemeClr val="tx1"/>
                  </a:solidFill>
                  <a:latin typeface="Verdana" charset="0"/>
                  <a:ea typeface="ＭＳ Ｐゴシック" charset="0"/>
                </a:defRPr>
              </a:lvl4pPr>
              <a:lvl5pPr marL="2057400" indent="-228600">
                <a:defRPr sz="1200" i="1">
                  <a:solidFill>
                    <a:schemeClr val="tx1"/>
                  </a:solidFill>
                  <a:latin typeface="Verdana" charset="0"/>
                  <a:ea typeface="ＭＳ Ｐゴシック" charset="0"/>
                </a:defRPr>
              </a:lvl5pPr>
              <a:lvl6pPr marL="2514600" indent="-228600" eaLnBrk="0" fontAlgn="base" hangingPunct="0">
                <a:spcBef>
                  <a:spcPct val="0"/>
                </a:spcBef>
                <a:spcAft>
                  <a:spcPct val="0"/>
                </a:spcAft>
                <a:defRPr sz="1200" i="1">
                  <a:solidFill>
                    <a:schemeClr val="tx1"/>
                  </a:solidFill>
                  <a:latin typeface="Verdana" charset="0"/>
                  <a:ea typeface="ＭＳ Ｐゴシック" charset="0"/>
                </a:defRPr>
              </a:lvl6pPr>
              <a:lvl7pPr marL="2971800" indent="-228600" eaLnBrk="0" fontAlgn="base" hangingPunct="0">
                <a:spcBef>
                  <a:spcPct val="0"/>
                </a:spcBef>
                <a:spcAft>
                  <a:spcPct val="0"/>
                </a:spcAft>
                <a:defRPr sz="1200" i="1">
                  <a:solidFill>
                    <a:schemeClr val="tx1"/>
                  </a:solidFill>
                  <a:latin typeface="Verdana" charset="0"/>
                  <a:ea typeface="ＭＳ Ｐゴシック" charset="0"/>
                </a:defRPr>
              </a:lvl7pPr>
              <a:lvl8pPr marL="3429000" indent="-228600" eaLnBrk="0" fontAlgn="base" hangingPunct="0">
                <a:spcBef>
                  <a:spcPct val="0"/>
                </a:spcBef>
                <a:spcAft>
                  <a:spcPct val="0"/>
                </a:spcAft>
                <a:defRPr sz="1200" i="1">
                  <a:solidFill>
                    <a:schemeClr val="tx1"/>
                  </a:solidFill>
                  <a:latin typeface="Verdana" charset="0"/>
                  <a:ea typeface="ＭＳ Ｐゴシック" charset="0"/>
                </a:defRPr>
              </a:lvl8pPr>
              <a:lvl9pPr marL="3886200" indent="-228600" eaLnBrk="0" fontAlgn="base" hangingPunct="0">
                <a:spcBef>
                  <a:spcPct val="0"/>
                </a:spcBef>
                <a:spcAft>
                  <a:spcPct val="0"/>
                </a:spcAft>
                <a:defRPr sz="1200" i="1">
                  <a:solidFill>
                    <a:schemeClr val="tx1"/>
                  </a:solidFill>
                  <a:latin typeface="Verdana" charset="0"/>
                  <a:ea typeface="ＭＳ Ｐゴシック" charset="0"/>
                </a:defRPr>
              </a:lvl9pPr>
            </a:lstStyle>
            <a:p>
              <a:pPr algn="r"/>
              <a:r>
                <a:rPr lang="en-US" i="0"/>
                <a:t>despues de recristalizaci</a:t>
              </a:r>
              <a:r>
                <a:rPr lang="en-US" altLang="ja-JP" i="0"/>
                <a:t>ón estática durante 120 horas a 900°C (annealing)</a:t>
              </a:r>
              <a:endParaRPr lang="en-US" i="0"/>
            </a:p>
          </p:txBody>
        </p:sp>
      </p:grpSp>
      <p:sp>
        <p:nvSpPr>
          <p:cNvPr id="62469" name="Line 11"/>
          <p:cNvSpPr>
            <a:spLocks noChangeShapeType="1"/>
          </p:cNvSpPr>
          <p:nvPr/>
        </p:nvSpPr>
        <p:spPr bwMode="auto">
          <a:xfrm flipH="1" flipV="1">
            <a:off x="5284788" y="846138"/>
            <a:ext cx="1430337" cy="1587"/>
          </a:xfrm>
          <a:prstGeom prst="line">
            <a:avLst/>
          </a:prstGeom>
          <a:noFill/>
          <a:ln w="9525">
            <a:solidFill>
              <a:srgbClr val="ED181E"/>
            </a:solidFill>
            <a:round/>
            <a:headEnd/>
            <a:tailEnd type="stealth" w="med" len="med"/>
          </a:ln>
          <a:extLst>
            <a:ext uri="{909E8E84-426E-40dd-AFC4-6F175D3DCCD1}">
              <a14:hiddenFill xmlns:a14="http://schemas.microsoft.com/office/drawing/2010/main">
                <a:noFill/>
              </a14:hiddenFill>
            </a:ext>
          </a:extLst>
        </p:spPr>
        <p:txBody>
          <a:bodyPr wrap="none" anchor="ctr"/>
          <a:lstStyle/>
          <a:p>
            <a:endParaRPr lang="es-ES_tradnl"/>
          </a:p>
        </p:txBody>
      </p:sp>
      <p:sp>
        <p:nvSpPr>
          <p:cNvPr id="62470" name="Line 12"/>
          <p:cNvSpPr>
            <a:spLocks noChangeShapeType="1"/>
          </p:cNvSpPr>
          <p:nvPr/>
        </p:nvSpPr>
        <p:spPr bwMode="auto">
          <a:xfrm flipH="1" flipV="1">
            <a:off x="7121525" y="2921000"/>
            <a:ext cx="1430338" cy="1588"/>
          </a:xfrm>
          <a:prstGeom prst="line">
            <a:avLst/>
          </a:prstGeom>
          <a:noFill/>
          <a:ln w="9525">
            <a:solidFill>
              <a:srgbClr val="ED181E"/>
            </a:solidFill>
            <a:round/>
            <a:headEnd/>
            <a:tailEnd type="stealth" w="med" len="med"/>
          </a:ln>
          <a:extLst>
            <a:ext uri="{909E8E84-426E-40dd-AFC4-6F175D3DCCD1}">
              <a14:hiddenFill xmlns:a14="http://schemas.microsoft.com/office/drawing/2010/main">
                <a:noFill/>
              </a14:hiddenFill>
            </a:ext>
          </a:extLst>
        </p:spPr>
        <p:txBody>
          <a:bodyPr wrap="none" anchor="ctr"/>
          <a:lstStyle/>
          <a:p>
            <a:endParaRPr lang="es-ES_tradnl"/>
          </a:p>
        </p:txBody>
      </p:sp>
      <p:sp>
        <p:nvSpPr>
          <p:cNvPr id="62471" name="Line 13"/>
          <p:cNvSpPr>
            <a:spLocks noChangeShapeType="1"/>
          </p:cNvSpPr>
          <p:nvPr/>
        </p:nvSpPr>
        <p:spPr bwMode="auto">
          <a:xfrm rot="10800000" flipH="1" flipV="1">
            <a:off x="2371725" y="6561138"/>
            <a:ext cx="1430338" cy="1587"/>
          </a:xfrm>
          <a:prstGeom prst="line">
            <a:avLst/>
          </a:prstGeom>
          <a:noFill/>
          <a:ln w="9525">
            <a:solidFill>
              <a:srgbClr val="ED181E"/>
            </a:solidFill>
            <a:round/>
            <a:headEnd/>
            <a:tailEnd type="stealth" w="med" len="med"/>
          </a:ln>
          <a:extLst>
            <a:ext uri="{909E8E84-426E-40dd-AFC4-6F175D3DCCD1}">
              <a14:hiddenFill xmlns:a14="http://schemas.microsoft.com/office/drawing/2010/main">
                <a:noFill/>
              </a14:hiddenFill>
            </a:ext>
          </a:extLst>
        </p:spPr>
        <p:txBody>
          <a:bodyPr wrap="none" anchor="ctr"/>
          <a:lstStyle/>
          <a:p>
            <a:endParaRPr lang="es-ES_tradnl"/>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Text Box 4"/>
          <p:cNvSpPr txBox="1">
            <a:spLocks noChangeArrowheads="1"/>
          </p:cNvSpPr>
          <p:nvPr/>
        </p:nvSpPr>
        <p:spPr bwMode="auto">
          <a:xfrm>
            <a:off x="884238" y="3879850"/>
            <a:ext cx="2762250"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200" i="1">
                <a:solidFill>
                  <a:schemeClr val="tx1"/>
                </a:solidFill>
                <a:latin typeface="Verdana" charset="0"/>
                <a:ea typeface="ＭＳ Ｐゴシック" charset="0"/>
                <a:cs typeface="ＭＳ Ｐゴシック" charset="0"/>
              </a:defRPr>
            </a:lvl1pPr>
            <a:lvl2pPr marL="742950" indent="-285750">
              <a:defRPr sz="1200" i="1">
                <a:solidFill>
                  <a:schemeClr val="tx1"/>
                </a:solidFill>
                <a:latin typeface="Verdana" charset="0"/>
                <a:ea typeface="ＭＳ Ｐゴシック" charset="0"/>
              </a:defRPr>
            </a:lvl2pPr>
            <a:lvl3pPr marL="1143000" indent="-228600">
              <a:defRPr sz="1200" i="1">
                <a:solidFill>
                  <a:schemeClr val="tx1"/>
                </a:solidFill>
                <a:latin typeface="Verdana" charset="0"/>
                <a:ea typeface="ＭＳ Ｐゴシック" charset="0"/>
              </a:defRPr>
            </a:lvl3pPr>
            <a:lvl4pPr marL="1600200" indent="-228600">
              <a:defRPr sz="1200" i="1">
                <a:solidFill>
                  <a:schemeClr val="tx1"/>
                </a:solidFill>
                <a:latin typeface="Verdana" charset="0"/>
                <a:ea typeface="ＭＳ Ｐゴシック" charset="0"/>
              </a:defRPr>
            </a:lvl4pPr>
            <a:lvl5pPr marL="2057400" indent="-228600">
              <a:defRPr sz="1200" i="1">
                <a:solidFill>
                  <a:schemeClr val="tx1"/>
                </a:solidFill>
                <a:latin typeface="Verdana" charset="0"/>
                <a:ea typeface="ＭＳ Ｐゴシック" charset="0"/>
              </a:defRPr>
            </a:lvl5pPr>
            <a:lvl6pPr marL="2514600" indent="-228600" eaLnBrk="0" fontAlgn="base" hangingPunct="0">
              <a:spcBef>
                <a:spcPct val="0"/>
              </a:spcBef>
              <a:spcAft>
                <a:spcPct val="0"/>
              </a:spcAft>
              <a:defRPr sz="1200" i="1">
                <a:solidFill>
                  <a:schemeClr val="tx1"/>
                </a:solidFill>
                <a:latin typeface="Verdana" charset="0"/>
                <a:ea typeface="ＭＳ Ｐゴシック" charset="0"/>
              </a:defRPr>
            </a:lvl6pPr>
            <a:lvl7pPr marL="2971800" indent="-228600" eaLnBrk="0" fontAlgn="base" hangingPunct="0">
              <a:spcBef>
                <a:spcPct val="0"/>
              </a:spcBef>
              <a:spcAft>
                <a:spcPct val="0"/>
              </a:spcAft>
              <a:defRPr sz="1200" i="1">
                <a:solidFill>
                  <a:schemeClr val="tx1"/>
                </a:solidFill>
                <a:latin typeface="Verdana" charset="0"/>
                <a:ea typeface="ＭＳ Ｐゴシック" charset="0"/>
              </a:defRPr>
            </a:lvl7pPr>
            <a:lvl8pPr marL="3429000" indent="-228600" eaLnBrk="0" fontAlgn="base" hangingPunct="0">
              <a:spcBef>
                <a:spcPct val="0"/>
              </a:spcBef>
              <a:spcAft>
                <a:spcPct val="0"/>
              </a:spcAft>
              <a:defRPr sz="1200" i="1">
                <a:solidFill>
                  <a:schemeClr val="tx1"/>
                </a:solidFill>
                <a:latin typeface="Verdana" charset="0"/>
                <a:ea typeface="ＭＳ Ｐゴシック" charset="0"/>
              </a:defRPr>
            </a:lvl8pPr>
            <a:lvl9pPr marL="3886200" indent="-228600" eaLnBrk="0" fontAlgn="base" hangingPunct="0">
              <a:spcBef>
                <a:spcPct val="0"/>
              </a:spcBef>
              <a:spcAft>
                <a:spcPct val="0"/>
              </a:spcAft>
              <a:defRPr sz="1200" i="1">
                <a:solidFill>
                  <a:schemeClr val="tx1"/>
                </a:solidFill>
                <a:latin typeface="Verdana" charset="0"/>
                <a:ea typeface="ＭＳ Ｐゴシック" charset="0"/>
              </a:defRPr>
            </a:lvl9pPr>
          </a:lstStyle>
          <a:p>
            <a:r>
              <a:rPr lang="en-US" i="0"/>
              <a:t>deformado </a:t>
            </a:r>
            <a:r>
              <a:rPr lang="en-US" altLang="ja-JP" i="0"/>
              <a:t>a Temperatura</a:t>
            </a:r>
          </a:p>
          <a:p>
            <a:r>
              <a:rPr lang="en-US" altLang="ja-JP" i="0"/>
              <a:t>relativamente baja:</a:t>
            </a:r>
          </a:p>
          <a:p>
            <a:r>
              <a:rPr lang="en-US" altLang="ja-JP" i="0"/>
              <a:t>reducción del tamaño de granos</a:t>
            </a:r>
          </a:p>
        </p:txBody>
      </p:sp>
      <p:grpSp>
        <p:nvGrpSpPr>
          <p:cNvPr id="64514" name="Group 5"/>
          <p:cNvGrpSpPr>
            <a:grpSpLocks/>
          </p:cNvGrpSpPr>
          <p:nvPr/>
        </p:nvGrpSpPr>
        <p:grpSpPr bwMode="auto">
          <a:xfrm>
            <a:off x="76200" y="471488"/>
            <a:ext cx="8955088" cy="6040437"/>
            <a:chOff x="0" y="210"/>
            <a:chExt cx="6008" cy="4052"/>
          </a:xfrm>
        </p:grpSpPr>
        <p:pic>
          <p:nvPicPr>
            <p:cNvPr id="64518" name="Picture 6" descr="25_Migratinoal reX 02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6" y="2290"/>
              <a:ext cx="2962" cy="19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519" name="Picture 7" descr="25_HQ undeformed 0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10"/>
              <a:ext cx="2962" cy="19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520" name="Picture 8" descr="25Mig reX 02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6" y="210"/>
              <a:ext cx="2962" cy="19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521" name="Line 9"/>
            <p:cNvSpPr>
              <a:spLocks noChangeShapeType="1"/>
            </p:cNvSpPr>
            <p:nvPr/>
          </p:nvSpPr>
          <p:spPr bwMode="auto">
            <a:xfrm flipV="1">
              <a:off x="2584" y="2208"/>
              <a:ext cx="432" cy="35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s-ES_tradnl"/>
            </a:p>
          </p:txBody>
        </p:sp>
        <p:sp>
          <p:nvSpPr>
            <p:cNvPr id="64522" name="Line 10"/>
            <p:cNvSpPr>
              <a:spLocks noChangeShapeType="1"/>
            </p:cNvSpPr>
            <p:nvPr/>
          </p:nvSpPr>
          <p:spPr bwMode="auto">
            <a:xfrm flipV="1">
              <a:off x="2744" y="3552"/>
              <a:ext cx="256" cy="96"/>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s-ES_tradnl"/>
            </a:p>
          </p:txBody>
        </p:sp>
      </p:grpSp>
      <p:sp>
        <p:nvSpPr>
          <p:cNvPr id="64515" name="Text Box 11"/>
          <p:cNvSpPr txBox="1">
            <a:spLocks noChangeArrowheads="1"/>
          </p:cNvSpPr>
          <p:nvPr/>
        </p:nvSpPr>
        <p:spPr bwMode="auto">
          <a:xfrm>
            <a:off x="1152525" y="182563"/>
            <a:ext cx="1225550"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200" i="1">
                <a:solidFill>
                  <a:schemeClr val="tx1"/>
                </a:solidFill>
                <a:latin typeface="Verdana" charset="0"/>
                <a:ea typeface="ＭＳ Ｐゴシック" charset="0"/>
                <a:cs typeface="ＭＳ Ｐゴシック" charset="0"/>
              </a:defRPr>
            </a:lvl1pPr>
            <a:lvl2pPr marL="742950" indent="-285750">
              <a:defRPr sz="1200" i="1">
                <a:solidFill>
                  <a:schemeClr val="tx1"/>
                </a:solidFill>
                <a:latin typeface="Verdana" charset="0"/>
                <a:ea typeface="ＭＳ Ｐゴシック" charset="0"/>
              </a:defRPr>
            </a:lvl2pPr>
            <a:lvl3pPr marL="1143000" indent="-228600">
              <a:defRPr sz="1200" i="1">
                <a:solidFill>
                  <a:schemeClr val="tx1"/>
                </a:solidFill>
                <a:latin typeface="Verdana" charset="0"/>
                <a:ea typeface="ＭＳ Ｐゴシック" charset="0"/>
              </a:defRPr>
            </a:lvl3pPr>
            <a:lvl4pPr marL="1600200" indent="-228600">
              <a:defRPr sz="1200" i="1">
                <a:solidFill>
                  <a:schemeClr val="tx1"/>
                </a:solidFill>
                <a:latin typeface="Verdana" charset="0"/>
                <a:ea typeface="ＭＳ Ｐゴシック" charset="0"/>
              </a:defRPr>
            </a:lvl4pPr>
            <a:lvl5pPr marL="2057400" indent="-228600">
              <a:defRPr sz="1200" i="1">
                <a:solidFill>
                  <a:schemeClr val="tx1"/>
                </a:solidFill>
                <a:latin typeface="Verdana" charset="0"/>
                <a:ea typeface="ＭＳ Ｐゴシック" charset="0"/>
              </a:defRPr>
            </a:lvl5pPr>
            <a:lvl6pPr marL="2514600" indent="-228600" eaLnBrk="0" fontAlgn="base" hangingPunct="0">
              <a:spcBef>
                <a:spcPct val="0"/>
              </a:spcBef>
              <a:spcAft>
                <a:spcPct val="0"/>
              </a:spcAft>
              <a:defRPr sz="1200" i="1">
                <a:solidFill>
                  <a:schemeClr val="tx1"/>
                </a:solidFill>
                <a:latin typeface="Verdana" charset="0"/>
                <a:ea typeface="ＭＳ Ｐゴシック" charset="0"/>
              </a:defRPr>
            </a:lvl6pPr>
            <a:lvl7pPr marL="2971800" indent="-228600" eaLnBrk="0" fontAlgn="base" hangingPunct="0">
              <a:spcBef>
                <a:spcPct val="0"/>
              </a:spcBef>
              <a:spcAft>
                <a:spcPct val="0"/>
              </a:spcAft>
              <a:defRPr sz="1200" i="1">
                <a:solidFill>
                  <a:schemeClr val="tx1"/>
                </a:solidFill>
                <a:latin typeface="Verdana" charset="0"/>
                <a:ea typeface="ＭＳ Ｐゴシック" charset="0"/>
              </a:defRPr>
            </a:lvl7pPr>
            <a:lvl8pPr marL="3429000" indent="-228600" eaLnBrk="0" fontAlgn="base" hangingPunct="0">
              <a:spcBef>
                <a:spcPct val="0"/>
              </a:spcBef>
              <a:spcAft>
                <a:spcPct val="0"/>
              </a:spcAft>
              <a:defRPr sz="1200" i="1">
                <a:solidFill>
                  <a:schemeClr val="tx1"/>
                </a:solidFill>
                <a:latin typeface="Verdana" charset="0"/>
                <a:ea typeface="ＭＳ Ｐゴシック" charset="0"/>
              </a:defRPr>
            </a:lvl8pPr>
            <a:lvl9pPr marL="3886200" indent="-228600" eaLnBrk="0" fontAlgn="base" hangingPunct="0">
              <a:spcBef>
                <a:spcPct val="0"/>
              </a:spcBef>
              <a:spcAft>
                <a:spcPct val="0"/>
              </a:spcAft>
              <a:defRPr sz="1200" i="1">
                <a:solidFill>
                  <a:schemeClr val="tx1"/>
                </a:solidFill>
                <a:latin typeface="Verdana" charset="0"/>
                <a:ea typeface="ＭＳ Ｐゴシック" charset="0"/>
              </a:defRPr>
            </a:lvl9pPr>
          </a:lstStyle>
          <a:p>
            <a:r>
              <a:rPr lang="en-US"/>
              <a:t>no deformado</a:t>
            </a:r>
          </a:p>
        </p:txBody>
      </p:sp>
      <p:sp>
        <p:nvSpPr>
          <p:cNvPr id="64516" name="Text Box 13"/>
          <p:cNvSpPr txBox="1">
            <a:spLocks noChangeArrowheads="1"/>
          </p:cNvSpPr>
          <p:nvPr/>
        </p:nvSpPr>
        <p:spPr bwMode="auto">
          <a:xfrm>
            <a:off x="2481263" y="155575"/>
            <a:ext cx="1784350"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200" i="1">
                <a:solidFill>
                  <a:schemeClr val="tx1"/>
                </a:solidFill>
                <a:latin typeface="Verdana" charset="0"/>
                <a:ea typeface="ＭＳ Ｐゴシック" charset="0"/>
                <a:cs typeface="ＭＳ Ｐゴシック" charset="0"/>
              </a:defRPr>
            </a:lvl1pPr>
            <a:lvl2pPr marL="742950" indent="-285750">
              <a:defRPr sz="1200" i="1">
                <a:solidFill>
                  <a:schemeClr val="tx1"/>
                </a:solidFill>
                <a:latin typeface="Verdana" charset="0"/>
                <a:ea typeface="ＭＳ Ｐゴシック" charset="0"/>
              </a:defRPr>
            </a:lvl2pPr>
            <a:lvl3pPr marL="1143000" indent="-228600">
              <a:defRPr sz="1200" i="1">
                <a:solidFill>
                  <a:schemeClr val="tx1"/>
                </a:solidFill>
                <a:latin typeface="Verdana" charset="0"/>
                <a:ea typeface="ＭＳ Ｐゴシック" charset="0"/>
              </a:defRPr>
            </a:lvl3pPr>
            <a:lvl4pPr marL="1600200" indent="-228600">
              <a:defRPr sz="1200" i="1">
                <a:solidFill>
                  <a:schemeClr val="tx1"/>
                </a:solidFill>
                <a:latin typeface="Verdana" charset="0"/>
                <a:ea typeface="ＭＳ Ｐゴシック" charset="0"/>
              </a:defRPr>
            </a:lvl4pPr>
            <a:lvl5pPr marL="2057400" indent="-228600">
              <a:defRPr sz="1200" i="1">
                <a:solidFill>
                  <a:schemeClr val="tx1"/>
                </a:solidFill>
                <a:latin typeface="Verdana" charset="0"/>
                <a:ea typeface="ＭＳ Ｐゴシック" charset="0"/>
              </a:defRPr>
            </a:lvl5pPr>
            <a:lvl6pPr marL="2514600" indent="-228600" eaLnBrk="0" fontAlgn="base" hangingPunct="0">
              <a:spcBef>
                <a:spcPct val="0"/>
              </a:spcBef>
              <a:spcAft>
                <a:spcPct val="0"/>
              </a:spcAft>
              <a:defRPr sz="1200" i="1">
                <a:solidFill>
                  <a:schemeClr val="tx1"/>
                </a:solidFill>
                <a:latin typeface="Verdana" charset="0"/>
                <a:ea typeface="ＭＳ Ｐゴシック" charset="0"/>
              </a:defRPr>
            </a:lvl6pPr>
            <a:lvl7pPr marL="2971800" indent="-228600" eaLnBrk="0" fontAlgn="base" hangingPunct="0">
              <a:spcBef>
                <a:spcPct val="0"/>
              </a:spcBef>
              <a:spcAft>
                <a:spcPct val="0"/>
              </a:spcAft>
              <a:defRPr sz="1200" i="1">
                <a:solidFill>
                  <a:schemeClr val="tx1"/>
                </a:solidFill>
                <a:latin typeface="Verdana" charset="0"/>
                <a:ea typeface="ＭＳ Ｐゴシック" charset="0"/>
              </a:defRPr>
            </a:lvl7pPr>
            <a:lvl8pPr marL="3429000" indent="-228600" eaLnBrk="0" fontAlgn="base" hangingPunct="0">
              <a:spcBef>
                <a:spcPct val="0"/>
              </a:spcBef>
              <a:spcAft>
                <a:spcPct val="0"/>
              </a:spcAft>
              <a:defRPr sz="1200" i="1">
                <a:solidFill>
                  <a:schemeClr val="tx1"/>
                </a:solidFill>
                <a:latin typeface="Verdana" charset="0"/>
                <a:ea typeface="ＭＳ Ｐゴシック" charset="0"/>
              </a:defRPr>
            </a:lvl8pPr>
            <a:lvl9pPr marL="3886200" indent="-228600" eaLnBrk="0" fontAlgn="base" hangingPunct="0">
              <a:spcBef>
                <a:spcPct val="0"/>
              </a:spcBef>
              <a:spcAft>
                <a:spcPct val="0"/>
              </a:spcAft>
              <a:defRPr sz="1200" i="1">
                <a:solidFill>
                  <a:schemeClr val="tx1"/>
                </a:solidFill>
                <a:latin typeface="Verdana" charset="0"/>
                <a:ea typeface="ＭＳ Ｐゴシック" charset="0"/>
              </a:defRPr>
            </a:lvl9pPr>
          </a:lstStyle>
          <a:p>
            <a:r>
              <a:rPr lang="en-US" i="0"/>
              <a:t>Heavytree quartzite</a:t>
            </a:r>
          </a:p>
        </p:txBody>
      </p:sp>
      <p:sp>
        <p:nvSpPr>
          <p:cNvPr id="64517" name="Text Box 16"/>
          <p:cNvSpPr txBox="1">
            <a:spLocks noChangeArrowheads="1"/>
          </p:cNvSpPr>
          <p:nvPr/>
        </p:nvSpPr>
        <p:spPr bwMode="auto">
          <a:xfrm>
            <a:off x="681038" y="5530850"/>
            <a:ext cx="3803650"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200" i="1">
                <a:solidFill>
                  <a:schemeClr val="tx1"/>
                </a:solidFill>
                <a:latin typeface="Verdana" charset="0"/>
                <a:ea typeface="ＭＳ Ｐゴシック" charset="0"/>
                <a:cs typeface="ＭＳ Ｐゴシック" charset="0"/>
              </a:defRPr>
            </a:lvl1pPr>
            <a:lvl2pPr marL="742950" indent="-285750">
              <a:defRPr sz="1200" i="1">
                <a:solidFill>
                  <a:schemeClr val="tx1"/>
                </a:solidFill>
                <a:latin typeface="Verdana" charset="0"/>
                <a:ea typeface="ＭＳ Ｐゴシック" charset="0"/>
              </a:defRPr>
            </a:lvl2pPr>
            <a:lvl3pPr marL="1143000" indent="-228600">
              <a:defRPr sz="1200" i="1">
                <a:solidFill>
                  <a:schemeClr val="tx1"/>
                </a:solidFill>
                <a:latin typeface="Verdana" charset="0"/>
                <a:ea typeface="ＭＳ Ｐゴシック" charset="0"/>
              </a:defRPr>
            </a:lvl3pPr>
            <a:lvl4pPr marL="1600200" indent="-228600">
              <a:defRPr sz="1200" i="1">
                <a:solidFill>
                  <a:schemeClr val="tx1"/>
                </a:solidFill>
                <a:latin typeface="Verdana" charset="0"/>
                <a:ea typeface="ＭＳ Ｐゴシック" charset="0"/>
              </a:defRPr>
            </a:lvl4pPr>
            <a:lvl5pPr marL="2057400" indent="-228600">
              <a:defRPr sz="1200" i="1">
                <a:solidFill>
                  <a:schemeClr val="tx1"/>
                </a:solidFill>
                <a:latin typeface="Verdana" charset="0"/>
                <a:ea typeface="ＭＳ Ｐゴシック" charset="0"/>
              </a:defRPr>
            </a:lvl5pPr>
            <a:lvl6pPr marL="2514600" indent="-228600" eaLnBrk="0" fontAlgn="base" hangingPunct="0">
              <a:spcBef>
                <a:spcPct val="0"/>
              </a:spcBef>
              <a:spcAft>
                <a:spcPct val="0"/>
              </a:spcAft>
              <a:defRPr sz="1200" i="1">
                <a:solidFill>
                  <a:schemeClr val="tx1"/>
                </a:solidFill>
                <a:latin typeface="Verdana" charset="0"/>
                <a:ea typeface="ＭＳ Ｐゴシック" charset="0"/>
              </a:defRPr>
            </a:lvl6pPr>
            <a:lvl7pPr marL="2971800" indent="-228600" eaLnBrk="0" fontAlgn="base" hangingPunct="0">
              <a:spcBef>
                <a:spcPct val="0"/>
              </a:spcBef>
              <a:spcAft>
                <a:spcPct val="0"/>
              </a:spcAft>
              <a:defRPr sz="1200" i="1">
                <a:solidFill>
                  <a:schemeClr val="tx1"/>
                </a:solidFill>
                <a:latin typeface="Verdana" charset="0"/>
                <a:ea typeface="ＭＳ Ｐゴシック" charset="0"/>
              </a:defRPr>
            </a:lvl7pPr>
            <a:lvl8pPr marL="3429000" indent="-228600" eaLnBrk="0" fontAlgn="base" hangingPunct="0">
              <a:spcBef>
                <a:spcPct val="0"/>
              </a:spcBef>
              <a:spcAft>
                <a:spcPct val="0"/>
              </a:spcAft>
              <a:defRPr sz="1200" i="1">
                <a:solidFill>
                  <a:schemeClr val="tx1"/>
                </a:solidFill>
                <a:latin typeface="Verdana" charset="0"/>
                <a:ea typeface="ＭＳ Ｐゴシック" charset="0"/>
              </a:defRPr>
            </a:lvl8pPr>
            <a:lvl9pPr marL="3886200" indent="-228600" eaLnBrk="0" fontAlgn="base" hangingPunct="0">
              <a:spcBef>
                <a:spcPct val="0"/>
              </a:spcBef>
              <a:spcAft>
                <a:spcPct val="0"/>
              </a:spcAft>
              <a:defRPr sz="1200" i="1">
                <a:solidFill>
                  <a:schemeClr val="tx1"/>
                </a:solidFill>
                <a:latin typeface="Verdana" charset="0"/>
                <a:ea typeface="ＭＳ Ｐゴシック" charset="0"/>
              </a:defRPr>
            </a:lvl9pPr>
          </a:lstStyle>
          <a:p>
            <a:r>
              <a:rPr lang="en-US" i="0"/>
              <a:t>Deformado </a:t>
            </a:r>
            <a:r>
              <a:rPr lang="en-US" altLang="ja-JP" i="0"/>
              <a:t>a Temperatura mayor:</a:t>
            </a:r>
          </a:p>
          <a:p>
            <a:r>
              <a:rPr lang="en-US" altLang="ja-JP" sz="1000" i="0"/>
              <a:t>Tamaños mayores de granos y formas poligonales</a:t>
            </a:r>
          </a:p>
          <a:p>
            <a:r>
              <a:rPr lang="en-US" altLang="ja-JP" sz="1000" i="0"/>
              <a:t>papel mas importante de Grain-Bondary-Migration</a:t>
            </a:r>
            <a:endParaRPr lang="en-US" sz="1000" i="0"/>
          </a:p>
        </p:txBody>
      </p:sp>
    </p:spTree>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CuadroTexto 3"/>
          <p:cNvSpPr txBox="1">
            <a:spLocks noChangeArrowheads="1"/>
          </p:cNvSpPr>
          <p:nvPr/>
        </p:nvSpPr>
        <p:spPr bwMode="auto">
          <a:xfrm>
            <a:off x="1125538" y="1658938"/>
            <a:ext cx="72294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200" i="1">
                <a:solidFill>
                  <a:schemeClr val="tx1"/>
                </a:solidFill>
                <a:latin typeface="Verdana" charset="0"/>
                <a:ea typeface="ＭＳ Ｐゴシック" charset="0"/>
                <a:cs typeface="ＭＳ Ｐゴシック" charset="0"/>
              </a:defRPr>
            </a:lvl1pPr>
            <a:lvl2pPr marL="742950" indent="-285750">
              <a:defRPr sz="1200" i="1">
                <a:solidFill>
                  <a:schemeClr val="tx1"/>
                </a:solidFill>
                <a:latin typeface="Verdana" charset="0"/>
                <a:ea typeface="ＭＳ Ｐゴシック" charset="0"/>
              </a:defRPr>
            </a:lvl2pPr>
            <a:lvl3pPr marL="1143000" indent="-228600">
              <a:defRPr sz="1200" i="1">
                <a:solidFill>
                  <a:schemeClr val="tx1"/>
                </a:solidFill>
                <a:latin typeface="Verdana" charset="0"/>
                <a:ea typeface="ＭＳ Ｐゴシック" charset="0"/>
              </a:defRPr>
            </a:lvl3pPr>
            <a:lvl4pPr marL="1600200" indent="-228600">
              <a:defRPr sz="1200" i="1">
                <a:solidFill>
                  <a:schemeClr val="tx1"/>
                </a:solidFill>
                <a:latin typeface="Verdana" charset="0"/>
                <a:ea typeface="ＭＳ Ｐゴシック" charset="0"/>
              </a:defRPr>
            </a:lvl4pPr>
            <a:lvl5pPr marL="2057400" indent="-228600">
              <a:defRPr sz="1200" i="1">
                <a:solidFill>
                  <a:schemeClr val="tx1"/>
                </a:solidFill>
                <a:latin typeface="Verdana" charset="0"/>
                <a:ea typeface="ＭＳ Ｐゴシック" charset="0"/>
              </a:defRPr>
            </a:lvl5pPr>
            <a:lvl6pPr marL="2514600" indent="-228600" eaLnBrk="0" fontAlgn="base" hangingPunct="0">
              <a:spcBef>
                <a:spcPct val="0"/>
              </a:spcBef>
              <a:spcAft>
                <a:spcPct val="0"/>
              </a:spcAft>
              <a:defRPr sz="1200" i="1">
                <a:solidFill>
                  <a:schemeClr val="tx1"/>
                </a:solidFill>
                <a:latin typeface="Verdana" charset="0"/>
                <a:ea typeface="ＭＳ Ｐゴシック" charset="0"/>
              </a:defRPr>
            </a:lvl6pPr>
            <a:lvl7pPr marL="2971800" indent="-228600" eaLnBrk="0" fontAlgn="base" hangingPunct="0">
              <a:spcBef>
                <a:spcPct val="0"/>
              </a:spcBef>
              <a:spcAft>
                <a:spcPct val="0"/>
              </a:spcAft>
              <a:defRPr sz="1200" i="1">
                <a:solidFill>
                  <a:schemeClr val="tx1"/>
                </a:solidFill>
                <a:latin typeface="Verdana" charset="0"/>
                <a:ea typeface="ＭＳ Ｐゴシック" charset="0"/>
              </a:defRPr>
            </a:lvl7pPr>
            <a:lvl8pPr marL="3429000" indent="-228600" eaLnBrk="0" fontAlgn="base" hangingPunct="0">
              <a:spcBef>
                <a:spcPct val="0"/>
              </a:spcBef>
              <a:spcAft>
                <a:spcPct val="0"/>
              </a:spcAft>
              <a:defRPr sz="1200" i="1">
                <a:solidFill>
                  <a:schemeClr val="tx1"/>
                </a:solidFill>
                <a:latin typeface="Verdana" charset="0"/>
                <a:ea typeface="ＭＳ Ｐゴシック" charset="0"/>
              </a:defRPr>
            </a:lvl8pPr>
            <a:lvl9pPr marL="3886200" indent="-228600" eaLnBrk="0" fontAlgn="base" hangingPunct="0">
              <a:spcBef>
                <a:spcPct val="0"/>
              </a:spcBef>
              <a:spcAft>
                <a:spcPct val="0"/>
              </a:spcAft>
              <a:defRPr sz="1200" i="1">
                <a:solidFill>
                  <a:schemeClr val="tx1"/>
                </a:solidFill>
                <a:latin typeface="Verdana" charset="0"/>
                <a:ea typeface="ＭＳ Ｐゴシック" charset="0"/>
              </a:defRPr>
            </a:lvl9pPr>
          </a:lstStyle>
          <a:p>
            <a:r>
              <a:rPr lang="es-ES" sz="2000">
                <a:hlinkClick r:id="rId2"/>
              </a:rPr>
              <a:t>dynamic re-X followed by annealing (ELLE simulation)</a:t>
            </a:r>
            <a:endParaRPr lang="es-ES" sz="2000"/>
          </a:p>
        </p:txBody>
      </p:sp>
    </p:spTree>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67586" name="Text Box 2"/>
          <p:cNvSpPr txBox="1">
            <a:spLocks noChangeArrowheads="1"/>
          </p:cNvSpPr>
          <p:nvPr/>
        </p:nvSpPr>
        <p:spPr bwMode="auto">
          <a:xfrm>
            <a:off x="560388" y="527050"/>
            <a:ext cx="8158162"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200" i="1">
                <a:solidFill>
                  <a:schemeClr val="tx1"/>
                </a:solidFill>
                <a:latin typeface="Verdana" charset="0"/>
                <a:ea typeface="ＭＳ Ｐゴシック" charset="0"/>
                <a:cs typeface="ＭＳ Ｐゴシック" charset="0"/>
              </a:defRPr>
            </a:lvl1pPr>
            <a:lvl2pPr marL="742950" indent="-285750">
              <a:defRPr sz="1200" i="1">
                <a:solidFill>
                  <a:schemeClr val="tx1"/>
                </a:solidFill>
                <a:latin typeface="Verdana" charset="0"/>
                <a:ea typeface="ＭＳ Ｐゴシック" charset="0"/>
              </a:defRPr>
            </a:lvl2pPr>
            <a:lvl3pPr marL="1143000" indent="-228600">
              <a:defRPr sz="1200" i="1">
                <a:solidFill>
                  <a:schemeClr val="tx1"/>
                </a:solidFill>
                <a:latin typeface="Verdana" charset="0"/>
                <a:ea typeface="ＭＳ Ｐゴシック" charset="0"/>
              </a:defRPr>
            </a:lvl3pPr>
            <a:lvl4pPr marL="1600200" indent="-228600">
              <a:defRPr sz="1200" i="1">
                <a:solidFill>
                  <a:schemeClr val="tx1"/>
                </a:solidFill>
                <a:latin typeface="Verdana" charset="0"/>
                <a:ea typeface="ＭＳ Ｐゴシック" charset="0"/>
              </a:defRPr>
            </a:lvl4pPr>
            <a:lvl5pPr marL="2057400" indent="-228600">
              <a:defRPr sz="1200" i="1">
                <a:solidFill>
                  <a:schemeClr val="tx1"/>
                </a:solidFill>
                <a:latin typeface="Verdana" charset="0"/>
                <a:ea typeface="ＭＳ Ｐゴシック" charset="0"/>
              </a:defRPr>
            </a:lvl5pPr>
            <a:lvl6pPr marL="2514600" indent="-228600" eaLnBrk="0" fontAlgn="base" hangingPunct="0">
              <a:spcBef>
                <a:spcPct val="0"/>
              </a:spcBef>
              <a:spcAft>
                <a:spcPct val="0"/>
              </a:spcAft>
              <a:defRPr sz="1200" i="1">
                <a:solidFill>
                  <a:schemeClr val="tx1"/>
                </a:solidFill>
                <a:latin typeface="Verdana" charset="0"/>
                <a:ea typeface="ＭＳ Ｐゴシック" charset="0"/>
              </a:defRPr>
            </a:lvl6pPr>
            <a:lvl7pPr marL="2971800" indent="-228600" eaLnBrk="0" fontAlgn="base" hangingPunct="0">
              <a:spcBef>
                <a:spcPct val="0"/>
              </a:spcBef>
              <a:spcAft>
                <a:spcPct val="0"/>
              </a:spcAft>
              <a:defRPr sz="1200" i="1">
                <a:solidFill>
                  <a:schemeClr val="tx1"/>
                </a:solidFill>
                <a:latin typeface="Verdana" charset="0"/>
                <a:ea typeface="ＭＳ Ｐゴシック" charset="0"/>
              </a:defRPr>
            </a:lvl7pPr>
            <a:lvl8pPr marL="3429000" indent="-228600" eaLnBrk="0" fontAlgn="base" hangingPunct="0">
              <a:spcBef>
                <a:spcPct val="0"/>
              </a:spcBef>
              <a:spcAft>
                <a:spcPct val="0"/>
              </a:spcAft>
              <a:defRPr sz="1200" i="1">
                <a:solidFill>
                  <a:schemeClr val="tx1"/>
                </a:solidFill>
                <a:latin typeface="Verdana" charset="0"/>
                <a:ea typeface="ＭＳ Ｐゴシック" charset="0"/>
              </a:defRPr>
            </a:lvl8pPr>
            <a:lvl9pPr marL="3886200" indent="-228600" eaLnBrk="0" fontAlgn="base" hangingPunct="0">
              <a:spcBef>
                <a:spcPct val="0"/>
              </a:spcBef>
              <a:spcAft>
                <a:spcPct val="0"/>
              </a:spcAft>
              <a:defRPr sz="1200" i="1">
                <a:solidFill>
                  <a:schemeClr val="tx1"/>
                </a:solidFill>
                <a:latin typeface="Verdana" charset="0"/>
                <a:ea typeface="ＭＳ Ｐゴシック" charset="0"/>
              </a:defRPr>
            </a:lvl9pPr>
          </a:lstStyle>
          <a:p>
            <a:pPr algn="ctr"/>
            <a:r>
              <a:rPr lang="es-ES_tradnl" sz="2400" i="0">
                <a:solidFill>
                  <a:srgbClr val="FFEA18"/>
                </a:solidFill>
              </a:rPr>
              <a:t>fabricas de orientaci</a:t>
            </a:r>
            <a:r>
              <a:rPr lang="es-ES_tradnl" altLang="ja-JP" sz="2400" i="0">
                <a:solidFill>
                  <a:srgbClr val="FFEA18"/>
                </a:solidFill>
              </a:rPr>
              <a:t>ó</a:t>
            </a:r>
            <a:r>
              <a:rPr lang="es-ES_tradnl" sz="2400" i="0">
                <a:solidFill>
                  <a:srgbClr val="FFEA18"/>
                </a:solidFill>
              </a:rPr>
              <a:t>n cristalografica preferenciales</a:t>
            </a:r>
          </a:p>
          <a:p>
            <a:pPr algn="ctr"/>
            <a:r>
              <a:rPr lang="es-ES_tradnl" sz="2400" i="0">
                <a:solidFill>
                  <a:srgbClr val="FFEA18"/>
                </a:solidFill>
              </a:rPr>
              <a:t>(OCP) </a:t>
            </a:r>
          </a:p>
        </p:txBody>
      </p:sp>
      <p:pic>
        <p:nvPicPr>
          <p:cNvPr id="67587" name="Picture 3" descr="domain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2200" y="1846263"/>
            <a:ext cx="3554413" cy="267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588" name="Picture 4" descr="quartz lpo fish s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99000" y="1836738"/>
            <a:ext cx="3708400" cy="278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7589" name="Text Box 5"/>
          <p:cNvSpPr txBox="1">
            <a:spLocks noChangeArrowheads="1"/>
          </p:cNvSpPr>
          <p:nvPr/>
        </p:nvSpPr>
        <p:spPr bwMode="auto">
          <a:xfrm>
            <a:off x="1373188" y="5203825"/>
            <a:ext cx="6330950" cy="1370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200" i="1">
                <a:solidFill>
                  <a:schemeClr val="tx1"/>
                </a:solidFill>
                <a:latin typeface="Verdana" charset="0"/>
                <a:ea typeface="ＭＳ Ｐゴシック" charset="0"/>
                <a:cs typeface="ＭＳ Ｐゴシック" charset="0"/>
              </a:defRPr>
            </a:lvl1pPr>
            <a:lvl2pPr marL="742950" indent="-285750">
              <a:defRPr sz="1200" i="1">
                <a:solidFill>
                  <a:schemeClr val="tx1"/>
                </a:solidFill>
                <a:latin typeface="Verdana" charset="0"/>
                <a:ea typeface="ＭＳ Ｐゴシック" charset="0"/>
              </a:defRPr>
            </a:lvl2pPr>
            <a:lvl3pPr marL="1143000" indent="-228600">
              <a:defRPr sz="1200" i="1">
                <a:solidFill>
                  <a:schemeClr val="tx1"/>
                </a:solidFill>
                <a:latin typeface="Verdana" charset="0"/>
                <a:ea typeface="ＭＳ Ｐゴシック" charset="0"/>
              </a:defRPr>
            </a:lvl3pPr>
            <a:lvl4pPr marL="1600200" indent="-228600">
              <a:defRPr sz="1200" i="1">
                <a:solidFill>
                  <a:schemeClr val="tx1"/>
                </a:solidFill>
                <a:latin typeface="Verdana" charset="0"/>
                <a:ea typeface="ＭＳ Ｐゴシック" charset="0"/>
              </a:defRPr>
            </a:lvl4pPr>
            <a:lvl5pPr marL="2057400" indent="-228600">
              <a:defRPr sz="1200" i="1">
                <a:solidFill>
                  <a:schemeClr val="tx1"/>
                </a:solidFill>
                <a:latin typeface="Verdana" charset="0"/>
                <a:ea typeface="ＭＳ Ｐゴシック" charset="0"/>
              </a:defRPr>
            </a:lvl5pPr>
            <a:lvl6pPr marL="2514600" indent="-228600" eaLnBrk="0" fontAlgn="base" hangingPunct="0">
              <a:spcBef>
                <a:spcPct val="0"/>
              </a:spcBef>
              <a:spcAft>
                <a:spcPct val="0"/>
              </a:spcAft>
              <a:defRPr sz="1200" i="1">
                <a:solidFill>
                  <a:schemeClr val="tx1"/>
                </a:solidFill>
                <a:latin typeface="Verdana" charset="0"/>
                <a:ea typeface="ＭＳ Ｐゴシック" charset="0"/>
              </a:defRPr>
            </a:lvl6pPr>
            <a:lvl7pPr marL="2971800" indent="-228600" eaLnBrk="0" fontAlgn="base" hangingPunct="0">
              <a:spcBef>
                <a:spcPct val="0"/>
              </a:spcBef>
              <a:spcAft>
                <a:spcPct val="0"/>
              </a:spcAft>
              <a:defRPr sz="1200" i="1">
                <a:solidFill>
                  <a:schemeClr val="tx1"/>
                </a:solidFill>
                <a:latin typeface="Verdana" charset="0"/>
                <a:ea typeface="ＭＳ Ｐゴシック" charset="0"/>
              </a:defRPr>
            </a:lvl7pPr>
            <a:lvl8pPr marL="3429000" indent="-228600" eaLnBrk="0" fontAlgn="base" hangingPunct="0">
              <a:spcBef>
                <a:spcPct val="0"/>
              </a:spcBef>
              <a:spcAft>
                <a:spcPct val="0"/>
              </a:spcAft>
              <a:defRPr sz="1200" i="1">
                <a:solidFill>
                  <a:schemeClr val="tx1"/>
                </a:solidFill>
                <a:latin typeface="Verdana" charset="0"/>
                <a:ea typeface="ＭＳ Ｐゴシック" charset="0"/>
              </a:defRPr>
            </a:lvl8pPr>
            <a:lvl9pPr marL="3886200" indent="-228600" eaLnBrk="0" fontAlgn="base" hangingPunct="0">
              <a:spcBef>
                <a:spcPct val="0"/>
              </a:spcBef>
              <a:spcAft>
                <a:spcPct val="0"/>
              </a:spcAft>
              <a:defRPr sz="1200" i="1">
                <a:solidFill>
                  <a:schemeClr val="tx1"/>
                </a:solidFill>
                <a:latin typeface="Verdana" charset="0"/>
                <a:ea typeface="ＭＳ Ｐゴシック" charset="0"/>
              </a:defRPr>
            </a:lvl9pPr>
          </a:lstStyle>
          <a:p>
            <a:pPr algn="just"/>
            <a:r>
              <a:rPr lang="en-US">
                <a:solidFill>
                  <a:schemeClr val="bg1"/>
                </a:solidFill>
              </a:rPr>
              <a:t>Con el filtro de yeso del microscopio petrografico, un predominio de colores de interferencia azules o amarillos en cuarzo indica una fuerte orientaci</a:t>
            </a:r>
            <a:r>
              <a:rPr lang="en-US" altLang="ja-JP">
                <a:solidFill>
                  <a:schemeClr val="bg1"/>
                </a:solidFill>
              </a:rPr>
              <a:t>ón cristalográfica preferente (OCP). En el caso contrario se verían un numero mas po menos igual de granos azules, amarillos y morados</a:t>
            </a:r>
          </a:p>
          <a:p>
            <a:pPr algn="just"/>
            <a:endParaRPr lang="en-US" altLang="ja-JP">
              <a:solidFill>
                <a:schemeClr val="bg1"/>
              </a:solidFill>
            </a:endParaRPr>
          </a:p>
          <a:p>
            <a:pPr algn="just"/>
            <a:r>
              <a:rPr lang="en-US" altLang="ja-JP">
                <a:solidFill>
                  <a:schemeClr val="bg1"/>
                </a:solidFill>
              </a:rPr>
              <a:t>Cual es el mecanismo responsable?</a:t>
            </a:r>
          </a:p>
          <a:p>
            <a:pPr algn="just"/>
            <a:endParaRPr lang="en-US">
              <a:solidFill>
                <a:schemeClr val="bg1"/>
              </a:solidFill>
            </a:endParaRPr>
          </a:p>
        </p:txBody>
      </p:sp>
    </p:spTree>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3" name="Picture 2" descr="c-axes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901700"/>
            <a:ext cx="6400800" cy="441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9634" name="Freeform 3"/>
          <p:cNvSpPr>
            <a:spLocks/>
          </p:cNvSpPr>
          <p:nvPr/>
        </p:nvSpPr>
        <p:spPr bwMode="auto">
          <a:xfrm rot="-406694">
            <a:off x="6350000" y="1962150"/>
            <a:ext cx="685800" cy="436563"/>
          </a:xfrm>
          <a:custGeom>
            <a:avLst/>
            <a:gdLst>
              <a:gd name="T0" fmla="*/ 0 w 528"/>
              <a:gd name="T1" fmla="*/ 0 h 336"/>
              <a:gd name="T2" fmla="*/ 2147483647 w 528"/>
              <a:gd name="T3" fmla="*/ 2147483647 h 336"/>
              <a:gd name="T4" fmla="*/ 2147483647 w 528"/>
              <a:gd name="T5" fmla="*/ 2147483647 h 336"/>
              <a:gd name="T6" fmla="*/ 0 60000 65536"/>
              <a:gd name="T7" fmla="*/ 0 60000 65536"/>
              <a:gd name="T8" fmla="*/ 0 60000 65536"/>
              <a:gd name="T9" fmla="*/ 0 w 528"/>
              <a:gd name="T10" fmla="*/ 0 h 336"/>
              <a:gd name="T11" fmla="*/ 528 w 528"/>
              <a:gd name="T12" fmla="*/ 336 h 336"/>
            </a:gdLst>
            <a:ahLst/>
            <a:cxnLst>
              <a:cxn ang="T6">
                <a:pos x="T0" y="T1"/>
              </a:cxn>
              <a:cxn ang="T7">
                <a:pos x="T2" y="T3"/>
              </a:cxn>
              <a:cxn ang="T8">
                <a:pos x="T4" y="T5"/>
              </a:cxn>
            </a:cxnLst>
            <a:rect l="T9" t="T10" r="T11" b="T12"/>
            <a:pathLst>
              <a:path w="528" h="336">
                <a:moveTo>
                  <a:pt x="0" y="0"/>
                </a:moveTo>
                <a:lnTo>
                  <a:pt x="528" y="336"/>
                </a:lnTo>
                <a:lnTo>
                  <a:pt x="384" y="96"/>
                </a:lnTo>
              </a:path>
            </a:pathLst>
          </a:cu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s-ES_tradnl"/>
          </a:p>
        </p:txBody>
      </p:sp>
      <p:sp>
        <p:nvSpPr>
          <p:cNvPr id="69635" name="Freeform 4"/>
          <p:cNvSpPr>
            <a:spLocks/>
          </p:cNvSpPr>
          <p:nvPr/>
        </p:nvSpPr>
        <p:spPr bwMode="auto">
          <a:xfrm rot="10341763">
            <a:off x="4152900" y="2300288"/>
            <a:ext cx="685800" cy="436562"/>
          </a:xfrm>
          <a:custGeom>
            <a:avLst/>
            <a:gdLst>
              <a:gd name="T0" fmla="*/ 0 w 528"/>
              <a:gd name="T1" fmla="*/ 0 h 336"/>
              <a:gd name="T2" fmla="*/ 2147483647 w 528"/>
              <a:gd name="T3" fmla="*/ 2147483647 h 336"/>
              <a:gd name="T4" fmla="*/ 2147483647 w 528"/>
              <a:gd name="T5" fmla="*/ 2147483647 h 336"/>
              <a:gd name="T6" fmla="*/ 0 60000 65536"/>
              <a:gd name="T7" fmla="*/ 0 60000 65536"/>
              <a:gd name="T8" fmla="*/ 0 60000 65536"/>
              <a:gd name="T9" fmla="*/ 0 w 528"/>
              <a:gd name="T10" fmla="*/ 0 h 336"/>
              <a:gd name="T11" fmla="*/ 528 w 528"/>
              <a:gd name="T12" fmla="*/ 336 h 336"/>
            </a:gdLst>
            <a:ahLst/>
            <a:cxnLst>
              <a:cxn ang="T6">
                <a:pos x="T0" y="T1"/>
              </a:cxn>
              <a:cxn ang="T7">
                <a:pos x="T2" y="T3"/>
              </a:cxn>
              <a:cxn ang="T8">
                <a:pos x="T4" y="T5"/>
              </a:cxn>
            </a:cxnLst>
            <a:rect l="T9" t="T10" r="T11" b="T12"/>
            <a:pathLst>
              <a:path w="528" h="336">
                <a:moveTo>
                  <a:pt x="0" y="0"/>
                </a:moveTo>
                <a:lnTo>
                  <a:pt x="528" y="336"/>
                </a:lnTo>
                <a:lnTo>
                  <a:pt x="384" y="96"/>
                </a:lnTo>
              </a:path>
            </a:pathLst>
          </a:cu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s-ES_tradnl"/>
          </a:p>
        </p:txBody>
      </p:sp>
      <p:sp>
        <p:nvSpPr>
          <p:cNvPr id="69636" name="Oval 5"/>
          <p:cNvSpPr>
            <a:spLocks noChangeArrowheads="1"/>
          </p:cNvSpPr>
          <p:nvPr/>
        </p:nvSpPr>
        <p:spPr bwMode="auto">
          <a:xfrm>
            <a:off x="2819400" y="2800350"/>
            <a:ext cx="762000" cy="762000"/>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69637" name="Oval 6"/>
          <p:cNvSpPr>
            <a:spLocks noChangeArrowheads="1"/>
          </p:cNvSpPr>
          <p:nvPr/>
        </p:nvSpPr>
        <p:spPr bwMode="auto">
          <a:xfrm>
            <a:off x="5715000" y="2952750"/>
            <a:ext cx="1295400" cy="381000"/>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69638" name="Freeform 7"/>
          <p:cNvSpPr>
            <a:spLocks/>
          </p:cNvSpPr>
          <p:nvPr/>
        </p:nvSpPr>
        <p:spPr bwMode="auto">
          <a:xfrm rot="406694" flipV="1">
            <a:off x="6413500" y="4040188"/>
            <a:ext cx="685800" cy="436562"/>
          </a:xfrm>
          <a:custGeom>
            <a:avLst/>
            <a:gdLst>
              <a:gd name="T0" fmla="*/ 0 w 528"/>
              <a:gd name="T1" fmla="*/ 0 h 336"/>
              <a:gd name="T2" fmla="*/ 2147483647 w 528"/>
              <a:gd name="T3" fmla="*/ 2147483647 h 336"/>
              <a:gd name="T4" fmla="*/ 2147483647 w 528"/>
              <a:gd name="T5" fmla="*/ 2147483647 h 336"/>
              <a:gd name="T6" fmla="*/ 0 60000 65536"/>
              <a:gd name="T7" fmla="*/ 0 60000 65536"/>
              <a:gd name="T8" fmla="*/ 0 60000 65536"/>
              <a:gd name="T9" fmla="*/ 0 w 528"/>
              <a:gd name="T10" fmla="*/ 0 h 336"/>
              <a:gd name="T11" fmla="*/ 528 w 528"/>
              <a:gd name="T12" fmla="*/ 336 h 336"/>
            </a:gdLst>
            <a:ahLst/>
            <a:cxnLst>
              <a:cxn ang="T6">
                <a:pos x="T0" y="T1"/>
              </a:cxn>
              <a:cxn ang="T7">
                <a:pos x="T2" y="T3"/>
              </a:cxn>
              <a:cxn ang="T8">
                <a:pos x="T4" y="T5"/>
              </a:cxn>
            </a:cxnLst>
            <a:rect l="T9" t="T10" r="T11" b="T12"/>
            <a:pathLst>
              <a:path w="528" h="336">
                <a:moveTo>
                  <a:pt x="0" y="0"/>
                </a:moveTo>
                <a:lnTo>
                  <a:pt x="528" y="336"/>
                </a:lnTo>
                <a:lnTo>
                  <a:pt x="384" y="96"/>
                </a:lnTo>
              </a:path>
            </a:pathLst>
          </a:cu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s-ES_tradnl"/>
          </a:p>
        </p:txBody>
      </p:sp>
      <p:sp>
        <p:nvSpPr>
          <p:cNvPr id="69639" name="Freeform 8"/>
          <p:cNvSpPr>
            <a:spLocks/>
          </p:cNvSpPr>
          <p:nvPr/>
        </p:nvSpPr>
        <p:spPr bwMode="auto">
          <a:xfrm rot="11258237" flipV="1">
            <a:off x="4229100" y="3722688"/>
            <a:ext cx="685800" cy="436562"/>
          </a:xfrm>
          <a:custGeom>
            <a:avLst/>
            <a:gdLst>
              <a:gd name="T0" fmla="*/ 0 w 528"/>
              <a:gd name="T1" fmla="*/ 0 h 336"/>
              <a:gd name="T2" fmla="*/ 2147483647 w 528"/>
              <a:gd name="T3" fmla="*/ 2147483647 h 336"/>
              <a:gd name="T4" fmla="*/ 2147483647 w 528"/>
              <a:gd name="T5" fmla="*/ 2147483647 h 336"/>
              <a:gd name="T6" fmla="*/ 0 60000 65536"/>
              <a:gd name="T7" fmla="*/ 0 60000 65536"/>
              <a:gd name="T8" fmla="*/ 0 60000 65536"/>
              <a:gd name="T9" fmla="*/ 0 w 528"/>
              <a:gd name="T10" fmla="*/ 0 h 336"/>
              <a:gd name="T11" fmla="*/ 528 w 528"/>
              <a:gd name="T12" fmla="*/ 336 h 336"/>
            </a:gdLst>
            <a:ahLst/>
            <a:cxnLst>
              <a:cxn ang="T6">
                <a:pos x="T0" y="T1"/>
              </a:cxn>
              <a:cxn ang="T7">
                <a:pos x="T2" y="T3"/>
              </a:cxn>
              <a:cxn ang="T8">
                <a:pos x="T4" y="T5"/>
              </a:cxn>
            </a:cxnLst>
            <a:rect l="T9" t="T10" r="T11" b="T12"/>
            <a:pathLst>
              <a:path w="528" h="336">
                <a:moveTo>
                  <a:pt x="0" y="0"/>
                </a:moveTo>
                <a:lnTo>
                  <a:pt x="528" y="336"/>
                </a:lnTo>
                <a:lnTo>
                  <a:pt x="384" y="96"/>
                </a:lnTo>
              </a:path>
            </a:pathLst>
          </a:cu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s-ES_tradnl"/>
          </a:p>
        </p:txBody>
      </p:sp>
      <p:sp>
        <p:nvSpPr>
          <p:cNvPr id="69640" name="Line 9"/>
          <p:cNvSpPr>
            <a:spLocks noChangeShapeType="1"/>
          </p:cNvSpPr>
          <p:nvPr/>
        </p:nvSpPr>
        <p:spPr bwMode="auto">
          <a:xfrm>
            <a:off x="5486400" y="3105150"/>
            <a:ext cx="19812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s-ES_tradnl"/>
          </a:p>
        </p:txBody>
      </p:sp>
      <p:sp>
        <p:nvSpPr>
          <p:cNvPr id="69641" name="Text Box 10"/>
          <p:cNvSpPr txBox="1">
            <a:spLocks noChangeArrowheads="1"/>
          </p:cNvSpPr>
          <p:nvPr/>
        </p:nvSpPr>
        <p:spPr bwMode="auto">
          <a:xfrm>
            <a:off x="7399338" y="2865438"/>
            <a:ext cx="387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200" i="1">
                <a:solidFill>
                  <a:schemeClr val="tx1"/>
                </a:solidFill>
                <a:latin typeface="Verdana" charset="0"/>
                <a:ea typeface="ＭＳ Ｐゴシック" charset="0"/>
                <a:cs typeface="ＭＳ Ｐゴシック" charset="0"/>
              </a:defRPr>
            </a:lvl1pPr>
            <a:lvl2pPr marL="742950" indent="-285750">
              <a:defRPr sz="1200" i="1">
                <a:solidFill>
                  <a:schemeClr val="tx1"/>
                </a:solidFill>
                <a:latin typeface="Verdana" charset="0"/>
                <a:ea typeface="ＭＳ Ｐゴシック" charset="0"/>
              </a:defRPr>
            </a:lvl2pPr>
            <a:lvl3pPr marL="1143000" indent="-228600">
              <a:defRPr sz="1200" i="1">
                <a:solidFill>
                  <a:schemeClr val="tx1"/>
                </a:solidFill>
                <a:latin typeface="Verdana" charset="0"/>
                <a:ea typeface="ＭＳ Ｐゴシック" charset="0"/>
              </a:defRPr>
            </a:lvl3pPr>
            <a:lvl4pPr marL="1600200" indent="-228600">
              <a:defRPr sz="1200" i="1">
                <a:solidFill>
                  <a:schemeClr val="tx1"/>
                </a:solidFill>
                <a:latin typeface="Verdana" charset="0"/>
                <a:ea typeface="ＭＳ Ｐゴシック" charset="0"/>
              </a:defRPr>
            </a:lvl4pPr>
            <a:lvl5pPr marL="2057400" indent="-228600">
              <a:defRPr sz="1200" i="1">
                <a:solidFill>
                  <a:schemeClr val="tx1"/>
                </a:solidFill>
                <a:latin typeface="Verdana" charset="0"/>
                <a:ea typeface="ＭＳ Ｐゴシック" charset="0"/>
              </a:defRPr>
            </a:lvl5pPr>
            <a:lvl6pPr marL="2514600" indent="-228600" eaLnBrk="0" fontAlgn="base" hangingPunct="0">
              <a:spcBef>
                <a:spcPct val="0"/>
              </a:spcBef>
              <a:spcAft>
                <a:spcPct val="0"/>
              </a:spcAft>
              <a:defRPr sz="1200" i="1">
                <a:solidFill>
                  <a:schemeClr val="tx1"/>
                </a:solidFill>
                <a:latin typeface="Verdana" charset="0"/>
                <a:ea typeface="ＭＳ Ｐゴシック" charset="0"/>
              </a:defRPr>
            </a:lvl6pPr>
            <a:lvl7pPr marL="2971800" indent="-228600" eaLnBrk="0" fontAlgn="base" hangingPunct="0">
              <a:spcBef>
                <a:spcPct val="0"/>
              </a:spcBef>
              <a:spcAft>
                <a:spcPct val="0"/>
              </a:spcAft>
              <a:defRPr sz="1200" i="1">
                <a:solidFill>
                  <a:schemeClr val="tx1"/>
                </a:solidFill>
                <a:latin typeface="Verdana" charset="0"/>
                <a:ea typeface="ＭＳ Ｐゴシック" charset="0"/>
              </a:defRPr>
            </a:lvl7pPr>
            <a:lvl8pPr marL="3429000" indent="-228600" eaLnBrk="0" fontAlgn="base" hangingPunct="0">
              <a:spcBef>
                <a:spcPct val="0"/>
              </a:spcBef>
              <a:spcAft>
                <a:spcPct val="0"/>
              </a:spcAft>
              <a:defRPr sz="1200" i="1">
                <a:solidFill>
                  <a:schemeClr val="tx1"/>
                </a:solidFill>
                <a:latin typeface="Verdana" charset="0"/>
                <a:ea typeface="ＭＳ Ｐゴシック" charset="0"/>
              </a:defRPr>
            </a:lvl8pPr>
            <a:lvl9pPr marL="3886200" indent="-228600" eaLnBrk="0" fontAlgn="base" hangingPunct="0">
              <a:spcBef>
                <a:spcPct val="0"/>
              </a:spcBef>
              <a:spcAft>
                <a:spcPct val="0"/>
              </a:spcAft>
              <a:defRPr sz="1200" i="1">
                <a:solidFill>
                  <a:schemeClr val="tx1"/>
                </a:solidFill>
                <a:latin typeface="Verdana" charset="0"/>
                <a:ea typeface="ＭＳ Ｐゴシック" charset="0"/>
              </a:defRPr>
            </a:lvl9pPr>
          </a:lstStyle>
          <a:p>
            <a:r>
              <a:rPr lang="en-US" sz="2400" i="0">
                <a:latin typeface="Arial" charset="0"/>
              </a:rPr>
              <a:t>X</a:t>
            </a:r>
          </a:p>
        </p:txBody>
      </p:sp>
      <p:pic>
        <p:nvPicPr>
          <p:cNvPr id="69642" name="Picture 11" descr="C-axes 1"/>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743200" y="4600575"/>
            <a:ext cx="3219450" cy="210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9643" name="Line 12"/>
          <p:cNvSpPr>
            <a:spLocks noChangeShapeType="1"/>
          </p:cNvSpPr>
          <p:nvPr/>
        </p:nvSpPr>
        <p:spPr bwMode="auto">
          <a:xfrm flipV="1">
            <a:off x="6350000" y="2863850"/>
            <a:ext cx="0" cy="5461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s-ES_tradnl"/>
          </a:p>
        </p:txBody>
      </p:sp>
      <p:sp>
        <p:nvSpPr>
          <p:cNvPr id="69644" name="Text Box 13"/>
          <p:cNvSpPr txBox="1">
            <a:spLocks noChangeArrowheads="1"/>
          </p:cNvSpPr>
          <p:nvPr/>
        </p:nvSpPr>
        <p:spPr bwMode="auto">
          <a:xfrm>
            <a:off x="6172200" y="3348038"/>
            <a:ext cx="3698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200" i="1">
                <a:solidFill>
                  <a:schemeClr val="tx1"/>
                </a:solidFill>
                <a:latin typeface="Verdana" charset="0"/>
                <a:ea typeface="ＭＳ Ｐゴシック" charset="0"/>
                <a:cs typeface="ＭＳ Ｐゴシック" charset="0"/>
              </a:defRPr>
            </a:lvl1pPr>
            <a:lvl2pPr marL="742950" indent="-285750">
              <a:defRPr sz="1200" i="1">
                <a:solidFill>
                  <a:schemeClr val="tx1"/>
                </a:solidFill>
                <a:latin typeface="Verdana" charset="0"/>
                <a:ea typeface="ＭＳ Ｐゴシック" charset="0"/>
              </a:defRPr>
            </a:lvl2pPr>
            <a:lvl3pPr marL="1143000" indent="-228600">
              <a:defRPr sz="1200" i="1">
                <a:solidFill>
                  <a:schemeClr val="tx1"/>
                </a:solidFill>
                <a:latin typeface="Verdana" charset="0"/>
                <a:ea typeface="ＭＳ Ｐゴシック" charset="0"/>
              </a:defRPr>
            </a:lvl3pPr>
            <a:lvl4pPr marL="1600200" indent="-228600">
              <a:defRPr sz="1200" i="1">
                <a:solidFill>
                  <a:schemeClr val="tx1"/>
                </a:solidFill>
                <a:latin typeface="Verdana" charset="0"/>
                <a:ea typeface="ＭＳ Ｐゴシック" charset="0"/>
              </a:defRPr>
            </a:lvl4pPr>
            <a:lvl5pPr marL="2057400" indent="-228600">
              <a:defRPr sz="1200" i="1">
                <a:solidFill>
                  <a:schemeClr val="tx1"/>
                </a:solidFill>
                <a:latin typeface="Verdana" charset="0"/>
                <a:ea typeface="ＭＳ Ｐゴシック" charset="0"/>
              </a:defRPr>
            </a:lvl5pPr>
            <a:lvl6pPr marL="2514600" indent="-228600" eaLnBrk="0" fontAlgn="base" hangingPunct="0">
              <a:spcBef>
                <a:spcPct val="0"/>
              </a:spcBef>
              <a:spcAft>
                <a:spcPct val="0"/>
              </a:spcAft>
              <a:defRPr sz="1200" i="1">
                <a:solidFill>
                  <a:schemeClr val="tx1"/>
                </a:solidFill>
                <a:latin typeface="Verdana" charset="0"/>
                <a:ea typeface="ＭＳ Ｐゴシック" charset="0"/>
              </a:defRPr>
            </a:lvl6pPr>
            <a:lvl7pPr marL="2971800" indent="-228600" eaLnBrk="0" fontAlgn="base" hangingPunct="0">
              <a:spcBef>
                <a:spcPct val="0"/>
              </a:spcBef>
              <a:spcAft>
                <a:spcPct val="0"/>
              </a:spcAft>
              <a:defRPr sz="1200" i="1">
                <a:solidFill>
                  <a:schemeClr val="tx1"/>
                </a:solidFill>
                <a:latin typeface="Verdana" charset="0"/>
                <a:ea typeface="ＭＳ Ｐゴシック" charset="0"/>
              </a:defRPr>
            </a:lvl7pPr>
            <a:lvl8pPr marL="3429000" indent="-228600" eaLnBrk="0" fontAlgn="base" hangingPunct="0">
              <a:spcBef>
                <a:spcPct val="0"/>
              </a:spcBef>
              <a:spcAft>
                <a:spcPct val="0"/>
              </a:spcAft>
              <a:defRPr sz="1200" i="1">
                <a:solidFill>
                  <a:schemeClr val="tx1"/>
                </a:solidFill>
                <a:latin typeface="Verdana" charset="0"/>
                <a:ea typeface="ＭＳ Ｐゴシック" charset="0"/>
              </a:defRPr>
            </a:lvl8pPr>
            <a:lvl9pPr marL="3886200" indent="-228600" eaLnBrk="0" fontAlgn="base" hangingPunct="0">
              <a:spcBef>
                <a:spcPct val="0"/>
              </a:spcBef>
              <a:spcAft>
                <a:spcPct val="0"/>
              </a:spcAft>
              <a:defRPr sz="1200" i="1">
                <a:solidFill>
                  <a:schemeClr val="tx1"/>
                </a:solidFill>
                <a:latin typeface="Verdana" charset="0"/>
                <a:ea typeface="ＭＳ Ｐゴシック" charset="0"/>
              </a:defRPr>
            </a:lvl9pPr>
          </a:lstStyle>
          <a:p>
            <a:r>
              <a:rPr lang="en-US" sz="2400" i="0">
                <a:latin typeface="Arial" charset="0"/>
              </a:rPr>
              <a:t>Z</a:t>
            </a:r>
          </a:p>
        </p:txBody>
      </p:sp>
      <p:sp>
        <p:nvSpPr>
          <p:cNvPr id="69645" name="Text Box 14"/>
          <p:cNvSpPr txBox="1">
            <a:spLocks noChangeArrowheads="1"/>
          </p:cNvSpPr>
          <p:nvPr/>
        </p:nvSpPr>
        <p:spPr bwMode="auto">
          <a:xfrm>
            <a:off x="7553325" y="6413500"/>
            <a:ext cx="1392238"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200" i="1">
                <a:solidFill>
                  <a:schemeClr val="tx1"/>
                </a:solidFill>
                <a:latin typeface="Verdana" charset="0"/>
                <a:ea typeface="ＭＳ Ｐゴシック" charset="0"/>
                <a:cs typeface="ＭＳ Ｐゴシック" charset="0"/>
              </a:defRPr>
            </a:lvl1pPr>
            <a:lvl2pPr marL="742950" indent="-285750">
              <a:defRPr sz="1200" i="1">
                <a:solidFill>
                  <a:schemeClr val="tx1"/>
                </a:solidFill>
                <a:latin typeface="Verdana" charset="0"/>
                <a:ea typeface="ＭＳ Ｐゴシック" charset="0"/>
              </a:defRPr>
            </a:lvl2pPr>
            <a:lvl3pPr marL="1143000" indent="-228600">
              <a:defRPr sz="1200" i="1">
                <a:solidFill>
                  <a:schemeClr val="tx1"/>
                </a:solidFill>
                <a:latin typeface="Verdana" charset="0"/>
                <a:ea typeface="ＭＳ Ｐゴシック" charset="0"/>
              </a:defRPr>
            </a:lvl3pPr>
            <a:lvl4pPr marL="1600200" indent="-228600">
              <a:defRPr sz="1200" i="1">
                <a:solidFill>
                  <a:schemeClr val="tx1"/>
                </a:solidFill>
                <a:latin typeface="Verdana" charset="0"/>
                <a:ea typeface="ＭＳ Ｐゴシック" charset="0"/>
              </a:defRPr>
            </a:lvl4pPr>
            <a:lvl5pPr marL="2057400" indent="-228600">
              <a:defRPr sz="1200" i="1">
                <a:solidFill>
                  <a:schemeClr val="tx1"/>
                </a:solidFill>
                <a:latin typeface="Verdana" charset="0"/>
                <a:ea typeface="ＭＳ Ｐゴシック" charset="0"/>
              </a:defRPr>
            </a:lvl5pPr>
            <a:lvl6pPr marL="2514600" indent="-228600" eaLnBrk="0" fontAlgn="base" hangingPunct="0">
              <a:spcBef>
                <a:spcPct val="0"/>
              </a:spcBef>
              <a:spcAft>
                <a:spcPct val="0"/>
              </a:spcAft>
              <a:defRPr sz="1200" i="1">
                <a:solidFill>
                  <a:schemeClr val="tx1"/>
                </a:solidFill>
                <a:latin typeface="Verdana" charset="0"/>
                <a:ea typeface="ＭＳ Ｐゴシック" charset="0"/>
              </a:defRPr>
            </a:lvl6pPr>
            <a:lvl7pPr marL="2971800" indent="-228600" eaLnBrk="0" fontAlgn="base" hangingPunct="0">
              <a:spcBef>
                <a:spcPct val="0"/>
              </a:spcBef>
              <a:spcAft>
                <a:spcPct val="0"/>
              </a:spcAft>
              <a:defRPr sz="1200" i="1">
                <a:solidFill>
                  <a:schemeClr val="tx1"/>
                </a:solidFill>
                <a:latin typeface="Verdana" charset="0"/>
                <a:ea typeface="ＭＳ Ｐゴシック" charset="0"/>
              </a:defRPr>
            </a:lvl7pPr>
            <a:lvl8pPr marL="3429000" indent="-228600" eaLnBrk="0" fontAlgn="base" hangingPunct="0">
              <a:spcBef>
                <a:spcPct val="0"/>
              </a:spcBef>
              <a:spcAft>
                <a:spcPct val="0"/>
              </a:spcAft>
              <a:defRPr sz="1200" i="1">
                <a:solidFill>
                  <a:schemeClr val="tx1"/>
                </a:solidFill>
                <a:latin typeface="Verdana" charset="0"/>
                <a:ea typeface="ＭＳ Ｐゴシック" charset="0"/>
              </a:defRPr>
            </a:lvl8pPr>
            <a:lvl9pPr marL="3886200" indent="-228600" eaLnBrk="0" fontAlgn="base" hangingPunct="0">
              <a:spcBef>
                <a:spcPct val="0"/>
              </a:spcBef>
              <a:spcAft>
                <a:spcPct val="0"/>
              </a:spcAft>
              <a:defRPr sz="1200" i="1">
                <a:solidFill>
                  <a:schemeClr val="tx1"/>
                </a:solidFill>
                <a:latin typeface="Verdana" charset="0"/>
                <a:ea typeface="ＭＳ Ｐゴシック" charset="0"/>
              </a:defRPr>
            </a:lvl9pPr>
          </a:lstStyle>
          <a:p>
            <a:r>
              <a:rPr lang="en-US">
                <a:solidFill>
                  <a:schemeClr val="bg2"/>
                </a:solidFill>
              </a:rPr>
              <a:t>D. Aerden 2010</a:t>
            </a:r>
          </a:p>
        </p:txBody>
      </p:sp>
      <p:sp>
        <p:nvSpPr>
          <p:cNvPr id="69646" name="Text Box 15"/>
          <p:cNvSpPr txBox="1">
            <a:spLocks noChangeArrowheads="1"/>
          </p:cNvSpPr>
          <p:nvPr/>
        </p:nvSpPr>
        <p:spPr bwMode="auto">
          <a:xfrm>
            <a:off x="1017588" y="168275"/>
            <a:ext cx="7424737" cy="115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200" i="1">
                <a:solidFill>
                  <a:schemeClr val="tx1"/>
                </a:solidFill>
                <a:latin typeface="Verdana" charset="0"/>
                <a:ea typeface="ＭＳ Ｐゴシック" charset="0"/>
                <a:cs typeface="ＭＳ Ｐゴシック" charset="0"/>
              </a:defRPr>
            </a:lvl1pPr>
            <a:lvl2pPr marL="742950" indent="-285750">
              <a:defRPr sz="1200" i="1">
                <a:solidFill>
                  <a:schemeClr val="tx1"/>
                </a:solidFill>
                <a:latin typeface="Verdana" charset="0"/>
                <a:ea typeface="ＭＳ Ｐゴシック" charset="0"/>
              </a:defRPr>
            </a:lvl2pPr>
            <a:lvl3pPr marL="1143000" indent="-228600">
              <a:defRPr sz="1200" i="1">
                <a:solidFill>
                  <a:schemeClr val="tx1"/>
                </a:solidFill>
                <a:latin typeface="Verdana" charset="0"/>
                <a:ea typeface="ＭＳ Ｐゴシック" charset="0"/>
              </a:defRPr>
            </a:lvl3pPr>
            <a:lvl4pPr marL="1600200" indent="-228600">
              <a:defRPr sz="1200" i="1">
                <a:solidFill>
                  <a:schemeClr val="tx1"/>
                </a:solidFill>
                <a:latin typeface="Verdana" charset="0"/>
                <a:ea typeface="ＭＳ Ｐゴシック" charset="0"/>
              </a:defRPr>
            </a:lvl4pPr>
            <a:lvl5pPr marL="2057400" indent="-228600">
              <a:defRPr sz="1200" i="1">
                <a:solidFill>
                  <a:schemeClr val="tx1"/>
                </a:solidFill>
                <a:latin typeface="Verdana" charset="0"/>
                <a:ea typeface="ＭＳ Ｐゴシック" charset="0"/>
              </a:defRPr>
            </a:lvl5pPr>
            <a:lvl6pPr marL="2514600" indent="-228600" eaLnBrk="0" fontAlgn="base" hangingPunct="0">
              <a:spcBef>
                <a:spcPct val="0"/>
              </a:spcBef>
              <a:spcAft>
                <a:spcPct val="0"/>
              </a:spcAft>
              <a:defRPr sz="1200" i="1">
                <a:solidFill>
                  <a:schemeClr val="tx1"/>
                </a:solidFill>
                <a:latin typeface="Verdana" charset="0"/>
                <a:ea typeface="ＭＳ Ｐゴシック" charset="0"/>
              </a:defRPr>
            </a:lvl6pPr>
            <a:lvl7pPr marL="2971800" indent="-228600" eaLnBrk="0" fontAlgn="base" hangingPunct="0">
              <a:spcBef>
                <a:spcPct val="0"/>
              </a:spcBef>
              <a:spcAft>
                <a:spcPct val="0"/>
              </a:spcAft>
              <a:defRPr sz="1200" i="1">
                <a:solidFill>
                  <a:schemeClr val="tx1"/>
                </a:solidFill>
                <a:latin typeface="Verdana" charset="0"/>
                <a:ea typeface="ＭＳ Ｐゴシック" charset="0"/>
              </a:defRPr>
            </a:lvl7pPr>
            <a:lvl8pPr marL="3429000" indent="-228600" eaLnBrk="0" fontAlgn="base" hangingPunct="0">
              <a:spcBef>
                <a:spcPct val="0"/>
              </a:spcBef>
              <a:spcAft>
                <a:spcPct val="0"/>
              </a:spcAft>
              <a:defRPr sz="1200" i="1">
                <a:solidFill>
                  <a:schemeClr val="tx1"/>
                </a:solidFill>
                <a:latin typeface="Verdana" charset="0"/>
                <a:ea typeface="ＭＳ Ｐゴシック" charset="0"/>
              </a:defRPr>
            </a:lvl8pPr>
            <a:lvl9pPr marL="3886200" indent="-228600" eaLnBrk="0" fontAlgn="base" hangingPunct="0">
              <a:spcBef>
                <a:spcPct val="0"/>
              </a:spcBef>
              <a:spcAft>
                <a:spcPct val="0"/>
              </a:spcAft>
              <a:defRPr sz="1200" i="1">
                <a:solidFill>
                  <a:schemeClr val="tx1"/>
                </a:solidFill>
                <a:latin typeface="Verdana" charset="0"/>
                <a:ea typeface="ＭＳ Ｐゴシック" charset="0"/>
              </a:defRPr>
            </a:lvl9pPr>
          </a:lstStyle>
          <a:p>
            <a:pPr algn="ctr"/>
            <a:r>
              <a:rPr lang="en-US" sz="1400"/>
              <a:t>La deformaci</a:t>
            </a:r>
            <a:r>
              <a:rPr lang="en-US" altLang="ja-JP" sz="1400"/>
              <a:t>ón utiliza los </a:t>
            </a:r>
            <a:r>
              <a:rPr lang="en-US" sz="1400"/>
              <a:t>planos cristalograficos de los minerales como planos de facil deslizamiento. El ejemplo muestra el efecto de deslizamientos paralelos a los planos basales de dos granos de cuarzo con orientaciones iniciales distintas. Observa como l</a:t>
            </a:r>
            <a:r>
              <a:rPr lang="en-US" altLang="ja-JP" sz="1400"/>
              <a:t>os ejes </a:t>
            </a:r>
            <a:r>
              <a:rPr lang="en-US" altLang="ja-JP" sz="1400">
                <a:solidFill>
                  <a:srgbClr val="ED181E"/>
                </a:solidFill>
              </a:rPr>
              <a:t>&lt;c&gt;</a:t>
            </a:r>
            <a:r>
              <a:rPr lang="en-US" altLang="ja-JP" sz="1400"/>
              <a:t> rotan hacia la dirección Z del elipse de deformación y los </a:t>
            </a:r>
            <a:r>
              <a:rPr lang="en-US" altLang="ja-JP" sz="1400">
                <a:solidFill>
                  <a:srgbClr val="1921FF"/>
                </a:solidFill>
              </a:rPr>
              <a:t>planos basales</a:t>
            </a:r>
            <a:r>
              <a:rPr lang="en-US" altLang="ja-JP" sz="1400"/>
              <a:t> hacia "X"</a:t>
            </a:r>
            <a:endParaRPr lang="en-US" sz="1400"/>
          </a:p>
        </p:txBody>
      </p:sp>
      <p:sp>
        <p:nvSpPr>
          <p:cNvPr id="69647" name="Text Box 16"/>
          <p:cNvSpPr txBox="1">
            <a:spLocks noChangeArrowheads="1"/>
          </p:cNvSpPr>
          <p:nvPr/>
        </p:nvSpPr>
        <p:spPr bwMode="auto">
          <a:xfrm>
            <a:off x="4810125" y="5202238"/>
            <a:ext cx="12446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200" i="1">
                <a:solidFill>
                  <a:schemeClr val="tx1"/>
                </a:solidFill>
                <a:latin typeface="Verdana" charset="0"/>
                <a:ea typeface="ＭＳ Ｐゴシック" charset="0"/>
                <a:cs typeface="ＭＳ Ｐゴシック" charset="0"/>
              </a:defRPr>
            </a:lvl1pPr>
            <a:lvl2pPr marL="742950" indent="-285750">
              <a:defRPr sz="1200" i="1">
                <a:solidFill>
                  <a:schemeClr val="tx1"/>
                </a:solidFill>
                <a:latin typeface="Verdana" charset="0"/>
                <a:ea typeface="ＭＳ Ｐゴシック" charset="0"/>
              </a:defRPr>
            </a:lvl2pPr>
            <a:lvl3pPr marL="1143000" indent="-228600">
              <a:defRPr sz="1200" i="1">
                <a:solidFill>
                  <a:schemeClr val="tx1"/>
                </a:solidFill>
                <a:latin typeface="Verdana" charset="0"/>
                <a:ea typeface="ＭＳ Ｐゴシック" charset="0"/>
              </a:defRPr>
            </a:lvl3pPr>
            <a:lvl4pPr marL="1600200" indent="-228600">
              <a:defRPr sz="1200" i="1">
                <a:solidFill>
                  <a:schemeClr val="tx1"/>
                </a:solidFill>
                <a:latin typeface="Verdana" charset="0"/>
                <a:ea typeface="ＭＳ Ｐゴシック" charset="0"/>
              </a:defRPr>
            </a:lvl4pPr>
            <a:lvl5pPr marL="2057400" indent="-228600">
              <a:defRPr sz="1200" i="1">
                <a:solidFill>
                  <a:schemeClr val="tx1"/>
                </a:solidFill>
                <a:latin typeface="Verdana" charset="0"/>
                <a:ea typeface="ＭＳ Ｐゴシック" charset="0"/>
              </a:defRPr>
            </a:lvl5pPr>
            <a:lvl6pPr marL="2514600" indent="-228600" eaLnBrk="0" fontAlgn="base" hangingPunct="0">
              <a:spcBef>
                <a:spcPct val="0"/>
              </a:spcBef>
              <a:spcAft>
                <a:spcPct val="0"/>
              </a:spcAft>
              <a:defRPr sz="1200" i="1">
                <a:solidFill>
                  <a:schemeClr val="tx1"/>
                </a:solidFill>
                <a:latin typeface="Verdana" charset="0"/>
                <a:ea typeface="ＭＳ Ｐゴシック" charset="0"/>
              </a:defRPr>
            </a:lvl6pPr>
            <a:lvl7pPr marL="2971800" indent="-228600" eaLnBrk="0" fontAlgn="base" hangingPunct="0">
              <a:spcBef>
                <a:spcPct val="0"/>
              </a:spcBef>
              <a:spcAft>
                <a:spcPct val="0"/>
              </a:spcAft>
              <a:defRPr sz="1200" i="1">
                <a:solidFill>
                  <a:schemeClr val="tx1"/>
                </a:solidFill>
                <a:latin typeface="Verdana" charset="0"/>
                <a:ea typeface="ＭＳ Ｐゴシック" charset="0"/>
              </a:defRPr>
            </a:lvl7pPr>
            <a:lvl8pPr marL="3429000" indent="-228600" eaLnBrk="0" fontAlgn="base" hangingPunct="0">
              <a:spcBef>
                <a:spcPct val="0"/>
              </a:spcBef>
              <a:spcAft>
                <a:spcPct val="0"/>
              </a:spcAft>
              <a:defRPr sz="1200" i="1">
                <a:solidFill>
                  <a:schemeClr val="tx1"/>
                </a:solidFill>
                <a:latin typeface="Verdana" charset="0"/>
                <a:ea typeface="ＭＳ Ｐゴシック" charset="0"/>
              </a:defRPr>
            </a:lvl8pPr>
            <a:lvl9pPr marL="3886200" indent="-228600" eaLnBrk="0" fontAlgn="base" hangingPunct="0">
              <a:spcBef>
                <a:spcPct val="0"/>
              </a:spcBef>
              <a:spcAft>
                <a:spcPct val="0"/>
              </a:spcAft>
              <a:defRPr sz="1200" i="1">
                <a:solidFill>
                  <a:schemeClr val="tx1"/>
                </a:solidFill>
                <a:latin typeface="Verdana" charset="0"/>
                <a:ea typeface="ＭＳ Ｐゴシック" charset="0"/>
              </a:defRPr>
            </a:lvl9pPr>
          </a:lstStyle>
          <a:p>
            <a:r>
              <a:rPr lang="en-US"/>
              <a:t>estereograma</a:t>
            </a:r>
          </a:p>
        </p:txBody>
      </p:sp>
      <p:sp>
        <p:nvSpPr>
          <p:cNvPr id="69648" name="Rectangle 17"/>
          <p:cNvSpPr>
            <a:spLocks noChangeArrowheads="1"/>
          </p:cNvSpPr>
          <p:nvPr/>
        </p:nvSpPr>
        <p:spPr bwMode="auto">
          <a:xfrm>
            <a:off x="6656388" y="3441700"/>
            <a:ext cx="2227262"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t>(DEFORMACI</a:t>
            </a:r>
            <a:r>
              <a:rPr lang="en-US" altLang="ja-JP"/>
              <a:t>ÓN COAXIAL)</a:t>
            </a:r>
          </a:p>
        </p:txBody>
      </p:sp>
      <p:sp>
        <p:nvSpPr>
          <p:cNvPr id="69649" name="Line 18"/>
          <p:cNvSpPr>
            <a:spLocks noChangeShapeType="1"/>
          </p:cNvSpPr>
          <p:nvPr/>
        </p:nvSpPr>
        <p:spPr bwMode="auto">
          <a:xfrm>
            <a:off x="2260600" y="1746250"/>
            <a:ext cx="769938" cy="769938"/>
          </a:xfrm>
          <a:prstGeom prst="line">
            <a:avLst/>
          </a:prstGeom>
          <a:noFill/>
          <a:ln w="38100">
            <a:solidFill>
              <a:srgbClr val="1921FF"/>
            </a:solidFill>
            <a:round/>
            <a:headEnd/>
            <a:tailEnd/>
          </a:ln>
          <a:extLst>
            <a:ext uri="{909E8E84-426E-40dd-AFC4-6F175D3DCCD1}">
              <a14:hiddenFill xmlns:a14="http://schemas.microsoft.com/office/drawing/2010/main">
                <a:noFill/>
              </a14:hiddenFill>
            </a:ext>
          </a:extLst>
        </p:spPr>
        <p:txBody>
          <a:bodyPr wrap="none" anchor="ctr"/>
          <a:lstStyle/>
          <a:p>
            <a:endParaRPr lang="es-ES_tradnl"/>
          </a:p>
        </p:txBody>
      </p:sp>
      <p:sp>
        <p:nvSpPr>
          <p:cNvPr id="69650" name="Line 19"/>
          <p:cNvSpPr>
            <a:spLocks noChangeShapeType="1"/>
          </p:cNvSpPr>
          <p:nvPr/>
        </p:nvSpPr>
        <p:spPr bwMode="auto">
          <a:xfrm>
            <a:off x="5429250" y="2085975"/>
            <a:ext cx="955675" cy="433388"/>
          </a:xfrm>
          <a:prstGeom prst="line">
            <a:avLst/>
          </a:prstGeom>
          <a:noFill/>
          <a:ln w="38100">
            <a:solidFill>
              <a:srgbClr val="1921FF"/>
            </a:solidFill>
            <a:round/>
            <a:headEnd/>
            <a:tailEnd/>
          </a:ln>
          <a:extLst>
            <a:ext uri="{909E8E84-426E-40dd-AFC4-6F175D3DCCD1}">
              <a14:hiddenFill xmlns:a14="http://schemas.microsoft.com/office/drawing/2010/main">
                <a:noFill/>
              </a14:hiddenFill>
            </a:ext>
          </a:extLst>
        </p:spPr>
        <p:txBody>
          <a:bodyPr wrap="none" anchor="ctr"/>
          <a:lstStyle/>
          <a:p>
            <a:endParaRPr lang="es-ES_tradnl"/>
          </a:p>
        </p:txBody>
      </p:sp>
      <p:sp>
        <p:nvSpPr>
          <p:cNvPr id="69651" name="Line 20"/>
          <p:cNvSpPr>
            <a:spLocks noChangeShapeType="1"/>
          </p:cNvSpPr>
          <p:nvPr/>
        </p:nvSpPr>
        <p:spPr bwMode="auto">
          <a:xfrm flipH="1">
            <a:off x="1920875" y="3584575"/>
            <a:ext cx="779463" cy="769938"/>
          </a:xfrm>
          <a:prstGeom prst="line">
            <a:avLst/>
          </a:prstGeom>
          <a:noFill/>
          <a:ln w="38100">
            <a:solidFill>
              <a:srgbClr val="1921FF"/>
            </a:solidFill>
            <a:round/>
            <a:headEnd/>
            <a:tailEnd/>
          </a:ln>
          <a:extLst>
            <a:ext uri="{909E8E84-426E-40dd-AFC4-6F175D3DCCD1}">
              <a14:hiddenFill xmlns:a14="http://schemas.microsoft.com/office/drawing/2010/main">
                <a:noFill/>
              </a14:hiddenFill>
            </a:ext>
          </a:extLst>
        </p:spPr>
        <p:txBody>
          <a:bodyPr wrap="none" anchor="ctr"/>
          <a:lstStyle/>
          <a:p>
            <a:endParaRPr lang="es-ES_tradnl"/>
          </a:p>
        </p:txBody>
      </p:sp>
      <p:sp>
        <p:nvSpPr>
          <p:cNvPr id="69652" name="Line 21"/>
          <p:cNvSpPr>
            <a:spLocks noChangeShapeType="1"/>
          </p:cNvSpPr>
          <p:nvPr/>
        </p:nvSpPr>
        <p:spPr bwMode="auto">
          <a:xfrm flipH="1">
            <a:off x="4806950" y="3787775"/>
            <a:ext cx="992188" cy="431800"/>
          </a:xfrm>
          <a:prstGeom prst="line">
            <a:avLst/>
          </a:prstGeom>
          <a:noFill/>
          <a:ln w="38100">
            <a:solidFill>
              <a:srgbClr val="1921FF"/>
            </a:solidFill>
            <a:round/>
            <a:headEnd/>
            <a:tailEnd/>
          </a:ln>
          <a:extLst>
            <a:ext uri="{909E8E84-426E-40dd-AFC4-6F175D3DCCD1}">
              <a14:hiddenFill xmlns:a14="http://schemas.microsoft.com/office/drawing/2010/main">
                <a:noFill/>
              </a14:hiddenFill>
            </a:ext>
          </a:extLst>
        </p:spPr>
        <p:txBody>
          <a:bodyPr wrap="none" anchor="ctr"/>
          <a:lstStyle/>
          <a:p>
            <a:endParaRPr lang="es-ES_tradnl"/>
          </a:p>
        </p:txBody>
      </p:sp>
      <p:sp>
        <p:nvSpPr>
          <p:cNvPr id="69653" name="Text Box 22"/>
          <p:cNvSpPr txBox="1">
            <a:spLocks noChangeArrowheads="1"/>
          </p:cNvSpPr>
          <p:nvPr/>
        </p:nvSpPr>
        <p:spPr bwMode="auto">
          <a:xfrm>
            <a:off x="331788" y="4538663"/>
            <a:ext cx="19081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200" i="1">
                <a:solidFill>
                  <a:schemeClr val="tx1"/>
                </a:solidFill>
                <a:latin typeface="Verdana" charset="0"/>
                <a:ea typeface="ＭＳ Ｐゴシック" charset="0"/>
                <a:cs typeface="ＭＳ Ｐゴシック" charset="0"/>
              </a:defRPr>
            </a:lvl1pPr>
            <a:lvl2pPr marL="742950" indent="-285750">
              <a:defRPr sz="1200" i="1">
                <a:solidFill>
                  <a:schemeClr val="tx1"/>
                </a:solidFill>
                <a:latin typeface="Verdana" charset="0"/>
                <a:ea typeface="ＭＳ Ｐゴシック" charset="0"/>
              </a:defRPr>
            </a:lvl2pPr>
            <a:lvl3pPr marL="1143000" indent="-228600">
              <a:defRPr sz="1200" i="1">
                <a:solidFill>
                  <a:schemeClr val="tx1"/>
                </a:solidFill>
                <a:latin typeface="Verdana" charset="0"/>
                <a:ea typeface="ＭＳ Ｐゴシック" charset="0"/>
              </a:defRPr>
            </a:lvl3pPr>
            <a:lvl4pPr marL="1600200" indent="-228600">
              <a:defRPr sz="1200" i="1">
                <a:solidFill>
                  <a:schemeClr val="tx1"/>
                </a:solidFill>
                <a:latin typeface="Verdana" charset="0"/>
                <a:ea typeface="ＭＳ Ｐゴシック" charset="0"/>
              </a:defRPr>
            </a:lvl4pPr>
            <a:lvl5pPr marL="2057400" indent="-228600">
              <a:defRPr sz="1200" i="1">
                <a:solidFill>
                  <a:schemeClr val="tx1"/>
                </a:solidFill>
                <a:latin typeface="Verdana" charset="0"/>
                <a:ea typeface="ＭＳ Ｐゴシック" charset="0"/>
              </a:defRPr>
            </a:lvl5pPr>
            <a:lvl6pPr marL="2514600" indent="-228600" eaLnBrk="0" fontAlgn="base" hangingPunct="0">
              <a:spcBef>
                <a:spcPct val="0"/>
              </a:spcBef>
              <a:spcAft>
                <a:spcPct val="0"/>
              </a:spcAft>
              <a:defRPr sz="1200" i="1">
                <a:solidFill>
                  <a:schemeClr val="tx1"/>
                </a:solidFill>
                <a:latin typeface="Verdana" charset="0"/>
                <a:ea typeface="ＭＳ Ｐゴシック" charset="0"/>
              </a:defRPr>
            </a:lvl6pPr>
            <a:lvl7pPr marL="2971800" indent="-228600" eaLnBrk="0" fontAlgn="base" hangingPunct="0">
              <a:spcBef>
                <a:spcPct val="0"/>
              </a:spcBef>
              <a:spcAft>
                <a:spcPct val="0"/>
              </a:spcAft>
              <a:defRPr sz="1200" i="1">
                <a:solidFill>
                  <a:schemeClr val="tx1"/>
                </a:solidFill>
                <a:latin typeface="Verdana" charset="0"/>
                <a:ea typeface="ＭＳ Ｐゴシック" charset="0"/>
              </a:defRPr>
            </a:lvl7pPr>
            <a:lvl8pPr marL="3429000" indent="-228600" eaLnBrk="0" fontAlgn="base" hangingPunct="0">
              <a:spcBef>
                <a:spcPct val="0"/>
              </a:spcBef>
              <a:spcAft>
                <a:spcPct val="0"/>
              </a:spcAft>
              <a:defRPr sz="1200" i="1">
                <a:solidFill>
                  <a:schemeClr val="tx1"/>
                </a:solidFill>
                <a:latin typeface="Verdana" charset="0"/>
                <a:ea typeface="ＭＳ Ｐゴシック" charset="0"/>
              </a:defRPr>
            </a:lvl8pPr>
            <a:lvl9pPr marL="3886200" indent="-228600" eaLnBrk="0" fontAlgn="base" hangingPunct="0">
              <a:spcBef>
                <a:spcPct val="0"/>
              </a:spcBef>
              <a:spcAft>
                <a:spcPct val="0"/>
              </a:spcAft>
              <a:defRPr sz="1200" i="1">
                <a:solidFill>
                  <a:schemeClr val="tx1"/>
                </a:solidFill>
                <a:latin typeface="Verdana" charset="0"/>
                <a:ea typeface="ＭＳ Ｐゴシック" charset="0"/>
              </a:defRPr>
            </a:lvl9pPr>
          </a:lstStyle>
          <a:p>
            <a:r>
              <a:rPr lang="en-US" sz="1000"/>
              <a:t>grano con plano basal</a:t>
            </a:r>
          </a:p>
          <a:p>
            <a:r>
              <a:rPr lang="en-US" sz="1000"/>
              <a:t>inclinado hacia la izquierda</a:t>
            </a:r>
          </a:p>
        </p:txBody>
      </p:sp>
      <p:sp>
        <p:nvSpPr>
          <p:cNvPr id="69654" name="Text Box 23"/>
          <p:cNvSpPr txBox="1">
            <a:spLocks noChangeArrowheads="1"/>
          </p:cNvSpPr>
          <p:nvPr/>
        </p:nvSpPr>
        <p:spPr bwMode="auto">
          <a:xfrm>
            <a:off x="331788" y="2668588"/>
            <a:ext cx="1835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200" i="1">
                <a:solidFill>
                  <a:schemeClr val="tx1"/>
                </a:solidFill>
                <a:latin typeface="Verdana" charset="0"/>
                <a:ea typeface="ＭＳ Ｐゴシック" charset="0"/>
                <a:cs typeface="ＭＳ Ｐゴシック" charset="0"/>
              </a:defRPr>
            </a:lvl1pPr>
            <a:lvl2pPr marL="742950" indent="-285750">
              <a:defRPr sz="1200" i="1">
                <a:solidFill>
                  <a:schemeClr val="tx1"/>
                </a:solidFill>
                <a:latin typeface="Verdana" charset="0"/>
                <a:ea typeface="ＭＳ Ｐゴシック" charset="0"/>
              </a:defRPr>
            </a:lvl2pPr>
            <a:lvl3pPr marL="1143000" indent="-228600">
              <a:defRPr sz="1200" i="1">
                <a:solidFill>
                  <a:schemeClr val="tx1"/>
                </a:solidFill>
                <a:latin typeface="Verdana" charset="0"/>
                <a:ea typeface="ＭＳ Ｐゴシック" charset="0"/>
              </a:defRPr>
            </a:lvl3pPr>
            <a:lvl4pPr marL="1600200" indent="-228600">
              <a:defRPr sz="1200" i="1">
                <a:solidFill>
                  <a:schemeClr val="tx1"/>
                </a:solidFill>
                <a:latin typeface="Verdana" charset="0"/>
                <a:ea typeface="ＭＳ Ｐゴシック" charset="0"/>
              </a:defRPr>
            </a:lvl4pPr>
            <a:lvl5pPr marL="2057400" indent="-228600">
              <a:defRPr sz="1200" i="1">
                <a:solidFill>
                  <a:schemeClr val="tx1"/>
                </a:solidFill>
                <a:latin typeface="Verdana" charset="0"/>
                <a:ea typeface="ＭＳ Ｐゴシック" charset="0"/>
              </a:defRPr>
            </a:lvl5pPr>
            <a:lvl6pPr marL="2514600" indent="-228600" eaLnBrk="0" fontAlgn="base" hangingPunct="0">
              <a:spcBef>
                <a:spcPct val="0"/>
              </a:spcBef>
              <a:spcAft>
                <a:spcPct val="0"/>
              </a:spcAft>
              <a:defRPr sz="1200" i="1">
                <a:solidFill>
                  <a:schemeClr val="tx1"/>
                </a:solidFill>
                <a:latin typeface="Verdana" charset="0"/>
                <a:ea typeface="ＭＳ Ｐゴシック" charset="0"/>
              </a:defRPr>
            </a:lvl6pPr>
            <a:lvl7pPr marL="2971800" indent="-228600" eaLnBrk="0" fontAlgn="base" hangingPunct="0">
              <a:spcBef>
                <a:spcPct val="0"/>
              </a:spcBef>
              <a:spcAft>
                <a:spcPct val="0"/>
              </a:spcAft>
              <a:defRPr sz="1200" i="1">
                <a:solidFill>
                  <a:schemeClr val="tx1"/>
                </a:solidFill>
                <a:latin typeface="Verdana" charset="0"/>
                <a:ea typeface="ＭＳ Ｐゴシック" charset="0"/>
              </a:defRPr>
            </a:lvl7pPr>
            <a:lvl8pPr marL="3429000" indent="-228600" eaLnBrk="0" fontAlgn="base" hangingPunct="0">
              <a:spcBef>
                <a:spcPct val="0"/>
              </a:spcBef>
              <a:spcAft>
                <a:spcPct val="0"/>
              </a:spcAft>
              <a:defRPr sz="1200" i="1">
                <a:solidFill>
                  <a:schemeClr val="tx1"/>
                </a:solidFill>
                <a:latin typeface="Verdana" charset="0"/>
                <a:ea typeface="ＭＳ Ｐゴシック" charset="0"/>
              </a:defRPr>
            </a:lvl8pPr>
            <a:lvl9pPr marL="3886200" indent="-228600" eaLnBrk="0" fontAlgn="base" hangingPunct="0">
              <a:spcBef>
                <a:spcPct val="0"/>
              </a:spcBef>
              <a:spcAft>
                <a:spcPct val="0"/>
              </a:spcAft>
              <a:defRPr sz="1200" i="1">
                <a:solidFill>
                  <a:schemeClr val="tx1"/>
                </a:solidFill>
                <a:latin typeface="Verdana" charset="0"/>
                <a:ea typeface="ＭＳ Ｐゴシック" charset="0"/>
              </a:defRPr>
            </a:lvl9pPr>
          </a:lstStyle>
          <a:p>
            <a:r>
              <a:rPr lang="en-US" sz="1000"/>
              <a:t>grano con plano basal</a:t>
            </a:r>
          </a:p>
          <a:p>
            <a:r>
              <a:rPr lang="en-US" sz="1000"/>
              <a:t>inclinado hacia la derecha</a:t>
            </a:r>
          </a:p>
        </p:txBody>
      </p:sp>
      <p:sp>
        <p:nvSpPr>
          <p:cNvPr id="69655" name="Freeform 27"/>
          <p:cNvSpPr>
            <a:spLocks/>
          </p:cNvSpPr>
          <p:nvPr/>
        </p:nvSpPr>
        <p:spPr bwMode="auto">
          <a:xfrm>
            <a:off x="5900738" y="2217738"/>
            <a:ext cx="304800" cy="144462"/>
          </a:xfrm>
          <a:custGeom>
            <a:avLst/>
            <a:gdLst>
              <a:gd name="T0" fmla="*/ 0 w 192"/>
              <a:gd name="T1" fmla="*/ 0 h 91"/>
              <a:gd name="T2" fmla="*/ 2147483647 w 192"/>
              <a:gd name="T3" fmla="*/ 2147483647 h 91"/>
              <a:gd name="T4" fmla="*/ 2147483647 w 192"/>
              <a:gd name="T5" fmla="*/ 2147483647 h 91"/>
              <a:gd name="T6" fmla="*/ 0 60000 65536"/>
              <a:gd name="T7" fmla="*/ 0 60000 65536"/>
              <a:gd name="T8" fmla="*/ 0 60000 65536"/>
              <a:gd name="T9" fmla="*/ 0 w 192"/>
              <a:gd name="T10" fmla="*/ 0 h 91"/>
              <a:gd name="T11" fmla="*/ 192 w 192"/>
              <a:gd name="T12" fmla="*/ 91 h 91"/>
            </a:gdLst>
            <a:ahLst/>
            <a:cxnLst>
              <a:cxn ang="T6">
                <a:pos x="T0" y="T1"/>
              </a:cxn>
              <a:cxn ang="T7">
                <a:pos x="T2" y="T3"/>
              </a:cxn>
              <a:cxn ang="T8">
                <a:pos x="T4" y="T5"/>
              </a:cxn>
            </a:cxnLst>
            <a:rect l="T9" t="T10" r="T11" b="T12"/>
            <a:pathLst>
              <a:path w="192" h="91">
                <a:moveTo>
                  <a:pt x="0" y="0"/>
                </a:moveTo>
                <a:lnTo>
                  <a:pt x="192" y="91"/>
                </a:lnTo>
                <a:lnTo>
                  <a:pt x="139" y="16"/>
                </a:lnTo>
              </a:path>
            </a:pathLst>
          </a:custGeom>
          <a:noFill/>
          <a:ln w="19050">
            <a:solidFill>
              <a:srgbClr val="1921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s-ES_tradnl"/>
          </a:p>
        </p:txBody>
      </p:sp>
      <p:sp>
        <p:nvSpPr>
          <p:cNvPr id="69656" name="Freeform 28"/>
          <p:cNvSpPr>
            <a:spLocks/>
          </p:cNvSpPr>
          <p:nvPr/>
        </p:nvSpPr>
        <p:spPr bwMode="auto">
          <a:xfrm flipH="1">
            <a:off x="4960938" y="3957638"/>
            <a:ext cx="304800" cy="144462"/>
          </a:xfrm>
          <a:custGeom>
            <a:avLst/>
            <a:gdLst>
              <a:gd name="T0" fmla="*/ 0 w 192"/>
              <a:gd name="T1" fmla="*/ 0 h 91"/>
              <a:gd name="T2" fmla="*/ 2147483647 w 192"/>
              <a:gd name="T3" fmla="*/ 2147483647 h 91"/>
              <a:gd name="T4" fmla="*/ 2147483647 w 192"/>
              <a:gd name="T5" fmla="*/ 2147483647 h 91"/>
              <a:gd name="T6" fmla="*/ 0 60000 65536"/>
              <a:gd name="T7" fmla="*/ 0 60000 65536"/>
              <a:gd name="T8" fmla="*/ 0 60000 65536"/>
              <a:gd name="T9" fmla="*/ 0 w 192"/>
              <a:gd name="T10" fmla="*/ 0 h 91"/>
              <a:gd name="T11" fmla="*/ 192 w 192"/>
              <a:gd name="T12" fmla="*/ 91 h 91"/>
            </a:gdLst>
            <a:ahLst/>
            <a:cxnLst>
              <a:cxn ang="T6">
                <a:pos x="T0" y="T1"/>
              </a:cxn>
              <a:cxn ang="T7">
                <a:pos x="T2" y="T3"/>
              </a:cxn>
              <a:cxn ang="T8">
                <a:pos x="T4" y="T5"/>
              </a:cxn>
            </a:cxnLst>
            <a:rect l="T9" t="T10" r="T11" b="T12"/>
            <a:pathLst>
              <a:path w="192" h="91">
                <a:moveTo>
                  <a:pt x="0" y="0"/>
                </a:moveTo>
                <a:lnTo>
                  <a:pt x="192" y="91"/>
                </a:lnTo>
                <a:lnTo>
                  <a:pt x="139" y="16"/>
                </a:lnTo>
              </a:path>
            </a:pathLst>
          </a:custGeom>
          <a:noFill/>
          <a:ln w="19050">
            <a:solidFill>
              <a:srgbClr val="1921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s-ES_tradnl"/>
          </a:p>
        </p:txBody>
      </p:sp>
      <p:sp>
        <p:nvSpPr>
          <p:cNvPr id="69657" name="Freeform 29"/>
          <p:cNvSpPr>
            <a:spLocks/>
          </p:cNvSpPr>
          <p:nvPr/>
        </p:nvSpPr>
        <p:spPr bwMode="auto">
          <a:xfrm rot="10800000" flipH="1">
            <a:off x="5113338" y="4014788"/>
            <a:ext cx="304800" cy="144462"/>
          </a:xfrm>
          <a:custGeom>
            <a:avLst/>
            <a:gdLst>
              <a:gd name="T0" fmla="*/ 0 w 192"/>
              <a:gd name="T1" fmla="*/ 0 h 91"/>
              <a:gd name="T2" fmla="*/ 2147483647 w 192"/>
              <a:gd name="T3" fmla="*/ 2147483647 h 91"/>
              <a:gd name="T4" fmla="*/ 2147483647 w 192"/>
              <a:gd name="T5" fmla="*/ 2147483647 h 91"/>
              <a:gd name="T6" fmla="*/ 0 60000 65536"/>
              <a:gd name="T7" fmla="*/ 0 60000 65536"/>
              <a:gd name="T8" fmla="*/ 0 60000 65536"/>
              <a:gd name="T9" fmla="*/ 0 w 192"/>
              <a:gd name="T10" fmla="*/ 0 h 91"/>
              <a:gd name="T11" fmla="*/ 192 w 192"/>
              <a:gd name="T12" fmla="*/ 91 h 91"/>
            </a:gdLst>
            <a:ahLst/>
            <a:cxnLst>
              <a:cxn ang="T6">
                <a:pos x="T0" y="T1"/>
              </a:cxn>
              <a:cxn ang="T7">
                <a:pos x="T2" y="T3"/>
              </a:cxn>
              <a:cxn ang="T8">
                <a:pos x="T4" y="T5"/>
              </a:cxn>
            </a:cxnLst>
            <a:rect l="T9" t="T10" r="T11" b="T12"/>
            <a:pathLst>
              <a:path w="192" h="91">
                <a:moveTo>
                  <a:pt x="0" y="0"/>
                </a:moveTo>
                <a:lnTo>
                  <a:pt x="192" y="91"/>
                </a:lnTo>
                <a:lnTo>
                  <a:pt x="139" y="16"/>
                </a:lnTo>
              </a:path>
            </a:pathLst>
          </a:custGeom>
          <a:noFill/>
          <a:ln w="19050">
            <a:solidFill>
              <a:srgbClr val="1921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s-ES_tradnl"/>
          </a:p>
        </p:txBody>
      </p:sp>
      <p:sp>
        <p:nvSpPr>
          <p:cNvPr id="69658" name="Freeform 30"/>
          <p:cNvSpPr>
            <a:spLocks/>
          </p:cNvSpPr>
          <p:nvPr/>
        </p:nvSpPr>
        <p:spPr bwMode="auto">
          <a:xfrm flipH="1" flipV="1">
            <a:off x="5635625" y="2252663"/>
            <a:ext cx="271463" cy="128587"/>
          </a:xfrm>
          <a:custGeom>
            <a:avLst/>
            <a:gdLst>
              <a:gd name="T0" fmla="*/ 0 w 192"/>
              <a:gd name="T1" fmla="*/ 0 h 91"/>
              <a:gd name="T2" fmla="*/ 2147483647 w 192"/>
              <a:gd name="T3" fmla="*/ 2147483647 h 91"/>
              <a:gd name="T4" fmla="*/ 2147483647 w 192"/>
              <a:gd name="T5" fmla="*/ 2147483647 h 91"/>
              <a:gd name="T6" fmla="*/ 0 60000 65536"/>
              <a:gd name="T7" fmla="*/ 0 60000 65536"/>
              <a:gd name="T8" fmla="*/ 0 60000 65536"/>
              <a:gd name="T9" fmla="*/ 0 w 192"/>
              <a:gd name="T10" fmla="*/ 0 h 91"/>
              <a:gd name="T11" fmla="*/ 192 w 192"/>
              <a:gd name="T12" fmla="*/ 91 h 91"/>
            </a:gdLst>
            <a:ahLst/>
            <a:cxnLst>
              <a:cxn ang="T6">
                <a:pos x="T0" y="T1"/>
              </a:cxn>
              <a:cxn ang="T7">
                <a:pos x="T2" y="T3"/>
              </a:cxn>
              <a:cxn ang="T8">
                <a:pos x="T4" y="T5"/>
              </a:cxn>
            </a:cxnLst>
            <a:rect l="T9" t="T10" r="T11" b="T12"/>
            <a:pathLst>
              <a:path w="192" h="91">
                <a:moveTo>
                  <a:pt x="0" y="0"/>
                </a:moveTo>
                <a:lnTo>
                  <a:pt x="192" y="91"/>
                </a:lnTo>
                <a:lnTo>
                  <a:pt x="139" y="16"/>
                </a:lnTo>
              </a:path>
            </a:pathLst>
          </a:custGeom>
          <a:noFill/>
          <a:ln w="19050">
            <a:solidFill>
              <a:srgbClr val="1921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s-ES_tradnl"/>
          </a:p>
        </p:txBody>
      </p:sp>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433" name="Group 39"/>
          <p:cNvGrpSpPr>
            <a:grpSpLocks/>
          </p:cNvGrpSpPr>
          <p:nvPr/>
        </p:nvGrpSpPr>
        <p:grpSpPr bwMode="auto">
          <a:xfrm>
            <a:off x="2506663" y="4198938"/>
            <a:ext cx="3448050" cy="1117600"/>
            <a:chOff x="3488" y="1112"/>
            <a:chExt cx="2172" cy="704"/>
          </a:xfrm>
        </p:grpSpPr>
        <p:sp>
          <p:nvSpPr>
            <p:cNvPr id="18458" name="Rectangle 35"/>
            <p:cNvSpPr>
              <a:spLocks noChangeArrowheads="1"/>
            </p:cNvSpPr>
            <p:nvPr/>
          </p:nvSpPr>
          <p:spPr bwMode="auto">
            <a:xfrm>
              <a:off x="3488" y="1112"/>
              <a:ext cx="1840" cy="704"/>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18459" name="Text Box 36"/>
            <p:cNvSpPr txBox="1">
              <a:spLocks noChangeArrowheads="1"/>
            </p:cNvSpPr>
            <p:nvPr/>
          </p:nvSpPr>
          <p:spPr bwMode="auto">
            <a:xfrm>
              <a:off x="3630" y="1153"/>
              <a:ext cx="2030" cy="4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200" i="1">
                  <a:solidFill>
                    <a:schemeClr val="tx1"/>
                  </a:solidFill>
                  <a:latin typeface="Verdana" charset="0"/>
                  <a:ea typeface="ＭＳ Ｐゴシック" charset="0"/>
                  <a:cs typeface="ＭＳ Ｐゴシック" charset="0"/>
                </a:defRPr>
              </a:lvl1pPr>
              <a:lvl2pPr marL="742950" indent="-285750">
                <a:defRPr sz="1200" i="1">
                  <a:solidFill>
                    <a:schemeClr val="tx1"/>
                  </a:solidFill>
                  <a:latin typeface="Verdana" charset="0"/>
                  <a:ea typeface="ＭＳ Ｐゴシック" charset="0"/>
                </a:defRPr>
              </a:lvl2pPr>
              <a:lvl3pPr marL="1143000" indent="-228600">
                <a:defRPr sz="1200" i="1">
                  <a:solidFill>
                    <a:schemeClr val="tx1"/>
                  </a:solidFill>
                  <a:latin typeface="Verdana" charset="0"/>
                  <a:ea typeface="ＭＳ Ｐゴシック" charset="0"/>
                </a:defRPr>
              </a:lvl3pPr>
              <a:lvl4pPr marL="1600200" indent="-228600">
                <a:defRPr sz="1200" i="1">
                  <a:solidFill>
                    <a:schemeClr val="tx1"/>
                  </a:solidFill>
                  <a:latin typeface="Verdana" charset="0"/>
                  <a:ea typeface="ＭＳ Ｐゴシック" charset="0"/>
                </a:defRPr>
              </a:lvl4pPr>
              <a:lvl5pPr marL="2057400" indent="-228600">
                <a:defRPr sz="1200" i="1">
                  <a:solidFill>
                    <a:schemeClr val="tx1"/>
                  </a:solidFill>
                  <a:latin typeface="Verdana" charset="0"/>
                  <a:ea typeface="ＭＳ Ｐゴシック" charset="0"/>
                </a:defRPr>
              </a:lvl5pPr>
              <a:lvl6pPr marL="2514600" indent="-228600" eaLnBrk="0" fontAlgn="base" hangingPunct="0">
                <a:spcBef>
                  <a:spcPct val="0"/>
                </a:spcBef>
                <a:spcAft>
                  <a:spcPct val="0"/>
                </a:spcAft>
                <a:defRPr sz="1200" i="1">
                  <a:solidFill>
                    <a:schemeClr val="tx1"/>
                  </a:solidFill>
                  <a:latin typeface="Verdana" charset="0"/>
                  <a:ea typeface="ＭＳ Ｐゴシック" charset="0"/>
                </a:defRPr>
              </a:lvl6pPr>
              <a:lvl7pPr marL="2971800" indent="-228600" eaLnBrk="0" fontAlgn="base" hangingPunct="0">
                <a:spcBef>
                  <a:spcPct val="0"/>
                </a:spcBef>
                <a:spcAft>
                  <a:spcPct val="0"/>
                </a:spcAft>
                <a:defRPr sz="1200" i="1">
                  <a:solidFill>
                    <a:schemeClr val="tx1"/>
                  </a:solidFill>
                  <a:latin typeface="Verdana" charset="0"/>
                  <a:ea typeface="ＭＳ Ｐゴシック" charset="0"/>
                </a:defRPr>
              </a:lvl7pPr>
              <a:lvl8pPr marL="3429000" indent="-228600" eaLnBrk="0" fontAlgn="base" hangingPunct="0">
                <a:spcBef>
                  <a:spcPct val="0"/>
                </a:spcBef>
                <a:spcAft>
                  <a:spcPct val="0"/>
                </a:spcAft>
                <a:defRPr sz="1200" i="1">
                  <a:solidFill>
                    <a:schemeClr val="tx1"/>
                  </a:solidFill>
                  <a:latin typeface="Verdana" charset="0"/>
                  <a:ea typeface="ＭＳ Ｐゴシック" charset="0"/>
                </a:defRPr>
              </a:lvl8pPr>
              <a:lvl9pPr marL="3886200" indent="-228600" eaLnBrk="0" fontAlgn="base" hangingPunct="0">
                <a:spcBef>
                  <a:spcPct val="0"/>
                </a:spcBef>
                <a:spcAft>
                  <a:spcPct val="0"/>
                </a:spcAft>
                <a:defRPr sz="1200" i="1">
                  <a:solidFill>
                    <a:schemeClr val="tx1"/>
                  </a:solidFill>
                  <a:latin typeface="Verdana" charset="0"/>
                  <a:ea typeface="ＭＳ Ｐゴシック" charset="0"/>
                </a:defRPr>
              </a:lvl9pPr>
            </a:lstStyle>
            <a:p>
              <a:r>
                <a:rPr lang="en-US" sz="3600" i="0">
                  <a:latin typeface="Symbol" charset="0"/>
                </a:rPr>
                <a:t></a:t>
              </a:r>
              <a:r>
                <a:rPr lang="en-US" sz="2800" i="0"/>
                <a:t> = K </a:t>
              </a:r>
              <a:r>
                <a:rPr lang="en-US" sz="2800" i="0">
                  <a:latin typeface="Symbol" charset="0"/>
                </a:rPr>
                <a:t></a:t>
              </a:r>
              <a:r>
                <a:rPr lang="en-US" sz="2800" i="0" baseline="30000"/>
                <a:t>m</a:t>
              </a:r>
              <a:r>
                <a:rPr lang="en-US" sz="3600" i="0"/>
                <a:t></a:t>
              </a:r>
              <a:r>
                <a:rPr lang="en-US" sz="2800" i="0"/>
                <a:t></a:t>
              </a:r>
              <a:r>
                <a:rPr lang="en-US" sz="2800" i="0" baseline="30000"/>
                <a:t>b</a:t>
              </a:r>
              <a:endParaRPr lang="en-US" sz="2800" baseline="30000"/>
            </a:p>
          </p:txBody>
        </p:sp>
        <p:sp>
          <p:nvSpPr>
            <p:cNvPr id="18460" name="AutoShape 37"/>
            <p:cNvSpPr>
              <a:spLocks noChangeArrowheads="1"/>
            </p:cNvSpPr>
            <p:nvPr/>
          </p:nvSpPr>
          <p:spPr bwMode="auto">
            <a:xfrm>
              <a:off x="3728" y="1240"/>
              <a:ext cx="48" cy="48"/>
            </a:xfrm>
            <a:prstGeom prst="octagon">
              <a:avLst>
                <a:gd name="adj" fmla="val 29287"/>
              </a:avLst>
            </a:prstGeom>
            <a:solidFill>
              <a:schemeClr val="tx1"/>
            </a:solidFill>
            <a:ln w="9525">
              <a:solidFill>
                <a:schemeClr val="bg1"/>
              </a:solidFill>
              <a:miter lim="800000"/>
              <a:headEnd/>
              <a:tailEnd/>
            </a:ln>
          </p:spPr>
          <p:txBody>
            <a:bodyPr wrap="none" anchor="ctr"/>
            <a:lstStyle/>
            <a:p>
              <a:endParaRPr lang="en-US"/>
            </a:p>
          </p:txBody>
        </p:sp>
        <p:sp>
          <p:nvSpPr>
            <p:cNvPr id="18461" name="Text Box 38"/>
            <p:cNvSpPr txBox="1">
              <a:spLocks noChangeArrowheads="1"/>
            </p:cNvSpPr>
            <p:nvPr/>
          </p:nvSpPr>
          <p:spPr bwMode="auto">
            <a:xfrm>
              <a:off x="3990" y="1522"/>
              <a:ext cx="965" cy="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200" i="1">
                  <a:solidFill>
                    <a:schemeClr val="tx1"/>
                  </a:solidFill>
                  <a:latin typeface="Verdana" charset="0"/>
                  <a:ea typeface="ＭＳ Ｐゴシック" charset="0"/>
                  <a:cs typeface="ＭＳ Ｐゴシック" charset="0"/>
                </a:defRPr>
              </a:lvl1pPr>
              <a:lvl2pPr marL="742950" indent="-285750">
                <a:defRPr sz="1200" i="1">
                  <a:solidFill>
                    <a:schemeClr val="tx1"/>
                  </a:solidFill>
                  <a:latin typeface="Verdana" charset="0"/>
                  <a:ea typeface="ＭＳ Ｐゴシック" charset="0"/>
                </a:defRPr>
              </a:lvl2pPr>
              <a:lvl3pPr marL="1143000" indent="-228600">
                <a:defRPr sz="1200" i="1">
                  <a:solidFill>
                    <a:schemeClr val="tx1"/>
                  </a:solidFill>
                  <a:latin typeface="Verdana" charset="0"/>
                  <a:ea typeface="ＭＳ Ｐゴシック" charset="0"/>
                </a:defRPr>
              </a:lvl3pPr>
              <a:lvl4pPr marL="1600200" indent="-228600">
                <a:defRPr sz="1200" i="1">
                  <a:solidFill>
                    <a:schemeClr val="tx1"/>
                  </a:solidFill>
                  <a:latin typeface="Verdana" charset="0"/>
                  <a:ea typeface="ＭＳ Ｐゴシック" charset="0"/>
                </a:defRPr>
              </a:lvl4pPr>
              <a:lvl5pPr marL="2057400" indent="-228600">
                <a:defRPr sz="1200" i="1">
                  <a:solidFill>
                    <a:schemeClr val="tx1"/>
                  </a:solidFill>
                  <a:latin typeface="Verdana" charset="0"/>
                  <a:ea typeface="ＭＳ Ｐゴシック" charset="0"/>
                </a:defRPr>
              </a:lvl5pPr>
              <a:lvl6pPr marL="2514600" indent="-228600" eaLnBrk="0" fontAlgn="base" hangingPunct="0">
                <a:spcBef>
                  <a:spcPct val="0"/>
                </a:spcBef>
                <a:spcAft>
                  <a:spcPct val="0"/>
                </a:spcAft>
                <a:defRPr sz="1200" i="1">
                  <a:solidFill>
                    <a:schemeClr val="tx1"/>
                  </a:solidFill>
                  <a:latin typeface="Verdana" charset="0"/>
                  <a:ea typeface="ＭＳ Ｐゴシック" charset="0"/>
                </a:defRPr>
              </a:lvl6pPr>
              <a:lvl7pPr marL="2971800" indent="-228600" eaLnBrk="0" fontAlgn="base" hangingPunct="0">
                <a:spcBef>
                  <a:spcPct val="0"/>
                </a:spcBef>
                <a:spcAft>
                  <a:spcPct val="0"/>
                </a:spcAft>
                <a:defRPr sz="1200" i="1">
                  <a:solidFill>
                    <a:schemeClr val="tx1"/>
                  </a:solidFill>
                  <a:latin typeface="Verdana" charset="0"/>
                  <a:ea typeface="ＭＳ Ｐゴシック" charset="0"/>
                </a:defRPr>
              </a:lvl7pPr>
              <a:lvl8pPr marL="3429000" indent="-228600" eaLnBrk="0" fontAlgn="base" hangingPunct="0">
                <a:spcBef>
                  <a:spcPct val="0"/>
                </a:spcBef>
                <a:spcAft>
                  <a:spcPct val="0"/>
                </a:spcAft>
                <a:defRPr sz="1200" i="1">
                  <a:solidFill>
                    <a:schemeClr val="tx1"/>
                  </a:solidFill>
                  <a:latin typeface="Verdana" charset="0"/>
                  <a:ea typeface="ＭＳ Ｐゴシック" charset="0"/>
                </a:defRPr>
              </a:lvl8pPr>
              <a:lvl9pPr marL="3886200" indent="-228600" eaLnBrk="0" fontAlgn="base" hangingPunct="0">
                <a:spcBef>
                  <a:spcPct val="0"/>
                </a:spcBef>
                <a:spcAft>
                  <a:spcPct val="0"/>
                </a:spcAft>
                <a:defRPr sz="1200" i="1">
                  <a:solidFill>
                    <a:schemeClr val="tx1"/>
                  </a:solidFill>
                  <a:latin typeface="Verdana" charset="0"/>
                  <a:ea typeface="ＭＳ Ｐゴシック" charset="0"/>
                </a:defRPr>
              </a:lvl9pPr>
            </a:lstStyle>
            <a:p>
              <a:r>
                <a:rPr lang="en-US" sz="1600"/>
                <a:t>K = -C.e</a:t>
              </a:r>
              <a:r>
                <a:rPr lang="en-US" sz="1600" baseline="30000"/>
                <a:t>(Q/kT)</a:t>
              </a:r>
              <a:endParaRPr lang="en-US"/>
            </a:p>
          </p:txBody>
        </p:sp>
      </p:grpSp>
      <p:sp>
        <p:nvSpPr>
          <p:cNvPr id="18434" name="Text Box 6"/>
          <p:cNvSpPr txBox="1">
            <a:spLocks noChangeArrowheads="1"/>
          </p:cNvSpPr>
          <p:nvPr/>
        </p:nvSpPr>
        <p:spPr bwMode="auto">
          <a:xfrm>
            <a:off x="590550" y="66675"/>
            <a:ext cx="8286750" cy="3300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81000" indent="-185738">
              <a:defRPr sz="1200" i="1">
                <a:solidFill>
                  <a:schemeClr val="tx1"/>
                </a:solidFill>
                <a:latin typeface="Verdana" charset="0"/>
                <a:ea typeface="ＭＳ Ｐゴシック" charset="0"/>
                <a:cs typeface="ＭＳ Ｐゴシック" charset="0"/>
              </a:defRPr>
            </a:lvl1pPr>
            <a:lvl2pPr marL="742950" indent="-285750">
              <a:defRPr sz="1200" i="1">
                <a:solidFill>
                  <a:schemeClr val="tx1"/>
                </a:solidFill>
                <a:latin typeface="Verdana" charset="0"/>
                <a:ea typeface="ＭＳ Ｐゴシック" charset="0"/>
              </a:defRPr>
            </a:lvl2pPr>
            <a:lvl3pPr marL="1143000" indent="-228600">
              <a:defRPr sz="1200" i="1">
                <a:solidFill>
                  <a:schemeClr val="tx1"/>
                </a:solidFill>
                <a:latin typeface="Verdana" charset="0"/>
                <a:ea typeface="ＭＳ Ｐゴシック" charset="0"/>
              </a:defRPr>
            </a:lvl3pPr>
            <a:lvl4pPr marL="1600200" indent="-228600">
              <a:defRPr sz="1200" i="1">
                <a:solidFill>
                  <a:schemeClr val="tx1"/>
                </a:solidFill>
                <a:latin typeface="Verdana" charset="0"/>
                <a:ea typeface="ＭＳ Ｐゴシック" charset="0"/>
              </a:defRPr>
            </a:lvl4pPr>
            <a:lvl5pPr marL="2057400" indent="-228600">
              <a:defRPr sz="1200" i="1">
                <a:solidFill>
                  <a:schemeClr val="tx1"/>
                </a:solidFill>
                <a:latin typeface="Verdana" charset="0"/>
                <a:ea typeface="ＭＳ Ｐゴシック" charset="0"/>
              </a:defRPr>
            </a:lvl5pPr>
            <a:lvl6pPr marL="2514600" indent="-228600" eaLnBrk="0" fontAlgn="base" hangingPunct="0">
              <a:spcBef>
                <a:spcPct val="0"/>
              </a:spcBef>
              <a:spcAft>
                <a:spcPct val="0"/>
              </a:spcAft>
              <a:defRPr sz="1200" i="1">
                <a:solidFill>
                  <a:schemeClr val="tx1"/>
                </a:solidFill>
                <a:latin typeface="Verdana" charset="0"/>
                <a:ea typeface="ＭＳ Ｐゴシック" charset="0"/>
              </a:defRPr>
            </a:lvl6pPr>
            <a:lvl7pPr marL="2971800" indent="-228600" eaLnBrk="0" fontAlgn="base" hangingPunct="0">
              <a:spcBef>
                <a:spcPct val="0"/>
              </a:spcBef>
              <a:spcAft>
                <a:spcPct val="0"/>
              </a:spcAft>
              <a:defRPr sz="1200" i="1">
                <a:solidFill>
                  <a:schemeClr val="tx1"/>
                </a:solidFill>
                <a:latin typeface="Verdana" charset="0"/>
                <a:ea typeface="ＭＳ Ｐゴシック" charset="0"/>
              </a:defRPr>
            </a:lvl7pPr>
            <a:lvl8pPr marL="3429000" indent="-228600" eaLnBrk="0" fontAlgn="base" hangingPunct="0">
              <a:spcBef>
                <a:spcPct val="0"/>
              </a:spcBef>
              <a:spcAft>
                <a:spcPct val="0"/>
              </a:spcAft>
              <a:defRPr sz="1200" i="1">
                <a:solidFill>
                  <a:schemeClr val="tx1"/>
                </a:solidFill>
                <a:latin typeface="Verdana" charset="0"/>
                <a:ea typeface="ＭＳ Ｐゴシック" charset="0"/>
              </a:defRPr>
            </a:lvl8pPr>
            <a:lvl9pPr marL="3886200" indent="-228600" eaLnBrk="0" fontAlgn="base" hangingPunct="0">
              <a:spcBef>
                <a:spcPct val="0"/>
              </a:spcBef>
              <a:spcAft>
                <a:spcPct val="0"/>
              </a:spcAft>
              <a:defRPr sz="1200" i="1">
                <a:solidFill>
                  <a:schemeClr val="tx1"/>
                </a:solidFill>
                <a:latin typeface="Verdana" charset="0"/>
                <a:ea typeface="ＭＳ Ｐゴシック" charset="0"/>
              </a:defRPr>
            </a:lvl9pPr>
          </a:lstStyle>
          <a:p>
            <a:endParaRPr lang="en-US" i="0"/>
          </a:p>
          <a:p>
            <a:r>
              <a:rPr lang="en-US" altLang="ja-JP" sz="1800" i="0"/>
              <a:t>"</a:t>
            </a:r>
            <a:r>
              <a:rPr lang="en-US" sz="1800" i="0"/>
              <a:t>creep</a:t>
            </a:r>
            <a:r>
              <a:rPr lang="en-US" altLang="ja-JP" sz="1800"/>
              <a:t>"</a:t>
            </a:r>
            <a:r>
              <a:rPr lang="en-US" altLang="ja-JP"/>
              <a:t>: </a:t>
            </a:r>
            <a:r>
              <a:rPr lang="en-US"/>
              <a:t> termino general para deformaciones </a:t>
            </a:r>
            <a:r>
              <a:rPr lang="en-US" altLang="ja-JP"/>
              <a:t>plasticas lentas causada por esfuerzos diferenciales</a:t>
            </a:r>
          </a:p>
          <a:p>
            <a:endParaRPr lang="en-US" altLang="ja-JP"/>
          </a:p>
          <a:p>
            <a:r>
              <a:rPr lang="en-US" altLang="ja-JP" sz="1400" u="sng"/>
              <a:t>En función del comportamiento mecánico se distinguen</a:t>
            </a:r>
            <a:r>
              <a:rPr lang="en-US" altLang="ja-JP" sz="1400"/>
              <a:t>:</a:t>
            </a:r>
          </a:p>
          <a:p>
            <a:endParaRPr lang="en-US" altLang="ja-JP"/>
          </a:p>
          <a:p>
            <a:pPr>
              <a:buFontTx/>
              <a:buChar char="•"/>
            </a:pPr>
            <a:r>
              <a:rPr lang="en-US" altLang="ja-JP"/>
              <a:t>"Steady-state creep" : esfuerzos y la velocidad de deformación constantes</a:t>
            </a:r>
          </a:p>
          <a:p>
            <a:pPr>
              <a:buFontTx/>
              <a:buChar char="•"/>
            </a:pPr>
            <a:r>
              <a:rPr lang="en-US" altLang="ja-JP"/>
              <a:t>"Work softening" (ablandecimiento): la velocidad de deformación aumenta a esfuerzos constantes</a:t>
            </a:r>
          </a:p>
          <a:p>
            <a:pPr>
              <a:buFontTx/>
              <a:buChar char="•"/>
            </a:pPr>
            <a:r>
              <a:rPr lang="en-US" altLang="ja-JP"/>
              <a:t>"Work hardening" (endurecimiento): la velocidad de deformación disminuye</a:t>
            </a:r>
          </a:p>
          <a:p>
            <a:pPr>
              <a:buFontTx/>
              <a:buChar char="•"/>
            </a:pPr>
            <a:endParaRPr lang="en-US" altLang="ja-JP" sz="1400"/>
          </a:p>
          <a:p>
            <a:r>
              <a:rPr lang="en-US" altLang="ja-JP" sz="1400" u="sng"/>
              <a:t>En función del mecaniso de deformación activo distinguimos</a:t>
            </a:r>
            <a:r>
              <a:rPr lang="en-US" altLang="ja-JP" sz="1400"/>
              <a:t>:</a:t>
            </a:r>
          </a:p>
          <a:p>
            <a:endParaRPr lang="en-US" altLang="ja-JP"/>
          </a:p>
          <a:p>
            <a:pPr>
              <a:buFontTx/>
              <a:buChar char="•"/>
            </a:pPr>
            <a:r>
              <a:rPr lang="en-US" altLang="ja-JP"/>
              <a:t> Solution-precipitation creep (b=3) = disolución por presión</a:t>
            </a:r>
          </a:p>
          <a:p>
            <a:pPr>
              <a:buFontTx/>
              <a:buChar char="•"/>
            </a:pPr>
            <a:r>
              <a:rPr lang="en-US" altLang="ja-JP"/>
              <a:t> Dislocation creep (b=0)</a:t>
            </a:r>
          </a:p>
          <a:p>
            <a:pPr>
              <a:buFontTx/>
              <a:buChar char="•"/>
            </a:pPr>
            <a:r>
              <a:rPr lang="en-US" altLang="ja-JP"/>
              <a:t> Diffusion creep (b=2 o 3 )</a:t>
            </a:r>
          </a:p>
          <a:p>
            <a:pPr>
              <a:buFontTx/>
              <a:buChar char="•"/>
            </a:pPr>
            <a:endParaRPr lang="en-US" altLang="ja-JP"/>
          </a:p>
          <a:p>
            <a:pPr>
              <a:buFontTx/>
              <a:buChar char="•"/>
            </a:pPr>
            <a:r>
              <a:rPr lang="en-US" altLang="ja-JP" sz="1400" i="0" u="sng"/>
              <a:t>Formula general para creep</a:t>
            </a:r>
            <a:r>
              <a:rPr lang="en-US" altLang="ja-JP" sz="1400" i="0"/>
              <a:t>:</a:t>
            </a:r>
            <a:endParaRPr lang="en-US" sz="1400" i="0"/>
          </a:p>
        </p:txBody>
      </p:sp>
      <p:sp>
        <p:nvSpPr>
          <p:cNvPr id="18435" name="Line 7"/>
          <p:cNvSpPr>
            <a:spLocks noChangeShapeType="1"/>
          </p:cNvSpPr>
          <p:nvPr/>
        </p:nvSpPr>
        <p:spPr bwMode="auto">
          <a:xfrm>
            <a:off x="2176463" y="4122738"/>
            <a:ext cx="558800" cy="406400"/>
          </a:xfrm>
          <a:prstGeom prst="line">
            <a:avLst/>
          </a:prstGeom>
          <a:noFill/>
          <a:ln w="9525">
            <a:solidFill>
              <a:srgbClr val="ED181E"/>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s-ES_tradnl"/>
          </a:p>
        </p:txBody>
      </p:sp>
      <p:sp>
        <p:nvSpPr>
          <p:cNvPr id="18436" name="Line 10"/>
          <p:cNvSpPr>
            <a:spLocks noChangeShapeType="1"/>
          </p:cNvSpPr>
          <p:nvPr/>
        </p:nvSpPr>
        <p:spPr bwMode="auto">
          <a:xfrm>
            <a:off x="3502025" y="3878263"/>
            <a:ext cx="473075" cy="638175"/>
          </a:xfrm>
          <a:prstGeom prst="line">
            <a:avLst/>
          </a:prstGeom>
          <a:noFill/>
          <a:ln w="9525">
            <a:solidFill>
              <a:srgbClr val="ED181E"/>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s-ES_tradnl"/>
          </a:p>
        </p:txBody>
      </p:sp>
      <p:sp>
        <p:nvSpPr>
          <p:cNvPr id="18437" name="Line 11"/>
          <p:cNvSpPr>
            <a:spLocks noChangeShapeType="1"/>
          </p:cNvSpPr>
          <p:nvPr/>
        </p:nvSpPr>
        <p:spPr bwMode="auto">
          <a:xfrm flipH="1">
            <a:off x="4322763" y="3490913"/>
            <a:ext cx="457200" cy="949325"/>
          </a:xfrm>
          <a:prstGeom prst="line">
            <a:avLst/>
          </a:prstGeom>
          <a:noFill/>
          <a:ln w="9525">
            <a:solidFill>
              <a:srgbClr val="ED181E"/>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s-ES_tradnl"/>
          </a:p>
        </p:txBody>
      </p:sp>
      <p:sp>
        <p:nvSpPr>
          <p:cNvPr id="18438" name="Line 15"/>
          <p:cNvSpPr>
            <a:spLocks noChangeShapeType="1"/>
          </p:cNvSpPr>
          <p:nvPr/>
        </p:nvSpPr>
        <p:spPr bwMode="auto">
          <a:xfrm flipH="1">
            <a:off x="4802188" y="3779838"/>
            <a:ext cx="758825" cy="609600"/>
          </a:xfrm>
          <a:prstGeom prst="line">
            <a:avLst/>
          </a:prstGeom>
          <a:noFill/>
          <a:ln w="9525">
            <a:solidFill>
              <a:srgbClr val="ED181E"/>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s-ES_tradnl"/>
          </a:p>
        </p:txBody>
      </p:sp>
      <p:sp>
        <p:nvSpPr>
          <p:cNvPr id="18439" name="Text Box 17"/>
          <p:cNvSpPr txBox="1">
            <a:spLocks noChangeArrowheads="1"/>
          </p:cNvSpPr>
          <p:nvPr/>
        </p:nvSpPr>
        <p:spPr bwMode="auto">
          <a:xfrm>
            <a:off x="436563" y="3794125"/>
            <a:ext cx="24241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200" i="1">
                <a:solidFill>
                  <a:schemeClr val="tx1"/>
                </a:solidFill>
                <a:latin typeface="Verdana" charset="0"/>
                <a:ea typeface="ＭＳ Ｐゴシック" charset="0"/>
                <a:cs typeface="ＭＳ Ｐゴシック" charset="0"/>
              </a:defRPr>
            </a:lvl1pPr>
            <a:lvl2pPr marL="742950" indent="-285750">
              <a:defRPr sz="1200" i="1">
                <a:solidFill>
                  <a:schemeClr val="tx1"/>
                </a:solidFill>
                <a:latin typeface="Verdana" charset="0"/>
                <a:ea typeface="ＭＳ Ｐゴシック" charset="0"/>
              </a:defRPr>
            </a:lvl2pPr>
            <a:lvl3pPr marL="1143000" indent="-228600">
              <a:defRPr sz="1200" i="1">
                <a:solidFill>
                  <a:schemeClr val="tx1"/>
                </a:solidFill>
                <a:latin typeface="Verdana" charset="0"/>
                <a:ea typeface="ＭＳ Ｐゴシック" charset="0"/>
              </a:defRPr>
            </a:lvl3pPr>
            <a:lvl4pPr marL="1600200" indent="-228600">
              <a:defRPr sz="1200" i="1">
                <a:solidFill>
                  <a:schemeClr val="tx1"/>
                </a:solidFill>
                <a:latin typeface="Verdana" charset="0"/>
                <a:ea typeface="ＭＳ Ｐゴシック" charset="0"/>
              </a:defRPr>
            </a:lvl4pPr>
            <a:lvl5pPr marL="2057400" indent="-228600">
              <a:defRPr sz="1200" i="1">
                <a:solidFill>
                  <a:schemeClr val="tx1"/>
                </a:solidFill>
                <a:latin typeface="Verdana" charset="0"/>
                <a:ea typeface="ＭＳ Ｐゴシック" charset="0"/>
              </a:defRPr>
            </a:lvl5pPr>
            <a:lvl6pPr marL="2514600" indent="-228600" eaLnBrk="0" fontAlgn="base" hangingPunct="0">
              <a:spcBef>
                <a:spcPct val="0"/>
              </a:spcBef>
              <a:spcAft>
                <a:spcPct val="0"/>
              </a:spcAft>
              <a:defRPr sz="1200" i="1">
                <a:solidFill>
                  <a:schemeClr val="tx1"/>
                </a:solidFill>
                <a:latin typeface="Verdana" charset="0"/>
                <a:ea typeface="ＭＳ Ｐゴシック" charset="0"/>
              </a:defRPr>
            </a:lvl6pPr>
            <a:lvl7pPr marL="2971800" indent="-228600" eaLnBrk="0" fontAlgn="base" hangingPunct="0">
              <a:spcBef>
                <a:spcPct val="0"/>
              </a:spcBef>
              <a:spcAft>
                <a:spcPct val="0"/>
              </a:spcAft>
              <a:defRPr sz="1200" i="1">
                <a:solidFill>
                  <a:schemeClr val="tx1"/>
                </a:solidFill>
                <a:latin typeface="Verdana" charset="0"/>
                <a:ea typeface="ＭＳ Ｐゴシック" charset="0"/>
              </a:defRPr>
            </a:lvl7pPr>
            <a:lvl8pPr marL="3429000" indent="-228600" eaLnBrk="0" fontAlgn="base" hangingPunct="0">
              <a:spcBef>
                <a:spcPct val="0"/>
              </a:spcBef>
              <a:spcAft>
                <a:spcPct val="0"/>
              </a:spcAft>
              <a:defRPr sz="1200" i="1">
                <a:solidFill>
                  <a:schemeClr val="tx1"/>
                </a:solidFill>
                <a:latin typeface="Verdana" charset="0"/>
                <a:ea typeface="ＭＳ Ｐゴシック" charset="0"/>
              </a:defRPr>
            </a:lvl8pPr>
            <a:lvl9pPr marL="3886200" indent="-228600" eaLnBrk="0" fontAlgn="base" hangingPunct="0">
              <a:spcBef>
                <a:spcPct val="0"/>
              </a:spcBef>
              <a:spcAft>
                <a:spcPct val="0"/>
              </a:spcAft>
              <a:defRPr sz="1200" i="1">
                <a:solidFill>
                  <a:schemeClr val="tx1"/>
                </a:solidFill>
                <a:latin typeface="Verdana" charset="0"/>
                <a:ea typeface="ＭＳ Ｐゴシック" charset="0"/>
              </a:defRPr>
            </a:lvl9pPr>
          </a:lstStyle>
          <a:p>
            <a:r>
              <a:rPr lang="en-US" sz="2400">
                <a:solidFill>
                  <a:srgbClr val="1921FF"/>
                </a:solidFill>
                <a:latin typeface="Symbol" charset="0"/>
              </a:rPr>
              <a:t></a:t>
            </a:r>
            <a:r>
              <a:rPr lang="en-US" sz="1600">
                <a:solidFill>
                  <a:srgbClr val="1921FF"/>
                </a:solidFill>
                <a:latin typeface="Symbol" charset="0"/>
              </a:rPr>
              <a:t></a:t>
            </a:r>
            <a:r>
              <a:rPr lang="en-US">
                <a:solidFill>
                  <a:srgbClr val="1921FF"/>
                </a:solidFill>
              </a:rPr>
              <a:t>velocidad de deformaci</a:t>
            </a:r>
            <a:r>
              <a:rPr lang="en-US" altLang="ja-JP">
                <a:solidFill>
                  <a:srgbClr val="1921FF"/>
                </a:solidFill>
              </a:rPr>
              <a:t>ón</a:t>
            </a:r>
            <a:endParaRPr lang="en-US">
              <a:solidFill>
                <a:srgbClr val="1921FF"/>
              </a:solidFill>
            </a:endParaRPr>
          </a:p>
        </p:txBody>
      </p:sp>
      <p:sp>
        <p:nvSpPr>
          <p:cNvPr id="18440" name="Text Box 19"/>
          <p:cNvSpPr txBox="1">
            <a:spLocks noChangeArrowheads="1"/>
          </p:cNvSpPr>
          <p:nvPr/>
        </p:nvSpPr>
        <p:spPr bwMode="auto">
          <a:xfrm>
            <a:off x="2574925" y="3587750"/>
            <a:ext cx="21907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200" i="1">
                <a:solidFill>
                  <a:schemeClr val="tx1"/>
                </a:solidFill>
                <a:latin typeface="Verdana" charset="0"/>
                <a:ea typeface="ＭＳ Ｐゴシック" charset="0"/>
                <a:cs typeface="ＭＳ Ｐゴシック" charset="0"/>
              </a:defRPr>
            </a:lvl1pPr>
            <a:lvl2pPr marL="742950" indent="-285750">
              <a:defRPr sz="1200" i="1">
                <a:solidFill>
                  <a:schemeClr val="tx1"/>
                </a:solidFill>
                <a:latin typeface="Verdana" charset="0"/>
                <a:ea typeface="ＭＳ Ｐゴシック" charset="0"/>
              </a:defRPr>
            </a:lvl2pPr>
            <a:lvl3pPr marL="1143000" indent="-228600">
              <a:defRPr sz="1200" i="1">
                <a:solidFill>
                  <a:schemeClr val="tx1"/>
                </a:solidFill>
                <a:latin typeface="Verdana" charset="0"/>
                <a:ea typeface="ＭＳ Ｐゴシック" charset="0"/>
              </a:defRPr>
            </a:lvl3pPr>
            <a:lvl4pPr marL="1600200" indent="-228600">
              <a:defRPr sz="1200" i="1">
                <a:solidFill>
                  <a:schemeClr val="tx1"/>
                </a:solidFill>
                <a:latin typeface="Verdana" charset="0"/>
                <a:ea typeface="ＭＳ Ｐゴシック" charset="0"/>
              </a:defRPr>
            </a:lvl4pPr>
            <a:lvl5pPr marL="2057400" indent="-228600">
              <a:defRPr sz="1200" i="1">
                <a:solidFill>
                  <a:schemeClr val="tx1"/>
                </a:solidFill>
                <a:latin typeface="Verdana" charset="0"/>
                <a:ea typeface="ＭＳ Ｐゴシック" charset="0"/>
              </a:defRPr>
            </a:lvl5pPr>
            <a:lvl6pPr marL="2514600" indent="-228600" eaLnBrk="0" fontAlgn="base" hangingPunct="0">
              <a:spcBef>
                <a:spcPct val="0"/>
              </a:spcBef>
              <a:spcAft>
                <a:spcPct val="0"/>
              </a:spcAft>
              <a:defRPr sz="1200" i="1">
                <a:solidFill>
                  <a:schemeClr val="tx1"/>
                </a:solidFill>
                <a:latin typeface="Verdana" charset="0"/>
                <a:ea typeface="ＭＳ Ｐゴシック" charset="0"/>
              </a:defRPr>
            </a:lvl6pPr>
            <a:lvl7pPr marL="2971800" indent="-228600" eaLnBrk="0" fontAlgn="base" hangingPunct="0">
              <a:spcBef>
                <a:spcPct val="0"/>
              </a:spcBef>
              <a:spcAft>
                <a:spcPct val="0"/>
              </a:spcAft>
              <a:defRPr sz="1200" i="1">
                <a:solidFill>
                  <a:schemeClr val="tx1"/>
                </a:solidFill>
                <a:latin typeface="Verdana" charset="0"/>
                <a:ea typeface="ＭＳ Ｐゴシック" charset="0"/>
              </a:defRPr>
            </a:lvl7pPr>
            <a:lvl8pPr marL="3429000" indent="-228600" eaLnBrk="0" fontAlgn="base" hangingPunct="0">
              <a:spcBef>
                <a:spcPct val="0"/>
              </a:spcBef>
              <a:spcAft>
                <a:spcPct val="0"/>
              </a:spcAft>
              <a:defRPr sz="1200" i="1">
                <a:solidFill>
                  <a:schemeClr val="tx1"/>
                </a:solidFill>
                <a:latin typeface="Verdana" charset="0"/>
                <a:ea typeface="ＭＳ Ｐゴシック" charset="0"/>
              </a:defRPr>
            </a:lvl8pPr>
            <a:lvl9pPr marL="3886200" indent="-228600" eaLnBrk="0" fontAlgn="base" hangingPunct="0">
              <a:spcBef>
                <a:spcPct val="0"/>
              </a:spcBef>
              <a:spcAft>
                <a:spcPct val="0"/>
              </a:spcAft>
              <a:defRPr sz="1200" i="1">
                <a:solidFill>
                  <a:schemeClr val="tx1"/>
                </a:solidFill>
                <a:latin typeface="Verdana" charset="0"/>
                <a:ea typeface="ＭＳ Ｐゴシック" charset="0"/>
              </a:defRPr>
            </a:lvl9pPr>
          </a:lstStyle>
          <a:p>
            <a:r>
              <a:rPr lang="en-US" sz="1800">
                <a:solidFill>
                  <a:srgbClr val="1921FF"/>
                </a:solidFill>
                <a:latin typeface="Symbol" charset="0"/>
              </a:rPr>
              <a:t></a:t>
            </a:r>
            <a:r>
              <a:rPr lang="en-US">
                <a:solidFill>
                  <a:srgbClr val="1921FF"/>
                </a:solidFill>
              </a:rPr>
              <a:t> = esfuerzo diferencial </a:t>
            </a:r>
          </a:p>
        </p:txBody>
      </p:sp>
      <p:sp>
        <p:nvSpPr>
          <p:cNvPr id="18441" name="Text Box 20"/>
          <p:cNvSpPr txBox="1">
            <a:spLocks noChangeArrowheads="1"/>
          </p:cNvSpPr>
          <p:nvPr/>
        </p:nvSpPr>
        <p:spPr bwMode="auto">
          <a:xfrm>
            <a:off x="4716463" y="3025775"/>
            <a:ext cx="4019550"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200" i="1">
                <a:solidFill>
                  <a:schemeClr val="tx1"/>
                </a:solidFill>
                <a:latin typeface="Verdana" charset="0"/>
                <a:ea typeface="ＭＳ Ｐゴシック" charset="0"/>
                <a:cs typeface="ＭＳ Ｐゴシック" charset="0"/>
              </a:defRPr>
            </a:lvl1pPr>
            <a:lvl2pPr marL="742950" indent="-285750">
              <a:defRPr sz="1200" i="1">
                <a:solidFill>
                  <a:schemeClr val="tx1"/>
                </a:solidFill>
                <a:latin typeface="Verdana" charset="0"/>
                <a:ea typeface="ＭＳ Ｐゴシック" charset="0"/>
              </a:defRPr>
            </a:lvl2pPr>
            <a:lvl3pPr marL="1143000" indent="-228600">
              <a:defRPr sz="1200" i="1">
                <a:solidFill>
                  <a:schemeClr val="tx1"/>
                </a:solidFill>
                <a:latin typeface="Verdana" charset="0"/>
                <a:ea typeface="ＭＳ Ｐゴシック" charset="0"/>
              </a:defRPr>
            </a:lvl3pPr>
            <a:lvl4pPr marL="1600200" indent="-228600">
              <a:defRPr sz="1200" i="1">
                <a:solidFill>
                  <a:schemeClr val="tx1"/>
                </a:solidFill>
                <a:latin typeface="Verdana" charset="0"/>
                <a:ea typeface="ＭＳ Ｐゴシック" charset="0"/>
              </a:defRPr>
            </a:lvl4pPr>
            <a:lvl5pPr marL="2057400" indent="-228600">
              <a:defRPr sz="1200" i="1">
                <a:solidFill>
                  <a:schemeClr val="tx1"/>
                </a:solidFill>
                <a:latin typeface="Verdana" charset="0"/>
                <a:ea typeface="ＭＳ Ｐゴシック" charset="0"/>
              </a:defRPr>
            </a:lvl5pPr>
            <a:lvl6pPr marL="2514600" indent="-228600" eaLnBrk="0" fontAlgn="base" hangingPunct="0">
              <a:spcBef>
                <a:spcPct val="0"/>
              </a:spcBef>
              <a:spcAft>
                <a:spcPct val="0"/>
              </a:spcAft>
              <a:defRPr sz="1200" i="1">
                <a:solidFill>
                  <a:schemeClr val="tx1"/>
                </a:solidFill>
                <a:latin typeface="Verdana" charset="0"/>
                <a:ea typeface="ＭＳ Ｐゴシック" charset="0"/>
              </a:defRPr>
            </a:lvl6pPr>
            <a:lvl7pPr marL="2971800" indent="-228600" eaLnBrk="0" fontAlgn="base" hangingPunct="0">
              <a:spcBef>
                <a:spcPct val="0"/>
              </a:spcBef>
              <a:spcAft>
                <a:spcPct val="0"/>
              </a:spcAft>
              <a:defRPr sz="1200" i="1">
                <a:solidFill>
                  <a:schemeClr val="tx1"/>
                </a:solidFill>
                <a:latin typeface="Verdana" charset="0"/>
                <a:ea typeface="ＭＳ Ｐゴシック" charset="0"/>
              </a:defRPr>
            </a:lvl7pPr>
            <a:lvl8pPr marL="3429000" indent="-228600" eaLnBrk="0" fontAlgn="base" hangingPunct="0">
              <a:spcBef>
                <a:spcPct val="0"/>
              </a:spcBef>
              <a:spcAft>
                <a:spcPct val="0"/>
              </a:spcAft>
              <a:defRPr sz="1200" i="1">
                <a:solidFill>
                  <a:schemeClr val="tx1"/>
                </a:solidFill>
                <a:latin typeface="Verdana" charset="0"/>
                <a:ea typeface="ＭＳ Ｐゴシック" charset="0"/>
              </a:defRPr>
            </a:lvl8pPr>
            <a:lvl9pPr marL="3886200" indent="-228600" eaLnBrk="0" fontAlgn="base" hangingPunct="0">
              <a:spcBef>
                <a:spcPct val="0"/>
              </a:spcBef>
              <a:spcAft>
                <a:spcPct val="0"/>
              </a:spcAft>
              <a:defRPr sz="1200" i="1">
                <a:solidFill>
                  <a:schemeClr val="tx1"/>
                </a:solidFill>
                <a:latin typeface="Verdana" charset="0"/>
                <a:ea typeface="ＭＳ Ｐゴシック" charset="0"/>
              </a:defRPr>
            </a:lvl9pPr>
          </a:lstStyle>
          <a:p>
            <a:r>
              <a:rPr lang="en-US">
                <a:solidFill>
                  <a:srgbClr val="1921FF"/>
                </a:solidFill>
              </a:rPr>
              <a:t>m = exponente del esfuerzo. Depende del material</a:t>
            </a:r>
          </a:p>
          <a:p>
            <a:r>
              <a:rPr lang="en-US">
                <a:solidFill>
                  <a:srgbClr val="1921FF"/>
                </a:solidFill>
              </a:rPr>
              <a:t>y del mecanismo de deformaci</a:t>
            </a:r>
            <a:r>
              <a:rPr lang="en-US" altLang="ja-JP">
                <a:solidFill>
                  <a:srgbClr val="1921FF"/>
                </a:solidFill>
              </a:rPr>
              <a:t>ón activo</a:t>
            </a:r>
            <a:endParaRPr lang="en-US">
              <a:solidFill>
                <a:srgbClr val="1921FF"/>
              </a:solidFill>
            </a:endParaRPr>
          </a:p>
        </p:txBody>
      </p:sp>
      <p:sp>
        <p:nvSpPr>
          <p:cNvPr id="18442" name="Text Box 22"/>
          <p:cNvSpPr txBox="1">
            <a:spLocks noChangeArrowheads="1"/>
          </p:cNvSpPr>
          <p:nvPr/>
        </p:nvSpPr>
        <p:spPr bwMode="auto">
          <a:xfrm>
            <a:off x="5551488" y="3605213"/>
            <a:ext cx="258603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200" i="1">
                <a:solidFill>
                  <a:schemeClr val="tx1"/>
                </a:solidFill>
                <a:latin typeface="Verdana" charset="0"/>
                <a:ea typeface="ＭＳ Ｐゴシック" charset="0"/>
                <a:cs typeface="ＭＳ Ｐゴシック" charset="0"/>
              </a:defRPr>
            </a:lvl1pPr>
            <a:lvl2pPr marL="742950" indent="-285750">
              <a:defRPr sz="1200" i="1">
                <a:solidFill>
                  <a:schemeClr val="tx1"/>
                </a:solidFill>
                <a:latin typeface="Verdana" charset="0"/>
                <a:ea typeface="ＭＳ Ｐゴシック" charset="0"/>
              </a:defRPr>
            </a:lvl2pPr>
            <a:lvl3pPr marL="1143000" indent="-228600">
              <a:defRPr sz="1200" i="1">
                <a:solidFill>
                  <a:schemeClr val="tx1"/>
                </a:solidFill>
                <a:latin typeface="Verdana" charset="0"/>
                <a:ea typeface="ＭＳ Ｐゴシック" charset="0"/>
              </a:defRPr>
            </a:lvl3pPr>
            <a:lvl4pPr marL="1600200" indent="-228600">
              <a:defRPr sz="1200" i="1">
                <a:solidFill>
                  <a:schemeClr val="tx1"/>
                </a:solidFill>
                <a:latin typeface="Verdana" charset="0"/>
                <a:ea typeface="ＭＳ Ｐゴシック" charset="0"/>
              </a:defRPr>
            </a:lvl4pPr>
            <a:lvl5pPr marL="2057400" indent="-228600">
              <a:defRPr sz="1200" i="1">
                <a:solidFill>
                  <a:schemeClr val="tx1"/>
                </a:solidFill>
                <a:latin typeface="Verdana" charset="0"/>
                <a:ea typeface="ＭＳ Ｐゴシック" charset="0"/>
              </a:defRPr>
            </a:lvl5pPr>
            <a:lvl6pPr marL="2514600" indent="-228600" eaLnBrk="0" fontAlgn="base" hangingPunct="0">
              <a:spcBef>
                <a:spcPct val="0"/>
              </a:spcBef>
              <a:spcAft>
                <a:spcPct val="0"/>
              </a:spcAft>
              <a:defRPr sz="1200" i="1">
                <a:solidFill>
                  <a:schemeClr val="tx1"/>
                </a:solidFill>
                <a:latin typeface="Verdana" charset="0"/>
                <a:ea typeface="ＭＳ Ｐゴシック" charset="0"/>
              </a:defRPr>
            </a:lvl6pPr>
            <a:lvl7pPr marL="2971800" indent="-228600" eaLnBrk="0" fontAlgn="base" hangingPunct="0">
              <a:spcBef>
                <a:spcPct val="0"/>
              </a:spcBef>
              <a:spcAft>
                <a:spcPct val="0"/>
              </a:spcAft>
              <a:defRPr sz="1200" i="1">
                <a:solidFill>
                  <a:schemeClr val="tx1"/>
                </a:solidFill>
                <a:latin typeface="Verdana" charset="0"/>
                <a:ea typeface="ＭＳ Ｐゴシック" charset="0"/>
              </a:defRPr>
            </a:lvl7pPr>
            <a:lvl8pPr marL="3429000" indent="-228600" eaLnBrk="0" fontAlgn="base" hangingPunct="0">
              <a:spcBef>
                <a:spcPct val="0"/>
              </a:spcBef>
              <a:spcAft>
                <a:spcPct val="0"/>
              </a:spcAft>
              <a:defRPr sz="1200" i="1">
                <a:solidFill>
                  <a:schemeClr val="tx1"/>
                </a:solidFill>
                <a:latin typeface="Verdana" charset="0"/>
                <a:ea typeface="ＭＳ Ｐゴシック" charset="0"/>
              </a:defRPr>
            </a:lvl8pPr>
            <a:lvl9pPr marL="3886200" indent="-228600" eaLnBrk="0" fontAlgn="base" hangingPunct="0">
              <a:spcBef>
                <a:spcPct val="0"/>
              </a:spcBef>
              <a:spcAft>
                <a:spcPct val="0"/>
              </a:spcAft>
              <a:defRPr sz="1200" i="1">
                <a:solidFill>
                  <a:schemeClr val="tx1"/>
                </a:solidFill>
                <a:latin typeface="Verdana" charset="0"/>
                <a:ea typeface="ＭＳ Ｐゴシック" charset="0"/>
              </a:defRPr>
            </a:lvl9pPr>
          </a:lstStyle>
          <a:p>
            <a:r>
              <a:rPr lang="en-US">
                <a:solidFill>
                  <a:srgbClr val="1921FF"/>
                </a:solidFill>
                <a:latin typeface="Symbol" charset="0"/>
                <a:cs typeface="Symbol" charset="0"/>
              </a:rPr>
              <a:t>d</a:t>
            </a:r>
            <a:r>
              <a:rPr lang="en-US">
                <a:solidFill>
                  <a:srgbClr val="1921FF"/>
                </a:solidFill>
                <a:cs typeface="Symbol" charset="0"/>
              </a:rPr>
              <a:t> = diametro medio de granos</a:t>
            </a:r>
          </a:p>
        </p:txBody>
      </p:sp>
      <p:grpSp>
        <p:nvGrpSpPr>
          <p:cNvPr id="3" name="Group 51"/>
          <p:cNvGrpSpPr>
            <a:grpSpLocks/>
          </p:cNvGrpSpPr>
          <p:nvPr/>
        </p:nvGrpSpPr>
        <p:grpSpPr bwMode="auto">
          <a:xfrm>
            <a:off x="649288" y="5024438"/>
            <a:ext cx="8639175" cy="1673225"/>
            <a:chOff x="134" y="2944"/>
            <a:chExt cx="5442" cy="1054"/>
          </a:xfrm>
        </p:grpSpPr>
        <p:sp>
          <p:nvSpPr>
            <p:cNvPr id="18448" name="Line 8"/>
            <p:cNvSpPr>
              <a:spLocks noChangeShapeType="1"/>
            </p:cNvSpPr>
            <p:nvPr/>
          </p:nvSpPr>
          <p:spPr bwMode="auto">
            <a:xfrm flipV="1">
              <a:off x="1592" y="3024"/>
              <a:ext cx="576" cy="408"/>
            </a:xfrm>
            <a:prstGeom prst="line">
              <a:avLst/>
            </a:prstGeom>
            <a:noFill/>
            <a:ln w="9525">
              <a:solidFill>
                <a:srgbClr val="ED181E"/>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s-ES_tradnl"/>
            </a:p>
          </p:txBody>
        </p:sp>
        <p:sp>
          <p:nvSpPr>
            <p:cNvPr id="18449" name="Line 12"/>
            <p:cNvSpPr>
              <a:spLocks noChangeShapeType="1"/>
            </p:cNvSpPr>
            <p:nvPr/>
          </p:nvSpPr>
          <p:spPr bwMode="auto">
            <a:xfrm flipH="1" flipV="1">
              <a:off x="2744" y="2944"/>
              <a:ext cx="696" cy="104"/>
            </a:xfrm>
            <a:prstGeom prst="line">
              <a:avLst/>
            </a:prstGeom>
            <a:noFill/>
            <a:ln w="9525">
              <a:solidFill>
                <a:srgbClr val="ED181E"/>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s-ES_tradnl"/>
            </a:p>
          </p:txBody>
        </p:sp>
        <p:sp>
          <p:nvSpPr>
            <p:cNvPr id="18450" name="Line 13"/>
            <p:cNvSpPr>
              <a:spLocks noChangeShapeType="1"/>
            </p:cNvSpPr>
            <p:nvPr/>
          </p:nvSpPr>
          <p:spPr bwMode="auto">
            <a:xfrm flipH="1" flipV="1">
              <a:off x="2624" y="2960"/>
              <a:ext cx="848" cy="400"/>
            </a:xfrm>
            <a:prstGeom prst="line">
              <a:avLst/>
            </a:prstGeom>
            <a:noFill/>
            <a:ln w="9525">
              <a:solidFill>
                <a:srgbClr val="ED181E"/>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s-ES_tradnl"/>
            </a:p>
          </p:txBody>
        </p:sp>
        <p:sp>
          <p:nvSpPr>
            <p:cNvPr id="18451" name="Line 14"/>
            <p:cNvSpPr>
              <a:spLocks noChangeShapeType="1"/>
            </p:cNvSpPr>
            <p:nvPr/>
          </p:nvSpPr>
          <p:spPr bwMode="auto">
            <a:xfrm flipH="1" flipV="1">
              <a:off x="2400" y="3016"/>
              <a:ext cx="112" cy="640"/>
            </a:xfrm>
            <a:prstGeom prst="line">
              <a:avLst/>
            </a:prstGeom>
            <a:noFill/>
            <a:ln w="9525">
              <a:solidFill>
                <a:srgbClr val="ED181E"/>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s-ES_tradnl"/>
            </a:p>
          </p:txBody>
        </p:sp>
        <p:sp>
          <p:nvSpPr>
            <p:cNvPr id="18452" name="Text Box 18"/>
            <p:cNvSpPr txBox="1">
              <a:spLocks noChangeArrowheads="1"/>
            </p:cNvSpPr>
            <p:nvPr/>
          </p:nvSpPr>
          <p:spPr bwMode="auto">
            <a:xfrm>
              <a:off x="134" y="3282"/>
              <a:ext cx="1444" cy="5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200" i="1">
                  <a:solidFill>
                    <a:schemeClr val="tx1"/>
                  </a:solidFill>
                  <a:latin typeface="Verdana" charset="0"/>
                  <a:ea typeface="ＭＳ Ｐゴシック" charset="0"/>
                  <a:cs typeface="ＭＳ Ｐゴシック" charset="0"/>
                </a:defRPr>
              </a:lvl1pPr>
              <a:lvl2pPr marL="742950" indent="-285750">
                <a:defRPr sz="1200" i="1">
                  <a:solidFill>
                    <a:schemeClr val="tx1"/>
                  </a:solidFill>
                  <a:latin typeface="Verdana" charset="0"/>
                  <a:ea typeface="ＭＳ Ｐゴシック" charset="0"/>
                </a:defRPr>
              </a:lvl2pPr>
              <a:lvl3pPr marL="1143000" indent="-228600">
                <a:defRPr sz="1200" i="1">
                  <a:solidFill>
                    <a:schemeClr val="tx1"/>
                  </a:solidFill>
                  <a:latin typeface="Verdana" charset="0"/>
                  <a:ea typeface="ＭＳ Ｐゴシック" charset="0"/>
                </a:defRPr>
              </a:lvl3pPr>
              <a:lvl4pPr marL="1600200" indent="-228600">
                <a:defRPr sz="1200" i="1">
                  <a:solidFill>
                    <a:schemeClr val="tx1"/>
                  </a:solidFill>
                  <a:latin typeface="Verdana" charset="0"/>
                  <a:ea typeface="ＭＳ Ｐゴシック" charset="0"/>
                </a:defRPr>
              </a:lvl4pPr>
              <a:lvl5pPr marL="2057400" indent="-228600">
                <a:defRPr sz="1200" i="1">
                  <a:solidFill>
                    <a:schemeClr val="tx1"/>
                  </a:solidFill>
                  <a:latin typeface="Verdana" charset="0"/>
                  <a:ea typeface="ＭＳ Ｐゴシック" charset="0"/>
                </a:defRPr>
              </a:lvl5pPr>
              <a:lvl6pPr marL="2514600" indent="-228600" eaLnBrk="0" fontAlgn="base" hangingPunct="0">
                <a:spcBef>
                  <a:spcPct val="0"/>
                </a:spcBef>
                <a:spcAft>
                  <a:spcPct val="0"/>
                </a:spcAft>
                <a:defRPr sz="1200" i="1">
                  <a:solidFill>
                    <a:schemeClr val="tx1"/>
                  </a:solidFill>
                  <a:latin typeface="Verdana" charset="0"/>
                  <a:ea typeface="ＭＳ Ｐゴシック" charset="0"/>
                </a:defRPr>
              </a:lvl6pPr>
              <a:lvl7pPr marL="2971800" indent="-228600" eaLnBrk="0" fontAlgn="base" hangingPunct="0">
                <a:spcBef>
                  <a:spcPct val="0"/>
                </a:spcBef>
                <a:spcAft>
                  <a:spcPct val="0"/>
                </a:spcAft>
                <a:defRPr sz="1200" i="1">
                  <a:solidFill>
                    <a:schemeClr val="tx1"/>
                  </a:solidFill>
                  <a:latin typeface="Verdana" charset="0"/>
                  <a:ea typeface="ＭＳ Ｐゴシック" charset="0"/>
                </a:defRPr>
              </a:lvl7pPr>
              <a:lvl8pPr marL="3429000" indent="-228600" eaLnBrk="0" fontAlgn="base" hangingPunct="0">
                <a:spcBef>
                  <a:spcPct val="0"/>
                </a:spcBef>
                <a:spcAft>
                  <a:spcPct val="0"/>
                </a:spcAft>
                <a:defRPr sz="1200" i="1">
                  <a:solidFill>
                    <a:schemeClr val="tx1"/>
                  </a:solidFill>
                  <a:latin typeface="Verdana" charset="0"/>
                  <a:ea typeface="ＭＳ Ｐゴシック" charset="0"/>
                </a:defRPr>
              </a:lvl8pPr>
              <a:lvl9pPr marL="3886200" indent="-228600" eaLnBrk="0" fontAlgn="base" hangingPunct="0">
                <a:spcBef>
                  <a:spcPct val="0"/>
                </a:spcBef>
                <a:spcAft>
                  <a:spcPct val="0"/>
                </a:spcAft>
                <a:defRPr sz="1200" i="1">
                  <a:solidFill>
                    <a:schemeClr val="tx1"/>
                  </a:solidFill>
                  <a:latin typeface="Verdana" charset="0"/>
                  <a:ea typeface="ＭＳ Ｐゴシック" charset="0"/>
                </a:defRPr>
              </a:lvl9pPr>
            </a:lstStyle>
            <a:p>
              <a:pPr algn="r"/>
              <a:r>
                <a:rPr lang="en-US">
                  <a:solidFill>
                    <a:srgbClr val="1921FF"/>
                  </a:solidFill>
                </a:rPr>
                <a:t>C = constante determinado por el material y el mecanismo de deformaci</a:t>
              </a:r>
              <a:r>
                <a:rPr lang="en-US" altLang="ja-JP">
                  <a:solidFill>
                    <a:srgbClr val="1921FF"/>
                  </a:solidFill>
                </a:rPr>
                <a:t>ón activo </a:t>
              </a:r>
              <a:endParaRPr lang="en-US">
                <a:solidFill>
                  <a:srgbClr val="1921FF"/>
                </a:solidFill>
              </a:endParaRPr>
            </a:p>
          </p:txBody>
        </p:sp>
        <p:sp>
          <p:nvSpPr>
            <p:cNvPr id="18453" name="Text Box 23"/>
            <p:cNvSpPr txBox="1">
              <a:spLocks noChangeArrowheads="1"/>
            </p:cNvSpPr>
            <p:nvPr/>
          </p:nvSpPr>
          <p:spPr bwMode="auto">
            <a:xfrm>
              <a:off x="2470" y="3650"/>
              <a:ext cx="492" cy="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200" i="1">
                  <a:solidFill>
                    <a:schemeClr val="tx1"/>
                  </a:solidFill>
                  <a:latin typeface="Verdana" charset="0"/>
                  <a:ea typeface="ＭＳ Ｐゴシック" charset="0"/>
                  <a:cs typeface="ＭＳ Ｐゴシック" charset="0"/>
                </a:defRPr>
              </a:lvl1pPr>
              <a:lvl2pPr marL="742950" indent="-285750">
                <a:defRPr sz="1200" i="1">
                  <a:solidFill>
                    <a:schemeClr val="tx1"/>
                  </a:solidFill>
                  <a:latin typeface="Verdana" charset="0"/>
                  <a:ea typeface="ＭＳ Ｐゴシック" charset="0"/>
                </a:defRPr>
              </a:lvl2pPr>
              <a:lvl3pPr marL="1143000" indent="-228600">
                <a:defRPr sz="1200" i="1">
                  <a:solidFill>
                    <a:schemeClr val="tx1"/>
                  </a:solidFill>
                  <a:latin typeface="Verdana" charset="0"/>
                  <a:ea typeface="ＭＳ Ｐゴシック" charset="0"/>
                </a:defRPr>
              </a:lvl3pPr>
              <a:lvl4pPr marL="1600200" indent="-228600">
                <a:defRPr sz="1200" i="1">
                  <a:solidFill>
                    <a:schemeClr val="tx1"/>
                  </a:solidFill>
                  <a:latin typeface="Verdana" charset="0"/>
                  <a:ea typeface="ＭＳ Ｐゴシック" charset="0"/>
                </a:defRPr>
              </a:lvl4pPr>
              <a:lvl5pPr marL="2057400" indent="-228600">
                <a:defRPr sz="1200" i="1">
                  <a:solidFill>
                    <a:schemeClr val="tx1"/>
                  </a:solidFill>
                  <a:latin typeface="Verdana" charset="0"/>
                  <a:ea typeface="ＭＳ Ｐゴシック" charset="0"/>
                </a:defRPr>
              </a:lvl5pPr>
              <a:lvl6pPr marL="2514600" indent="-228600" eaLnBrk="0" fontAlgn="base" hangingPunct="0">
                <a:spcBef>
                  <a:spcPct val="0"/>
                </a:spcBef>
                <a:spcAft>
                  <a:spcPct val="0"/>
                </a:spcAft>
                <a:defRPr sz="1200" i="1">
                  <a:solidFill>
                    <a:schemeClr val="tx1"/>
                  </a:solidFill>
                  <a:latin typeface="Verdana" charset="0"/>
                  <a:ea typeface="ＭＳ Ｐゴシック" charset="0"/>
                </a:defRPr>
              </a:lvl6pPr>
              <a:lvl7pPr marL="2971800" indent="-228600" eaLnBrk="0" fontAlgn="base" hangingPunct="0">
                <a:spcBef>
                  <a:spcPct val="0"/>
                </a:spcBef>
                <a:spcAft>
                  <a:spcPct val="0"/>
                </a:spcAft>
                <a:defRPr sz="1200" i="1">
                  <a:solidFill>
                    <a:schemeClr val="tx1"/>
                  </a:solidFill>
                  <a:latin typeface="Verdana" charset="0"/>
                  <a:ea typeface="ＭＳ Ｐゴシック" charset="0"/>
                </a:defRPr>
              </a:lvl7pPr>
              <a:lvl8pPr marL="3429000" indent="-228600" eaLnBrk="0" fontAlgn="base" hangingPunct="0">
                <a:spcBef>
                  <a:spcPct val="0"/>
                </a:spcBef>
                <a:spcAft>
                  <a:spcPct val="0"/>
                </a:spcAft>
                <a:defRPr sz="1200" i="1">
                  <a:solidFill>
                    <a:schemeClr val="tx1"/>
                  </a:solidFill>
                  <a:latin typeface="Verdana" charset="0"/>
                  <a:ea typeface="ＭＳ Ｐゴシック" charset="0"/>
                </a:defRPr>
              </a:lvl8pPr>
              <a:lvl9pPr marL="3886200" indent="-228600" eaLnBrk="0" fontAlgn="base" hangingPunct="0">
                <a:spcBef>
                  <a:spcPct val="0"/>
                </a:spcBef>
                <a:spcAft>
                  <a:spcPct val="0"/>
                </a:spcAft>
                <a:defRPr sz="1200" i="1">
                  <a:solidFill>
                    <a:schemeClr val="tx1"/>
                  </a:solidFill>
                  <a:latin typeface="Verdana" charset="0"/>
                  <a:ea typeface="ＭＳ Ｐゴシック" charset="0"/>
                </a:defRPr>
              </a:lvl9pPr>
            </a:lstStyle>
            <a:p>
              <a:r>
                <a:rPr lang="en-US">
                  <a:solidFill>
                    <a:srgbClr val="1921FF"/>
                  </a:solidFill>
                </a:rPr>
                <a:t>e = ln 1</a:t>
              </a:r>
            </a:p>
          </p:txBody>
        </p:sp>
        <p:sp>
          <p:nvSpPr>
            <p:cNvPr id="18454" name="Text Box 24"/>
            <p:cNvSpPr txBox="1">
              <a:spLocks noChangeArrowheads="1"/>
            </p:cNvSpPr>
            <p:nvPr/>
          </p:nvSpPr>
          <p:spPr bwMode="auto">
            <a:xfrm>
              <a:off x="3436" y="3154"/>
              <a:ext cx="2140" cy="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200" i="1">
                  <a:solidFill>
                    <a:schemeClr val="tx1"/>
                  </a:solidFill>
                  <a:latin typeface="Verdana" charset="0"/>
                  <a:ea typeface="ＭＳ Ｐゴシック" charset="0"/>
                  <a:cs typeface="ＭＳ Ｐゴシック" charset="0"/>
                </a:defRPr>
              </a:lvl1pPr>
              <a:lvl2pPr marL="742950" indent="-285750">
                <a:defRPr sz="1200" i="1">
                  <a:solidFill>
                    <a:schemeClr val="tx1"/>
                  </a:solidFill>
                  <a:latin typeface="Verdana" charset="0"/>
                  <a:ea typeface="ＭＳ Ｐゴシック" charset="0"/>
                </a:defRPr>
              </a:lvl2pPr>
              <a:lvl3pPr marL="1143000" indent="-228600">
                <a:defRPr sz="1200" i="1">
                  <a:solidFill>
                    <a:schemeClr val="tx1"/>
                  </a:solidFill>
                  <a:latin typeface="Verdana" charset="0"/>
                  <a:ea typeface="ＭＳ Ｐゴシック" charset="0"/>
                </a:defRPr>
              </a:lvl3pPr>
              <a:lvl4pPr marL="1600200" indent="-228600">
                <a:defRPr sz="1200" i="1">
                  <a:solidFill>
                    <a:schemeClr val="tx1"/>
                  </a:solidFill>
                  <a:latin typeface="Verdana" charset="0"/>
                  <a:ea typeface="ＭＳ Ｐゴシック" charset="0"/>
                </a:defRPr>
              </a:lvl4pPr>
              <a:lvl5pPr marL="2057400" indent="-228600">
                <a:defRPr sz="1200" i="1">
                  <a:solidFill>
                    <a:schemeClr val="tx1"/>
                  </a:solidFill>
                  <a:latin typeface="Verdana" charset="0"/>
                  <a:ea typeface="ＭＳ Ｐゴシック" charset="0"/>
                </a:defRPr>
              </a:lvl5pPr>
              <a:lvl6pPr marL="2514600" indent="-228600" eaLnBrk="0" fontAlgn="base" hangingPunct="0">
                <a:spcBef>
                  <a:spcPct val="0"/>
                </a:spcBef>
                <a:spcAft>
                  <a:spcPct val="0"/>
                </a:spcAft>
                <a:defRPr sz="1200" i="1">
                  <a:solidFill>
                    <a:schemeClr val="tx1"/>
                  </a:solidFill>
                  <a:latin typeface="Verdana" charset="0"/>
                  <a:ea typeface="ＭＳ Ｐゴシック" charset="0"/>
                </a:defRPr>
              </a:lvl6pPr>
              <a:lvl7pPr marL="2971800" indent="-228600" eaLnBrk="0" fontAlgn="base" hangingPunct="0">
                <a:spcBef>
                  <a:spcPct val="0"/>
                </a:spcBef>
                <a:spcAft>
                  <a:spcPct val="0"/>
                </a:spcAft>
                <a:defRPr sz="1200" i="1">
                  <a:solidFill>
                    <a:schemeClr val="tx1"/>
                  </a:solidFill>
                  <a:latin typeface="Verdana" charset="0"/>
                  <a:ea typeface="ＭＳ Ｐゴシック" charset="0"/>
                </a:defRPr>
              </a:lvl7pPr>
              <a:lvl8pPr marL="3429000" indent="-228600" eaLnBrk="0" fontAlgn="base" hangingPunct="0">
                <a:spcBef>
                  <a:spcPct val="0"/>
                </a:spcBef>
                <a:spcAft>
                  <a:spcPct val="0"/>
                </a:spcAft>
                <a:defRPr sz="1200" i="1">
                  <a:solidFill>
                    <a:schemeClr val="tx1"/>
                  </a:solidFill>
                  <a:latin typeface="Verdana" charset="0"/>
                  <a:ea typeface="ＭＳ Ｐゴシック" charset="0"/>
                </a:defRPr>
              </a:lvl8pPr>
              <a:lvl9pPr marL="3886200" indent="-228600" eaLnBrk="0" fontAlgn="base" hangingPunct="0">
                <a:spcBef>
                  <a:spcPct val="0"/>
                </a:spcBef>
                <a:spcAft>
                  <a:spcPct val="0"/>
                </a:spcAft>
                <a:defRPr sz="1200" i="1">
                  <a:solidFill>
                    <a:schemeClr val="tx1"/>
                  </a:solidFill>
                  <a:latin typeface="Verdana" charset="0"/>
                  <a:ea typeface="ＭＳ Ｐゴシック" charset="0"/>
                </a:defRPr>
              </a:lvl9pPr>
            </a:lstStyle>
            <a:p>
              <a:r>
                <a:rPr lang="en-US">
                  <a:solidFill>
                    <a:srgbClr val="1921FF"/>
                  </a:solidFill>
                </a:rPr>
                <a:t>k = Constante de Boltzman</a:t>
              </a:r>
            </a:p>
            <a:p>
              <a:r>
                <a:rPr lang="en-US">
                  <a:solidFill>
                    <a:srgbClr val="1921FF"/>
                  </a:solidFill>
                </a:rPr>
                <a:t>(relaciona temperatura, cambio de vol</a:t>
              </a:r>
              <a:r>
                <a:rPr lang="en-US" altLang="ja-JP">
                  <a:solidFill>
                    <a:srgbClr val="1921FF"/>
                  </a:solidFill>
                </a:rPr>
                <a:t>úmen y presión)</a:t>
              </a:r>
              <a:endParaRPr lang="en-US">
                <a:solidFill>
                  <a:srgbClr val="1921FF"/>
                </a:solidFill>
              </a:endParaRPr>
            </a:p>
          </p:txBody>
        </p:sp>
        <p:sp>
          <p:nvSpPr>
            <p:cNvPr id="18455" name="Text Box 25"/>
            <p:cNvSpPr txBox="1">
              <a:spLocks noChangeArrowheads="1"/>
            </p:cNvSpPr>
            <p:nvPr/>
          </p:nvSpPr>
          <p:spPr bwMode="auto">
            <a:xfrm>
              <a:off x="3492" y="2978"/>
              <a:ext cx="924" cy="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200" i="1">
                  <a:solidFill>
                    <a:schemeClr val="tx1"/>
                  </a:solidFill>
                  <a:latin typeface="Verdana" charset="0"/>
                  <a:ea typeface="ＭＳ Ｐゴシック" charset="0"/>
                  <a:cs typeface="ＭＳ Ｐゴシック" charset="0"/>
                </a:defRPr>
              </a:lvl1pPr>
              <a:lvl2pPr marL="742950" indent="-285750">
                <a:defRPr sz="1200" i="1">
                  <a:solidFill>
                    <a:schemeClr val="tx1"/>
                  </a:solidFill>
                  <a:latin typeface="Verdana" charset="0"/>
                  <a:ea typeface="ＭＳ Ｐゴシック" charset="0"/>
                </a:defRPr>
              </a:lvl2pPr>
              <a:lvl3pPr marL="1143000" indent="-228600">
                <a:defRPr sz="1200" i="1">
                  <a:solidFill>
                    <a:schemeClr val="tx1"/>
                  </a:solidFill>
                  <a:latin typeface="Verdana" charset="0"/>
                  <a:ea typeface="ＭＳ Ｐゴシック" charset="0"/>
                </a:defRPr>
              </a:lvl3pPr>
              <a:lvl4pPr marL="1600200" indent="-228600">
                <a:defRPr sz="1200" i="1">
                  <a:solidFill>
                    <a:schemeClr val="tx1"/>
                  </a:solidFill>
                  <a:latin typeface="Verdana" charset="0"/>
                  <a:ea typeface="ＭＳ Ｐゴシック" charset="0"/>
                </a:defRPr>
              </a:lvl4pPr>
              <a:lvl5pPr marL="2057400" indent="-228600">
                <a:defRPr sz="1200" i="1">
                  <a:solidFill>
                    <a:schemeClr val="tx1"/>
                  </a:solidFill>
                  <a:latin typeface="Verdana" charset="0"/>
                  <a:ea typeface="ＭＳ Ｐゴシック" charset="0"/>
                </a:defRPr>
              </a:lvl5pPr>
              <a:lvl6pPr marL="2514600" indent="-228600" eaLnBrk="0" fontAlgn="base" hangingPunct="0">
                <a:spcBef>
                  <a:spcPct val="0"/>
                </a:spcBef>
                <a:spcAft>
                  <a:spcPct val="0"/>
                </a:spcAft>
                <a:defRPr sz="1200" i="1">
                  <a:solidFill>
                    <a:schemeClr val="tx1"/>
                  </a:solidFill>
                  <a:latin typeface="Verdana" charset="0"/>
                  <a:ea typeface="ＭＳ Ｐゴシック" charset="0"/>
                </a:defRPr>
              </a:lvl6pPr>
              <a:lvl7pPr marL="2971800" indent="-228600" eaLnBrk="0" fontAlgn="base" hangingPunct="0">
                <a:spcBef>
                  <a:spcPct val="0"/>
                </a:spcBef>
                <a:spcAft>
                  <a:spcPct val="0"/>
                </a:spcAft>
                <a:defRPr sz="1200" i="1">
                  <a:solidFill>
                    <a:schemeClr val="tx1"/>
                  </a:solidFill>
                  <a:latin typeface="Verdana" charset="0"/>
                  <a:ea typeface="ＭＳ Ｐゴシック" charset="0"/>
                </a:defRPr>
              </a:lvl7pPr>
              <a:lvl8pPr marL="3429000" indent="-228600" eaLnBrk="0" fontAlgn="base" hangingPunct="0">
                <a:spcBef>
                  <a:spcPct val="0"/>
                </a:spcBef>
                <a:spcAft>
                  <a:spcPct val="0"/>
                </a:spcAft>
                <a:defRPr sz="1200" i="1">
                  <a:solidFill>
                    <a:schemeClr val="tx1"/>
                  </a:solidFill>
                  <a:latin typeface="Verdana" charset="0"/>
                  <a:ea typeface="ＭＳ Ｐゴシック" charset="0"/>
                </a:defRPr>
              </a:lvl8pPr>
              <a:lvl9pPr marL="3886200" indent="-228600" eaLnBrk="0" fontAlgn="base" hangingPunct="0">
                <a:spcBef>
                  <a:spcPct val="0"/>
                </a:spcBef>
                <a:spcAft>
                  <a:spcPct val="0"/>
                </a:spcAft>
                <a:defRPr sz="1200" i="1">
                  <a:solidFill>
                    <a:schemeClr val="tx1"/>
                  </a:solidFill>
                  <a:latin typeface="Verdana" charset="0"/>
                  <a:ea typeface="ＭＳ Ｐゴシック" charset="0"/>
                </a:defRPr>
              </a:lvl9pPr>
            </a:lstStyle>
            <a:p>
              <a:r>
                <a:rPr lang="en-US">
                  <a:solidFill>
                    <a:srgbClr val="1921FF"/>
                  </a:solidFill>
                </a:rPr>
                <a:t>T = Temperatura</a:t>
              </a:r>
            </a:p>
          </p:txBody>
        </p:sp>
        <p:sp>
          <p:nvSpPr>
            <p:cNvPr id="18456" name="Line 40"/>
            <p:cNvSpPr>
              <a:spLocks noChangeShapeType="1"/>
            </p:cNvSpPr>
            <p:nvPr/>
          </p:nvSpPr>
          <p:spPr bwMode="auto">
            <a:xfrm flipH="1" flipV="1">
              <a:off x="2496" y="2992"/>
              <a:ext cx="584" cy="688"/>
            </a:xfrm>
            <a:prstGeom prst="line">
              <a:avLst/>
            </a:prstGeom>
            <a:noFill/>
            <a:ln w="9525">
              <a:solidFill>
                <a:srgbClr val="ED181E"/>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s-ES_tradnl"/>
            </a:p>
          </p:txBody>
        </p:sp>
        <p:sp>
          <p:nvSpPr>
            <p:cNvPr id="18457" name="Text Box 41"/>
            <p:cNvSpPr txBox="1">
              <a:spLocks noChangeArrowheads="1"/>
            </p:cNvSpPr>
            <p:nvPr/>
          </p:nvSpPr>
          <p:spPr bwMode="auto">
            <a:xfrm>
              <a:off x="3076" y="3586"/>
              <a:ext cx="1492" cy="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200" i="1">
                  <a:solidFill>
                    <a:schemeClr val="tx1"/>
                  </a:solidFill>
                  <a:latin typeface="Verdana" charset="0"/>
                  <a:ea typeface="ＭＳ Ｐゴシック" charset="0"/>
                  <a:cs typeface="ＭＳ Ｐゴシック" charset="0"/>
                </a:defRPr>
              </a:lvl1pPr>
              <a:lvl2pPr marL="742950" indent="-285750">
                <a:defRPr sz="1200" i="1">
                  <a:solidFill>
                    <a:schemeClr val="tx1"/>
                  </a:solidFill>
                  <a:latin typeface="Verdana" charset="0"/>
                  <a:ea typeface="ＭＳ Ｐゴシック" charset="0"/>
                </a:defRPr>
              </a:lvl2pPr>
              <a:lvl3pPr marL="1143000" indent="-228600">
                <a:defRPr sz="1200" i="1">
                  <a:solidFill>
                    <a:schemeClr val="tx1"/>
                  </a:solidFill>
                  <a:latin typeface="Verdana" charset="0"/>
                  <a:ea typeface="ＭＳ Ｐゴシック" charset="0"/>
                </a:defRPr>
              </a:lvl3pPr>
              <a:lvl4pPr marL="1600200" indent="-228600">
                <a:defRPr sz="1200" i="1">
                  <a:solidFill>
                    <a:schemeClr val="tx1"/>
                  </a:solidFill>
                  <a:latin typeface="Verdana" charset="0"/>
                  <a:ea typeface="ＭＳ Ｐゴシック" charset="0"/>
                </a:defRPr>
              </a:lvl4pPr>
              <a:lvl5pPr marL="2057400" indent="-228600">
                <a:defRPr sz="1200" i="1">
                  <a:solidFill>
                    <a:schemeClr val="tx1"/>
                  </a:solidFill>
                  <a:latin typeface="Verdana" charset="0"/>
                  <a:ea typeface="ＭＳ Ｐゴシック" charset="0"/>
                </a:defRPr>
              </a:lvl5pPr>
              <a:lvl6pPr marL="2514600" indent="-228600" eaLnBrk="0" fontAlgn="base" hangingPunct="0">
                <a:spcBef>
                  <a:spcPct val="0"/>
                </a:spcBef>
                <a:spcAft>
                  <a:spcPct val="0"/>
                </a:spcAft>
                <a:defRPr sz="1200" i="1">
                  <a:solidFill>
                    <a:schemeClr val="tx1"/>
                  </a:solidFill>
                  <a:latin typeface="Verdana" charset="0"/>
                  <a:ea typeface="ＭＳ Ｐゴシック" charset="0"/>
                </a:defRPr>
              </a:lvl6pPr>
              <a:lvl7pPr marL="2971800" indent="-228600" eaLnBrk="0" fontAlgn="base" hangingPunct="0">
                <a:spcBef>
                  <a:spcPct val="0"/>
                </a:spcBef>
                <a:spcAft>
                  <a:spcPct val="0"/>
                </a:spcAft>
                <a:defRPr sz="1200" i="1">
                  <a:solidFill>
                    <a:schemeClr val="tx1"/>
                  </a:solidFill>
                  <a:latin typeface="Verdana" charset="0"/>
                  <a:ea typeface="ＭＳ Ｐゴシック" charset="0"/>
                </a:defRPr>
              </a:lvl7pPr>
              <a:lvl8pPr marL="3429000" indent="-228600" eaLnBrk="0" fontAlgn="base" hangingPunct="0">
                <a:spcBef>
                  <a:spcPct val="0"/>
                </a:spcBef>
                <a:spcAft>
                  <a:spcPct val="0"/>
                </a:spcAft>
                <a:defRPr sz="1200" i="1">
                  <a:solidFill>
                    <a:schemeClr val="tx1"/>
                  </a:solidFill>
                  <a:latin typeface="Verdana" charset="0"/>
                  <a:ea typeface="ＭＳ Ｐゴシック" charset="0"/>
                </a:defRPr>
              </a:lvl8pPr>
              <a:lvl9pPr marL="3886200" indent="-228600" eaLnBrk="0" fontAlgn="base" hangingPunct="0">
                <a:spcBef>
                  <a:spcPct val="0"/>
                </a:spcBef>
                <a:spcAft>
                  <a:spcPct val="0"/>
                </a:spcAft>
                <a:defRPr sz="1200" i="1">
                  <a:solidFill>
                    <a:schemeClr val="tx1"/>
                  </a:solidFill>
                  <a:latin typeface="Verdana" charset="0"/>
                  <a:ea typeface="ＭＳ Ｐゴシック" charset="0"/>
                </a:defRPr>
              </a:lvl9pPr>
            </a:lstStyle>
            <a:p>
              <a:r>
                <a:rPr lang="en-US">
                  <a:solidFill>
                    <a:srgbClr val="1921FF"/>
                  </a:solidFill>
                </a:rPr>
                <a:t>Q = energ</a:t>
              </a:r>
              <a:r>
                <a:rPr lang="en-US" altLang="ja-JP">
                  <a:solidFill>
                    <a:srgbClr val="1921FF"/>
                  </a:solidFill>
                </a:rPr>
                <a:t>ía de activación</a:t>
              </a:r>
            </a:p>
            <a:p>
              <a:r>
                <a:rPr lang="en-US" altLang="ja-JP">
                  <a:solidFill>
                    <a:srgbClr val="1921FF"/>
                  </a:solidFill>
                </a:rPr>
                <a:t>de mecanismo de deformación activo</a:t>
              </a:r>
              <a:endParaRPr lang="en-US">
                <a:solidFill>
                  <a:srgbClr val="1921FF"/>
                </a:solidFill>
              </a:endParaRPr>
            </a:p>
          </p:txBody>
        </p:sp>
      </p:grpSp>
      <p:sp>
        <p:nvSpPr>
          <p:cNvPr id="18444" name="Line 42"/>
          <p:cNvSpPr>
            <a:spLocks noChangeShapeType="1"/>
          </p:cNvSpPr>
          <p:nvPr/>
        </p:nvSpPr>
        <p:spPr bwMode="auto">
          <a:xfrm flipH="1">
            <a:off x="5054600" y="4203700"/>
            <a:ext cx="1000125" cy="279400"/>
          </a:xfrm>
          <a:prstGeom prst="line">
            <a:avLst/>
          </a:prstGeom>
          <a:noFill/>
          <a:ln w="9525">
            <a:solidFill>
              <a:srgbClr val="ED181E"/>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s-ES_tradnl"/>
          </a:p>
        </p:txBody>
      </p:sp>
      <p:sp>
        <p:nvSpPr>
          <p:cNvPr id="18445" name="Text Box 43"/>
          <p:cNvSpPr txBox="1">
            <a:spLocks noChangeArrowheads="1"/>
          </p:cNvSpPr>
          <p:nvPr/>
        </p:nvSpPr>
        <p:spPr bwMode="auto">
          <a:xfrm>
            <a:off x="6084888" y="4024313"/>
            <a:ext cx="3003550"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200" i="1">
                <a:solidFill>
                  <a:schemeClr val="tx1"/>
                </a:solidFill>
                <a:latin typeface="Verdana" charset="0"/>
                <a:ea typeface="ＭＳ Ｐゴシック" charset="0"/>
                <a:cs typeface="ＭＳ Ｐゴシック" charset="0"/>
              </a:defRPr>
            </a:lvl1pPr>
            <a:lvl2pPr marL="742950" indent="-285750">
              <a:defRPr sz="1200" i="1">
                <a:solidFill>
                  <a:schemeClr val="tx1"/>
                </a:solidFill>
                <a:latin typeface="Verdana" charset="0"/>
                <a:ea typeface="ＭＳ Ｐゴシック" charset="0"/>
              </a:defRPr>
            </a:lvl2pPr>
            <a:lvl3pPr marL="1143000" indent="-228600">
              <a:defRPr sz="1200" i="1">
                <a:solidFill>
                  <a:schemeClr val="tx1"/>
                </a:solidFill>
                <a:latin typeface="Verdana" charset="0"/>
                <a:ea typeface="ＭＳ Ｐゴシック" charset="0"/>
              </a:defRPr>
            </a:lvl3pPr>
            <a:lvl4pPr marL="1600200" indent="-228600">
              <a:defRPr sz="1200" i="1">
                <a:solidFill>
                  <a:schemeClr val="tx1"/>
                </a:solidFill>
                <a:latin typeface="Verdana" charset="0"/>
                <a:ea typeface="ＭＳ Ｐゴシック" charset="0"/>
              </a:defRPr>
            </a:lvl4pPr>
            <a:lvl5pPr marL="2057400" indent="-228600">
              <a:defRPr sz="1200" i="1">
                <a:solidFill>
                  <a:schemeClr val="tx1"/>
                </a:solidFill>
                <a:latin typeface="Verdana" charset="0"/>
                <a:ea typeface="ＭＳ Ｐゴシック" charset="0"/>
              </a:defRPr>
            </a:lvl5pPr>
            <a:lvl6pPr marL="2514600" indent="-228600" eaLnBrk="0" fontAlgn="base" hangingPunct="0">
              <a:spcBef>
                <a:spcPct val="0"/>
              </a:spcBef>
              <a:spcAft>
                <a:spcPct val="0"/>
              </a:spcAft>
              <a:defRPr sz="1200" i="1">
                <a:solidFill>
                  <a:schemeClr val="tx1"/>
                </a:solidFill>
                <a:latin typeface="Verdana" charset="0"/>
                <a:ea typeface="ＭＳ Ｐゴシック" charset="0"/>
              </a:defRPr>
            </a:lvl6pPr>
            <a:lvl7pPr marL="2971800" indent="-228600" eaLnBrk="0" fontAlgn="base" hangingPunct="0">
              <a:spcBef>
                <a:spcPct val="0"/>
              </a:spcBef>
              <a:spcAft>
                <a:spcPct val="0"/>
              </a:spcAft>
              <a:defRPr sz="1200" i="1">
                <a:solidFill>
                  <a:schemeClr val="tx1"/>
                </a:solidFill>
                <a:latin typeface="Verdana" charset="0"/>
                <a:ea typeface="ＭＳ Ｐゴシック" charset="0"/>
              </a:defRPr>
            </a:lvl7pPr>
            <a:lvl8pPr marL="3429000" indent="-228600" eaLnBrk="0" fontAlgn="base" hangingPunct="0">
              <a:spcBef>
                <a:spcPct val="0"/>
              </a:spcBef>
              <a:spcAft>
                <a:spcPct val="0"/>
              </a:spcAft>
              <a:defRPr sz="1200" i="1">
                <a:solidFill>
                  <a:schemeClr val="tx1"/>
                </a:solidFill>
                <a:latin typeface="Verdana" charset="0"/>
                <a:ea typeface="ＭＳ Ｐゴシック" charset="0"/>
              </a:defRPr>
            </a:lvl8pPr>
            <a:lvl9pPr marL="3886200" indent="-228600" eaLnBrk="0" fontAlgn="base" hangingPunct="0">
              <a:spcBef>
                <a:spcPct val="0"/>
              </a:spcBef>
              <a:spcAft>
                <a:spcPct val="0"/>
              </a:spcAft>
              <a:defRPr sz="1200" i="1">
                <a:solidFill>
                  <a:schemeClr val="tx1"/>
                </a:solidFill>
                <a:latin typeface="Verdana" charset="0"/>
                <a:ea typeface="ＭＳ Ｐゴシック" charset="0"/>
              </a:defRPr>
            </a:lvl9pPr>
          </a:lstStyle>
          <a:p>
            <a:r>
              <a:rPr lang="en-US">
                <a:solidFill>
                  <a:srgbClr val="1921FF"/>
                </a:solidFill>
              </a:rPr>
              <a:t>b = exponente que depende del mecanismo de deformaci</a:t>
            </a:r>
            <a:r>
              <a:rPr lang="en-US" altLang="ja-JP">
                <a:solidFill>
                  <a:srgbClr val="1921FF"/>
                </a:solidFill>
              </a:rPr>
              <a:t>ón activo</a:t>
            </a:r>
          </a:p>
          <a:p>
            <a:r>
              <a:rPr lang="en-US" altLang="ja-JP">
                <a:solidFill>
                  <a:srgbClr val="1921FF"/>
                </a:solidFill>
              </a:rPr>
              <a:t>(ver arriba)</a:t>
            </a:r>
            <a:endParaRPr lang="en-US">
              <a:solidFill>
                <a:srgbClr val="1921FF"/>
              </a:solidFill>
            </a:endParaRPr>
          </a:p>
        </p:txBody>
      </p:sp>
      <p:sp>
        <p:nvSpPr>
          <p:cNvPr id="18446" name="Freeform 52"/>
          <p:cNvSpPr>
            <a:spLocks/>
          </p:cNvSpPr>
          <p:nvPr/>
        </p:nvSpPr>
        <p:spPr bwMode="auto">
          <a:xfrm>
            <a:off x="3127375" y="2566988"/>
            <a:ext cx="203200" cy="355600"/>
          </a:xfrm>
          <a:custGeom>
            <a:avLst/>
            <a:gdLst>
              <a:gd name="T0" fmla="*/ 2147483647 w 128"/>
              <a:gd name="T1" fmla="*/ 0 h 224"/>
              <a:gd name="T2" fmla="*/ 2147483647 w 128"/>
              <a:gd name="T3" fmla="*/ 0 h 224"/>
              <a:gd name="T4" fmla="*/ 2147483647 w 128"/>
              <a:gd name="T5" fmla="*/ 2147483647 h 224"/>
              <a:gd name="T6" fmla="*/ 0 w 128"/>
              <a:gd name="T7" fmla="*/ 2147483647 h 224"/>
              <a:gd name="T8" fmla="*/ 0 60000 65536"/>
              <a:gd name="T9" fmla="*/ 0 60000 65536"/>
              <a:gd name="T10" fmla="*/ 0 60000 65536"/>
              <a:gd name="T11" fmla="*/ 0 60000 65536"/>
              <a:gd name="T12" fmla="*/ 0 w 128"/>
              <a:gd name="T13" fmla="*/ 0 h 224"/>
              <a:gd name="T14" fmla="*/ 128 w 128"/>
              <a:gd name="T15" fmla="*/ 224 h 224"/>
            </a:gdLst>
            <a:ahLst/>
            <a:cxnLst>
              <a:cxn ang="T8">
                <a:pos x="T0" y="T1"/>
              </a:cxn>
              <a:cxn ang="T9">
                <a:pos x="T2" y="T3"/>
              </a:cxn>
              <a:cxn ang="T10">
                <a:pos x="T4" y="T5"/>
              </a:cxn>
              <a:cxn ang="T11">
                <a:pos x="T6" y="T7"/>
              </a:cxn>
            </a:cxnLst>
            <a:rect l="T12" t="T13" r="T14" b="T15"/>
            <a:pathLst>
              <a:path w="128" h="224">
                <a:moveTo>
                  <a:pt x="5" y="0"/>
                </a:moveTo>
                <a:lnTo>
                  <a:pt x="128" y="0"/>
                </a:lnTo>
                <a:lnTo>
                  <a:pt x="128" y="224"/>
                </a:lnTo>
                <a:lnTo>
                  <a:pt x="0" y="224"/>
                </a:ln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s-ES_tradnl"/>
          </a:p>
        </p:txBody>
      </p:sp>
      <p:sp>
        <p:nvSpPr>
          <p:cNvPr id="18447" name="Text Box 53"/>
          <p:cNvSpPr txBox="1">
            <a:spLocks noChangeArrowheads="1"/>
          </p:cNvSpPr>
          <p:nvPr/>
        </p:nvSpPr>
        <p:spPr bwMode="auto">
          <a:xfrm>
            <a:off x="3286125" y="2590800"/>
            <a:ext cx="2228850"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200" i="1">
                <a:solidFill>
                  <a:schemeClr val="tx1"/>
                </a:solidFill>
                <a:latin typeface="Verdana" charset="0"/>
                <a:ea typeface="ＭＳ Ｐゴシック" charset="0"/>
                <a:cs typeface="ＭＳ Ｐゴシック" charset="0"/>
              </a:defRPr>
            </a:lvl1pPr>
            <a:lvl2pPr marL="742950" indent="-285750">
              <a:defRPr sz="1200" i="1">
                <a:solidFill>
                  <a:schemeClr val="tx1"/>
                </a:solidFill>
                <a:latin typeface="Verdana" charset="0"/>
                <a:ea typeface="ＭＳ Ｐゴシック" charset="0"/>
              </a:defRPr>
            </a:lvl2pPr>
            <a:lvl3pPr marL="1143000" indent="-228600">
              <a:defRPr sz="1200" i="1">
                <a:solidFill>
                  <a:schemeClr val="tx1"/>
                </a:solidFill>
                <a:latin typeface="Verdana" charset="0"/>
                <a:ea typeface="ＭＳ Ｐゴシック" charset="0"/>
              </a:defRPr>
            </a:lvl3pPr>
            <a:lvl4pPr marL="1600200" indent="-228600">
              <a:defRPr sz="1200" i="1">
                <a:solidFill>
                  <a:schemeClr val="tx1"/>
                </a:solidFill>
                <a:latin typeface="Verdana" charset="0"/>
                <a:ea typeface="ＭＳ Ｐゴシック" charset="0"/>
              </a:defRPr>
            </a:lvl4pPr>
            <a:lvl5pPr marL="2057400" indent="-228600">
              <a:defRPr sz="1200" i="1">
                <a:solidFill>
                  <a:schemeClr val="tx1"/>
                </a:solidFill>
                <a:latin typeface="Verdana" charset="0"/>
                <a:ea typeface="ＭＳ Ｐゴシック" charset="0"/>
              </a:defRPr>
            </a:lvl5pPr>
            <a:lvl6pPr marL="2514600" indent="-228600" eaLnBrk="0" fontAlgn="base" hangingPunct="0">
              <a:spcBef>
                <a:spcPct val="0"/>
              </a:spcBef>
              <a:spcAft>
                <a:spcPct val="0"/>
              </a:spcAft>
              <a:defRPr sz="1200" i="1">
                <a:solidFill>
                  <a:schemeClr val="tx1"/>
                </a:solidFill>
                <a:latin typeface="Verdana" charset="0"/>
                <a:ea typeface="ＭＳ Ｐゴシック" charset="0"/>
              </a:defRPr>
            </a:lvl6pPr>
            <a:lvl7pPr marL="2971800" indent="-228600" eaLnBrk="0" fontAlgn="base" hangingPunct="0">
              <a:spcBef>
                <a:spcPct val="0"/>
              </a:spcBef>
              <a:spcAft>
                <a:spcPct val="0"/>
              </a:spcAft>
              <a:defRPr sz="1200" i="1">
                <a:solidFill>
                  <a:schemeClr val="tx1"/>
                </a:solidFill>
                <a:latin typeface="Verdana" charset="0"/>
                <a:ea typeface="ＭＳ Ｐゴシック" charset="0"/>
              </a:defRPr>
            </a:lvl7pPr>
            <a:lvl8pPr marL="3429000" indent="-228600" eaLnBrk="0" fontAlgn="base" hangingPunct="0">
              <a:spcBef>
                <a:spcPct val="0"/>
              </a:spcBef>
              <a:spcAft>
                <a:spcPct val="0"/>
              </a:spcAft>
              <a:defRPr sz="1200" i="1">
                <a:solidFill>
                  <a:schemeClr val="tx1"/>
                </a:solidFill>
                <a:latin typeface="Verdana" charset="0"/>
                <a:ea typeface="ＭＳ Ｐゴシック" charset="0"/>
              </a:defRPr>
            </a:lvl8pPr>
            <a:lvl9pPr marL="3886200" indent="-228600" eaLnBrk="0" fontAlgn="base" hangingPunct="0">
              <a:spcBef>
                <a:spcPct val="0"/>
              </a:spcBef>
              <a:spcAft>
                <a:spcPct val="0"/>
              </a:spcAft>
              <a:defRPr sz="1200" i="1">
                <a:solidFill>
                  <a:schemeClr val="tx1"/>
                </a:solidFill>
                <a:latin typeface="Verdana" charset="0"/>
                <a:ea typeface="ＭＳ Ｐゴシック" charset="0"/>
              </a:defRPr>
            </a:lvl9pPr>
          </a:lstStyle>
          <a:p>
            <a:r>
              <a:rPr lang="en-US"/>
              <a:t>= plasticidad intracristalina</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1" name="Picture 2" descr="slip systems in quartz"/>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84400" y="622300"/>
            <a:ext cx="4308475" cy="569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682" name="Text Box 3"/>
          <p:cNvSpPr txBox="1">
            <a:spLocks noChangeArrowheads="1"/>
          </p:cNvSpPr>
          <p:nvPr/>
        </p:nvSpPr>
        <p:spPr bwMode="auto">
          <a:xfrm>
            <a:off x="1266825" y="1489075"/>
            <a:ext cx="1501775" cy="457200"/>
          </a:xfrm>
          <a:prstGeom prst="rect">
            <a:avLst/>
          </a:prstGeom>
          <a:solidFill>
            <a:srgbClr val="BDFFCE"/>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200" i="1">
                <a:solidFill>
                  <a:schemeClr val="tx1"/>
                </a:solidFill>
                <a:latin typeface="Verdana" charset="0"/>
                <a:ea typeface="ＭＳ Ｐゴシック" charset="0"/>
                <a:cs typeface="ＭＳ Ｐゴシック" charset="0"/>
              </a:defRPr>
            </a:lvl1pPr>
            <a:lvl2pPr marL="742950" indent="-285750">
              <a:defRPr sz="1200" i="1">
                <a:solidFill>
                  <a:schemeClr val="tx1"/>
                </a:solidFill>
                <a:latin typeface="Verdana" charset="0"/>
                <a:ea typeface="ＭＳ Ｐゴシック" charset="0"/>
              </a:defRPr>
            </a:lvl2pPr>
            <a:lvl3pPr marL="1143000" indent="-228600">
              <a:defRPr sz="1200" i="1">
                <a:solidFill>
                  <a:schemeClr val="tx1"/>
                </a:solidFill>
                <a:latin typeface="Verdana" charset="0"/>
                <a:ea typeface="ＭＳ Ｐゴシック" charset="0"/>
              </a:defRPr>
            </a:lvl3pPr>
            <a:lvl4pPr marL="1600200" indent="-228600">
              <a:defRPr sz="1200" i="1">
                <a:solidFill>
                  <a:schemeClr val="tx1"/>
                </a:solidFill>
                <a:latin typeface="Verdana" charset="0"/>
                <a:ea typeface="ＭＳ Ｐゴシック" charset="0"/>
              </a:defRPr>
            </a:lvl4pPr>
            <a:lvl5pPr marL="2057400" indent="-228600">
              <a:defRPr sz="1200" i="1">
                <a:solidFill>
                  <a:schemeClr val="tx1"/>
                </a:solidFill>
                <a:latin typeface="Verdana" charset="0"/>
                <a:ea typeface="ＭＳ Ｐゴシック" charset="0"/>
              </a:defRPr>
            </a:lvl5pPr>
            <a:lvl6pPr marL="2514600" indent="-228600" eaLnBrk="0" fontAlgn="base" hangingPunct="0">
              <a:spcBef>
                <a:spcPct val="0"/>
              </a:spcBef>
              <a:spcAft>
                <a:spcPct val="0"/>
              </a:spcAft>
              <a:defRPr sz="1200" i="1">
                <a:solidFill>
                  <a:schemeClr val="tx1"/>
                </a:solidFill>
                <a:latin typeface="Verdana" charset="0"/>
                <a:ea typeface="ＭＳ Ｐゴシック" charset="0"/>
              </a:defRPr>
            </a:lvl6pPr>
            <a:lvl7pPr marL="2971800" indent="-228600" eaLnBrk="0" fontAlgn="base" hangingPunct="0">
              <a:spcBef>
                <a:spcPct val="0"/>
              </a:spcBef>
              <a:spcAft>
                <a:spcPct val="0"/>
              </a:spcAft>
              <a:defRPr sz="1200" i="1">
                <a:solidFill>
                  <a:schemeClr val="tx1"/>
                </a:solidFill>
                <a:latin typeface="Verdana" charset="0"/>
                <a:ea typeface="ＭＳ Ｐゴシック" charset="0"/>
              </a:defRPr>
            </a:lvl7pPr>
            <a:lvl8pPr marL="3429000" indent="-228600" eaLnBrk="0" fontAlgn="base" hangingPunct="0">
              <a:spcBef>
                <a:spcPct val="0"/>
              </a:spcBef>
              <a:spcAft>
                <a:spcPct val="0"/>
              </a:spcAft>
              <a:defRPr sz="1200" i="1">
                <a:solidFill>
                  <a:schemeClr val="tx1"/>
                </a:solidFill>
                <a:latin typeface="Verdana" charset="0"/>
                <a:ea typeface="ＭＳ Ｐゴシック" charset="0"/>
              </a:defRPr>
            </a:lvl8pPr>
            <a:lvl9pPr marL="3886200" indent="-228600" eaLnBrk="0" fontAlgn="base" hangingPunct="0">
              <a:spcBef>
                <a:spcPct val="0"/>
              </a:spcBef>
              <a:spcAft>
                <a:spcPct val="0"/>
              </a:spcAft>
              <a:defRPr sz="1200" i="1">
                <a:solidFill>
                  <a:schemeClr val="tx1"/>
                </a:solidFill>
                <a:latin typeface="Verdana" charset="0"/>
                <a:ea typeface="ＭＳ Ｐゴシック" charset="0"/>
              </a:defRPr>
            </a:lvl9pPr>
          </a:lstStyle>
          <a:p>
            <a:r>
              <a:rPr lang="en-US" i="0"/>
              <a:t>2. plano rombico</a:t>
            </a:r>
          </a:p>
          <a:p>
            <a:r>
              <a:rPr lang="en-US" i="0"/>
              <a:t>en direcci</a:t>
            </a:r>
            <a:r>
              <a:rPr lang="en-US" altLang="ja-JP" i="0"/>
              <a:t>ón</a:t>
            </a:r>
            <a:r>
              <a:rPr lang="en-US" i="0"/>
              <a:t> &lt;a&gt;</a:t>
            </a:r>
          </a:p>
        </p:txBody>
      </p:sp>
      <p:sp>
        <p:nvSpPr>
          <p:cNvPr id="71683" name="Text Box 4"/>
          <p:cNvSpPr txBox="1">
            <a:spLocks noChangeArrowheads="1"/>
          </p:cNvSpPr>
          <p:nvPr/>
        </p:nvSpPr>
        <p:spPr bwMode="auto">
          <a:xfrm>
            <a:off x="5648325" y="2670175"/>
            <a:ext cx="1655763" cy="457200"/>
          </a:xfrm>
          <a:prstGeom prst="rect">
            <a:avLst/>
          </a:prstGeom>
          <a:solidFill>
            <a:srgbClr val="FFEFB5"/>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200" i="1">
                <a:solidFill>
                  <a:schemeClr val="tx1"/>
                </a:solidFill>
                <a:latin typeface="Verdana" charset="0"/>
                <a:ea typeface="ＭＳ Ｐゴシック" charset="0"/>
                <a:cs typeface="ＭＳ Ｐゴシック" charset="0"/>
              </a:defRPr>
            </a:lvl1pPr>
            <a:lvl2pPr marL="742950" indent="-285750">
              <a:defRPr sz="1200" i="1">
                <a:solidFill>
                  <a:schemeClr val="tx1"/>
                </a:solidFill>
                <a:latin typeface="Verdana" charset="0"/>
                <a:ea typeface="ＭＳ Ｐゴシック" charset="0"/>
              </a:defRPr>
            </a:lvl2pPr>
            <a:lvl3pPr marL="1143000" indent="-228600">
              <a:defRPr sz="1200" i="1">
                <a:solidFill>
                  <a:schemeClr val="tx1"/>
                </a:solidFill>
                <a:latin typeface="Verdana" charset="0"/>
                <a:ea typeface="ＭＳ Ｐゴシック" charset="0"/>
              </a:defRPr>
            </a:lvl3pPr>
            <a:lvl4pPr marL="1600200" indent="-228600">
              <a:defRPr sz="1200" i="1">
                <a:solidFill>
                  <a:schemeClr val="tx1"/>
                </a:solidFill>
                <a:latin typeface="Verdana" charset="0"/>
                <a:ea typeface="ＭＳ Ｐゴシック" charset="0"/>
              </a:defRPr>
            </a:lvl4pPr>
            <a:lvl5pPr marL="2057400" indent="-228600">
              <a:defRPr sz="1200" i="1">
                <a:solidFill>
                  <a:schemeClr val="tx1"/>
                </a:solidFill>
                <a:latin typeface="Verdana" charset="0"/>
                <a:ea typeface="ＭＳ Ｐゴシック" charset="0"/>
              </a:defRPr>
            </a:lvl5pPr>
            <a:lvl6pPr marL="2514600" indent="-228600" eaLnBrk="0" fontAlgn="base" hangingPunct="0">
              <a:spcBef>
                <a:spcPct val="0"/>
              </a:spcBef>
              <a:spcAft>
                <a:spcPct val="0"/>
              </a:spcAft>
              <a:defRPr sz="1200" i="1">
                <a:solidFill>
                  <a:schemeClr val="tx1"/>
                </a:solidFill>
                <a:latin typeface="Verdana" charset="0"/>
                <a:ea typeface="ＭＳ Ｐゴシック" charset="0"/>
              </a:defRPr>
            </a:lvl6pPr>
            <a:lvl7pPr marL="2971800" indent="-228600" eaLnBrk="0" fontAlgn="base" hangingPunct="0">
              <a:spcBef>
                <a:spcPct val="0"/>
              </a:spcBef>
              <a:spcAft>
                <a:spcPct val="0"/>
              </a:spcAft>
              <a:defRPr sz="1200" i="1">
                <a:solidFill>
                  <a:schemeClr val="tx1"/>
                </a:solidFill>
                <a:latin typeface="Verdana" charset="0"/>
                <a:ea typeface="ＭＳ Ｐゴシック" charset="0"/>
              </a:defRPr>
            </a:lvl7pPr>
            <a:lvl8pPr marL="3429000" indent="-228600" eaLnBrk="0" fontAlgn="base" hangingPunct="0">
              <a:spcBef>
                <a:spcPct val="0"/>
              </a:spcBef>
              <a:spcAft>
                <a:spcPct val="0"/>
              </a:spcAft>
              <a:defRPr sz="1200" i="1">
                <a:solidFill>
                  <a:schemeClr val="tx1"/>
                </a:solidFill>
                <a:latin typeface="Verdana" charset="0"/>
                <a:ea typeface="ＭＳ Ｐゴシック" charset="0"/>
              </a:defRPr>
            </a:lvl8pPr>
            <a:lvl9pPr marL="3886200" indent="-228600" eaLnBrk="0" fontAlgn="base" hangingPunct="0">
              <a:spcBef>
                <a:spcPct val="0"/>
              </a:spcBef>
              <a:spcAft>
                <a:spcPct val="0"/>
              </a:spcAft>
              <a:defRPr sz="1200" i="1">
                <a:solidFill>
                  <a:schemeClr val="tx1"/>
                </a:solidFill>
                <a:latin typeface="Verdana" charset="0"/>
                <a:ea typeface="ＭＳ Ｐゴシック" charset="0"/>
              </a:defRPr>
            </a:lvl9pPr>
          </a:lstStyle>
          <a:p>
            <a:r>
              <a:rPr lang="en-US" i="0"/>
              <a:t>3. plano prismatico</a:t>
            </a:r>
          </a:p>
          <a:p>
            <a:r>
              <a:rPr lang="en-US" i="0"/>
              <a:t>en direcci</a:t>
            </a:r>
            <a:r>
              <a:rPr lang="en-US" altLang="ja-JP" i="0"/>
              <a:t>ón</a:t>
            </a:r>
            <a:r>
              <a:rPr lang="en-US" i="0"/>
              <a:t> &lt;a&gt;</a:t>
            </a:r>
          </a:p>
        </p:txBody>
      </p:sp>
      <p:sp>
        <p:nvSpPr>
          <p:cNvPr id="71684" name="Text Box 5"/>
          <p:cNvSpPr txBox="1">
            <a:spLocks noChangeArrowheads="1"/>
          </p:cNvSpPr>
          <p:nvPr/>
        </p:nvSpPr>
        <p:spPr bwMode="auto">
          <a:xfrm>
            <a:off x="847725" y="2924175"/>
            <a:ext cx="1501775" cy="457200"/>
          </a:xfrm>
          <a:prstGeom prst="rect">
            <a:avLst/>
          </a:prstGeom>
          <a:solidFill>
            <a:srgbClr val="FFADCE"/>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200" i="1">
                <a:solidFill>
                  <a:schemeClr val="tx1"/>
                </a:solidFill>
                <a:latin typeface="Verdana" charset="0"/>
                <a:ea typeface="ＭＳ Ｐゴシック" charset="0"/>
                <a:cs typeface="ＭＳ Ｐゴシック" charset="0"/>
              </a:defRPr>
            </a:lvl1pPr>
            <a:lvl2pPr marL="742950" indent="-285750">
              <a:defRPr sz="1200" i="1">
                <a:solidFill>
                  <a:schemeClr val="tx1"/>
                </a:solidFill>
                <a:latin typeface="Verdana" charset="0"/>
                <a:ea typeface="ＭＳ Ｐゴシック" charset="0"/>
              </a:defRPr>
            </a:lvl2pPr>
            <a:lvl3pPr marL="1143000" indent="-228600">
              <a:defRPr sz="1200" i="1">
                <a:solidFill>
                  <a:schemeClr val="tx1"/>
                </a:solidFill>
                <a:latin typeface="Verdana" charset="0"/>
                <a:ea typeface="ＭＳ Ｐゴシック" charset="0"/>
              </a:defRPr>
            </a:lvl3pPr>
            <a:lvl4pPr marL="1600200" indent="-228600">
              <a:defRPr sz="1200" i="1">
                <a:solidFill>
                  <a:schemeClr val="tx1"/>
                </a:solidFill>
                <a:latin typeface="Verdana" charset="0"/>
                <a:ea typeface="ＭＳ Ｐゴシック" charset="0"/>
              </a:defRPr>
            </a:lvl4pPr>
            <a:lvl5pPr marL="2057400" indent="-228600">
              <a:defRPr sz="1200" i="1">
                <a:solidFill>
                  <a:schemeClr val="tx1"/>
                </a:solidFill>
                <a:latin typeface="Verdana" charset="0"/>
                <a:ea typeface="ＭＳ Ｐゴシック" charset="0"/>
              </a:defRPr>
            </a:lvl5pPr>
            <a:lvl6pPr marL="2514600" indent="-228600" eaLnBrk="0" fontAlgn="base" hangingPunct="0">
              <a:spcBef>
                <a:spcPct val="0"/>
              </a:spcBef>
              <a:spcAft>
                <a:spcPct val="0"/>
              </a:spcAft>
              <a:defRPr sz="1200" i="1">
                <a:solidFill>
                  <a:schemeClr val="tx1"/>
                </a:solidFill>
                <a:latin typeface="Verdana" charset="0"/>
                <a:ea typeface="ＭＳ Ｐゴシック" charset="0"/>
              </a:defRPr>
            </a:lvl6pPr>
            <a:lvl7pPr marL="2971800" indent="-228600" eaLnBrk="0" fontAlgn="base" hangingPunct="0">
              <a:spcBef>
                <a:spcPct val="0"/>
              </a:spcBef>
              <a:spcAft>
                <a:spcPct val="0"/>
              </a:spcAft>
              <a:defRPr sz="1200" i="1">
                <a:solidFill>
                  <a:schemeClr val="tx1"/>
                </a:solidFill>
                <a:latin typeface="Verdana" charset="0"/>
                <a:ea typeface="ＭＳ Ｐゴシック" charset="0"/>
              </a:defRPr>
            </a:lvl7pPr>
            <a:lvl8pPr marL="3429000" indent="-228600" eaLnBrk="0" fontAlgn="base" hangingPunct="0">
              <a:spcBef>
                <a:spcPct val="0"/>
              </a:spcBef>
              <a:spcAft>
                <a:spcPct val="0"/>
              </a:spcAft>
              <a:defRPr sz="1200" i="1">
                <a:solidFill>
                  <a:schemeClr val="tx1"/>
                </a:solidFill>
                <a:latin typeface="Verdana" charset="0"/>
                <a:ea typeface="ＭＳ Ｐゴシック" charset="0"/>
              </a:defRPr>
            </a:lvl8pPr>
            <a:lvl9pPr marL="3886200" indent="-228600" eaLnBrk="0" fontAlgn="base" hangingPunct="0">
              <a:spcBef>
                <a:spcPct val="0"/>
              </a:spcBef>
              <a:spcAft>
                <a:spcPct val="0"/>
              </a:spcAft>
              <a:defRPr sz="1200" i="1">
                <a:solidFill>
                  <a:schemeClr val="tx1"/>
                </a:solidFill>
                <a:latin typeface="Verdana" charset="0"/>
                <a:ea typeface="ＭＳ Ｐゴシック" charset="0"/>
              </a:defRPr>
            </a:lvl9pPr>
          </a:lstStyle>
          <a:p>
            <a:r>
              <a:rPr lang="en-US" i="0"/>
              <a:t>1. plano basal</a:t>
            </a:r>
          </a:p>
          <a:p>
            <a:r>
              <a:rPr lang="en-US" i="0"/>
              <a:t>en direcci</a:t>
            </a:r>
            <a:r>
              <a:rPr lang="en-US" altLang="ja-JP" i="0"/>
              <a:t>ón </a:t>
            </a:r>
            <a:r>
              <a:rPr lang="en-US" i="0"/>
              <a:t>&lt;a&gt;</a:t>
            </a:r>
          </a:p>
        </p:txBody>
      </p:sp>
      <p:sp>
        <p:nvSpPr>
          <p:cNvPr id="71685" name="Text Box 6"/>
          <p:cNvSpPr txBox="1">
            <a:spLocks noChangeArrowheads="1"/>
          </p:cNvSpPr>
          <p:nvPr/>
        </p:nvSpPr>
        <p:spPr bwMode="auto">
          <a:xfrm>
            <a:off x="581025" y="4587875"/>
            <a:ext cx="1655763" cy="457200"/>
          </a:xfrm>
          <a:prstGeom prst="rect">
            <a:avLst/>
          </a:prstGeom>
          <a:solidFill>
            <a:srgbClr val="D6D6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200" i="1">
                <a:solidFill>
                  <a:schemeClr val="tx1"/>
                </a:solidFill>
                <a:latin typeface="Verdana" charset="0"/>
                <a:ea typeface="ＭＳ Ｐゴシック" charset="0"/>
                <a:cs typeface="ＭＳ Ｐゴシック" charset="0"/>
              </a:defRPr>
            </a:lvl1pPr>
            <a:lvl2pPr marL="742950" indent="-285750">
              <a:defRPr sz="1200" i="1">
                <a:solidFill>
                  <a:schemeClr val="tx1"/>
                </a:solidFill>
                <a:latin typeface="Verdana" charset="0"/>
                <a:ea typeface="ＭＳ Ｐゴシック" charset="0"/>
              </a:defRPr>
            </a:lvl2pPr>
            <a:lvl3pPr marL="1143000" indent="-228600">
              <a:defRPr sz="1200" i="1">
                <a:solidFill>
                  <a:schemeClr val="tx1"/>
                </a:solidFill>
                <a:latin typeface="Verdana" charset="0"/>
                <a:ea typeface="ＭＳ Ｐゴシック" charset="0"/>
              </a:defRPr>
            </a:lvl3pPr>
            <a:lvl4pPr marL="1600200" indent="-228600">
              <a:defRPr sz="1200" i="1">
                <a:solidFill>
                  <a:schemeClr val="tx1"/>
                </a:solidFill>
                <a:latin typeface="Verdana" charset="0"/>
                <a:ea typeface="ＭＳ Ｐゴシック" charset="0"/>
              </a:defRPr>
            </a:lvl4pPr>
            <a:lvl5pPr marL="2057400" indent="-228600">
              <a:defRPr sz="1200" i="1">
                <a:solidFill>
                  <a:schemeClr val="tx1"/>
                </a:solidFill>
                <a:latin typeface="Verdana" charset="0"/>
                <a:ea typeface="ＭＳ Ｐゴシック" charset="0"/>
              </a:defRPr>
            </a:lvl5pPr>
            <a:lvl6pPr marL="2514600" indent="-228600" eaLnBrk="0" fontAlgn="base" hangingPunct="0">
              <a:spcBef>
                <a:spcPct val="0"/>
              </a:spcBef>
              <a:spcAft>
                <a:spcPct val="0"/>
              </a:spcAft>
              <a:defRPr sz="1200" i="1">
                <a:solidFill>
                  <a:schemeClr val="tx1"/>
                </a:solidFill>
                <a:latin typeface="Verdana" charset="0"/>
                <a:ea typeface="ＭＳ Ｐゴシック" charset="0"/>
              </a:defRPr>
            </a:lvl6pPr>
            <a:lvl7pPr marL="2971800" indent="-228600" eaLnBrk="0" fontAlgn="base" hangingPunct="0">
              <a:spcBef>
                <a:spcPct val="0"/>
              </a:spcBef>
              <a:spcAft>
                <a:spcPct val="0"/>
              </a:spcAft>
              <a:defRPr sz="1200" i="1">
                <a:solidFill>
                  <a:schemeClr val="tx1"/>
                </a:solidFill>
                <a:latin typeface="Verdana" charset="0"/>
                <a:ea typeface="ＭＳ Ｐゴシック" charset="0"/>
              </a:defRPr>
            </a:lvl7pPr>
            <a:lvl8pPr marL="3429000" indent="-228600" eaLnBrk="0" fontAlgn="base" hangingPunct="0">
              <a:spcBef>
                <a:spcPct val="0"/>
              </a:spcBef>
              <a:spcAft>
                <a:spcPct val="0"/>
              </a:spcAft>
              <a:defRPr sz="1200" i="1">
                <a:solidFill>
                  <a:schemeClr val="tx1"/>
                </a:solidFill>
                <a:latin typeface="Verdana" charset="0"/>
                <a:ea typeface="ＭＳ Ｐゴシック" charset="0"/>
              </a:defRPr>
            </a:lvl8pPr>
            <a:lvl9pPr marL="3886200" indent="-228600" eaLnBrk="0" fontAlgn="base" hangingPunct="0">
              <a:spcBef>
                <a:spcPct val="0"/>
              </a:spcBef>
              <a:spcAft>
                <a:spcPct val="0"/>
              </a:spcAft>
              <a:defRPr sz="1200" i="1">
                <a:solidFill>
                  <a:schemeClr val="tx1"/>
                </a:solidFill>
                <a:latin typeface="Verdana" charset="0"/>
                <a:ea typeface="ＭＳ Ｐゴシック" charset="0"/>
              </a:defRPr>
            </a:lvl9pPr>
          </a:lstStyle>
          <a:p>
            <a:r>
              <a:rPr lang="en-US" i="0"/>
              <a:t>4. plano prismatico</a:t>
            </a:r>
          </a:p>
          <a:p>
            <a:r>
              <a:rPr lang="en-US" i="0"/>
              <a:t>en direcci</a:t>
            </a:r>
            <a:r>
              <a:rPr lang="en-US" altLang="ja-JP" i="0"/>
              <a:t>ón</a:t>
            </a:r>
            <a:r>
              <a:rPr lang="en-US" i="0"/>
              <a:t> &lt;c&gt;</a:t>
            </a:r>
          </a:p>
        </p:txBody>
      </p:sp>
      <p:sp>
        <p:nvSpPr>
          <p:cNvPr id="71686" name="Line 7"/>
          <p:cNvSpPr>
            <a:spLocks noChangeShapeType="1"/>
          </p:cNvSpPr>
          <p:nvPr/>
        </p:nvSpPr>
        <p:spPr bwMode="auto">
          <a:xfrm rot="-399793">
            <a:off x="4711700" y="3695700"/>
            <a:ext cx="685800" cy="0"/>
          </a:xfrm>
          <a:prstGeom prst="line">
            <a:avLst/>
          </a:prstGeom>
          <a:noFill/>
          <a:ln w="57150">
            <a:solidFill>
              <a:srgbClr val="E7B539"/>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s-ES_tradnl"/>
          </a:p>
        </p:txBody>
      </p:sp>
      <p:sp>
        <p:nvSpPr>
          <p:cNvPr id="71687" name="Line 8"/>
          <p:cNvSpPr>
            <a:spLocks noChangeShapeType="1"/>
          </p:cNvSpPr>
          <p:nvPr/>
        </p:nvSpPr>
        <p:spPr bwMode="auto">
          <a:xfrm rot="-5400000">
            <a:off x="2832100" y="3314700"/>
            <a:ext cx="685800" cy="0"/>
          </a:xfrm>
          <a:prstGeom prst="line">
            <a:avLst/>
          </a:prstGeom>
          <a:noFill/>
          <a:ln w="57150">
            <a:solidFill>
              <a:schemeClr val="accent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s-ES_tradnl"/>
          </a:p>
        </p:txBody>
      </p:sp>
      <p:sp>
        <p:nvSpPr>
          <p:cNvPr id="71688" name="Line 9"/>
          <p:cNvSpPr>
            <a:spLocks noChangeShapeType="1"/>
          </p:cNvSpPr>
          <p:nvPr/>
        </p:nvSpPr>
        <p:spPr bwMode="auto">
          <a:xfrm>
            <a:off x="4191000" y="3314700"/>
            <a:ext cx="685800" cy="0"/>
          </a:xfrm>
          <a:prstGeom prst="line">
            <a:avLst/>
          </a:prstGeom>
          <a:noFill/>
          <a:ln w="38100">
            <a:solidFill>
              <a:srgbClr val="E7084A"/>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s-ES_tradnl"/>
          </a:p>
        </p:txBody>
      </p:sp>
      <p:sp>
        <p:nvSpPr>
          <p:cNvPr id="71689" name="Text Box 10"/>
          <p:cNvSpPr txBox="1">
            <a:spLocks noChangeArrowheads="1"/>
          </p:cNvSpPr>
          <p:nvPr/>
        </p:nvSpPr>
        <p:spPr bwMode="auto">
          <a:xfrm>
            <a:off x="1063625" y="193675"/>
            <a:ext cx="78216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200" i="1">
                <a:solidFill>
                  <a:schemeClr val="tx1"/>
                </a:solidFill>
                <a:latin typeface="Verdana" charset="0"/>
                <a:ea typeface="ＭＳ Ｐゴシック" charset="0"/>
                <a:cs typeface="ＭＳ Ｐゴシック" charset="0"/>
              </a:defRPr>
            </a:lvl1pPr>
            <a:lvl2pPr marL="742950" indent="-285750">
              <a:defRPr sz="1200" i="1">
                <a:solidFill>
                  <a:schemeClr val="tx1"/>
                </a:solidFill>
                <a:latin typeface="Verdana" charset="0"/>
                <a:ea typeface="ＭＳ Ｐゴシック" charset="0"/>
              </a:defRPr>
            </a:lvl2pPr>
            <a:lvl3pPr marL="1143000" indent="-228600">
              <a:defRPr sz="1200" i="1">
                <a:solidFill>
                  <a:schemeClr val="tx1"/>
                </a:solidFill>
                <a:latin typeface="Verdana" charset="0"/>
                <a:ea typeface="ＭＳ Ｐゴシック" charset="0"/>
              </a:defRPr>
            </a:lvl3pPr>
            <a:lvl4pPr marL="1600200" indent="-228600">
              <a:defRPr sz="1200" i="1">
                <a:solidFill>
                  <a:schemeClr val="tx1"/>
                </a:solidFill>
                <a:latin typeface="Verdana" charset="0"/>
                <a:ea typeface="ＭＳ Ｐゴシック" charset="0"/>
              </a:defRPr>
            </a:lvl4pPr>
            <a:lvl5pPr marL="2057400" indent="-228600">
              <a:defRPr sz="1200" i="1">
                <a:solidFill>
                  <a:schemeClr val="tx1"/>
                </a:solidFill>
                <a:latin typeface="Verdana" charset="0"/>
                <a:ea typeface="ＭＳ Ｐゴシック" charset="0"/>
              </a:defRPr>
            </a:lvl5pPr>
            <a:lvl6pPr marL="2514600" indent="-228600" eaLnBrk="0" fontAlgn="base" hangingPunct="0">
              <a:spcBef>
                <a:spcPct val="0"/>
              </a:spcBef>
              <a:spcAft>
                <a:spcPct val="0"/>
              </a:spcAft>
              <a:defRPr sz="1200" i="1">
                <a:solidFill>
                  <a:schemeClr val="tx1"/>
                </a:solidFill>
                <a:latin typeface="Verdana" charset="0"/>
                <a:ea typeface="ＭＳ Ｐゴシック" charset="0"/>
              </a:defRPr>
            </a:lvl6pPr>
            <a:lvl7pPr marL="2971800" indent="-228600" eaLnBrk="0" fontAlgn="base" hangingPunct="0">
              <a:spcBef>
                <a:spcPct val="0"/>
              </a:spcBef>
              <a:spcAft>
                <a:spcPct val="0"/>
              </a:spcAft>
              <a:defRPr sz="1200" i="1">
                <a:solidFill>
                  <a:schemeClr val="tx1"/>
                </a:solidFill>
                <a:latin typeface="Verdana" charset="0"/>
                <a:ea typeface="ＭＳ Ｐゴシック" charset="0"/>
              </a:defRPr>
            </a:lvl7pPr>
            <a:lvl8pPr marL="3429000" indent="-228600" eaLnBrk="0" fontAlgn="base" hangingPunct="0">
              <a:spcBef>
                <a:spcPct val="0"/>
              </a:spcBef>
              <a:spcAft>
                <a:spcPct val="0"/>
              </a:spcAft>
              <a:defRPr sz="1200" i="1">
                <a:solidFill>
                  <a:schemeClr val="tx1"/>
                </a:solidFill>
                <a:latin typeface="Verdana" charset="0"/>
                <a:ea typeface="ＭＳ Ｐゴシック" charset="0"/>
              </a:defRPr>
            </a:lvl8pPr>
            <a:lvl9pPr marL="3886200" indent="-228600" eaLnBrk="0" fontAlgn="base" hangingPunct="0">
              <a:spcBef>
                <a:spcPct val="0"/>
              </a:spcBef>
              <a:spcAft>
                <a:spcPct val="0"/>
              </a:spcAft>
              <a:defRPr sz="1200" i="1">
                <a:solidFill>
                  <a:schemeClr val="tx1"/>
                </a:solidFill>
                <a:latin typeface="Verdana" charset="0"/>
                <a:ea typeface="ＭＳ Ｐゴシック" charset="0"/>
              </a:defRPr>
            </a:lvl9pPr>
          </a:lstStyle>
          <a:p>
            <a:r>
              <a:rPr lang="en-US" i="0"/>
              <a:t>En realidad hay 4 SISTEMAS DE DESLIZAMIENTO CRISTALOGRAFICO EN CUARZO (SLIP SYSTEMS)</a:t>
            </a:r>
          </a:p>
          <a:p>
            <a:r>
              <a:rPr lang="en-US" i="0"/>
              <a:t>Estas se activan de manera consecutiva con creciente temperatura, de 1 a 4 </a:t>
            </a:r>
          </a:p>
        </p:txBody>
      </p:sp>
      <p:sp>
        <p:nvSpPr>
          <p:cNvPr id="71690" name="Text Box 11"/>
          <p:cNvSpPr txBox="1">
            <a:spLocks noChangeArrowheads="1"/>
          </p:cNvSpPr>
          <p:nvPr/>
        </p:nvSpPr>
        <p:spPr bwMode="auto">
          <a:xfrm>
            <a:off x="7553325" y="6413500"/>
            <a:ext cx="1392238"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200" i="1">
                <a:solidFill>
                  <a:schemeClr val="tx1"/>
                </a:solidFill>
                <a:latin typeface="Verdana" charset="0"/>
                <a:ea typeface="ＭＳ Ｐゴシック" charset="0"/>
                <a:cs typeface="ＭＳ Ｐゴシック" charset="0"/>
              </a:defRPr>
            </a:lvl1pPr>
            <a:lvl2pPr marL="742950" indent="-285750">
              <a:defRPr sz="1200" i="1">
                <a:solidFill>
                  <a:schemeClr val="tx1"/>
                </a:solidFill>
                <a:latin typeface="Verdana" charset="0"/>
                <a:ea typeface="ＭＳ Ｐゴシック" charset="0"/>
              </a:defRPr>
            </a:lvl2pPr>
            <a:lvl3pPr marL="1143000" indent="-228600">
              <a:defRPr sz="1200" i="1">
                <a:solidFill>
                  <a:schemeClr val="tx1"/>
                </a:solidFill>
                <a:latin typeface="Verdana" charset="0"/>
                <a:ea typeface="ＭＳ Ｐゴシック" charset="0"/>
              </a:defRPr>
            </a:lvl3pPr>
            <a:lvl4pPr marL="1600200" indent="-228600">
              <a:defRPr sz="1200" i="1">
                <a:solidFill>
                  <a:schemeClr val="tx1"/>
                </a:solidFill>
                <a:latin typeface="Verdana" charset="0"/>
                <a:ea typeface="ＭＳ Ｐゴシック" charset="0"/>
              </a:defRPr>
            </a:lvl4pPr>
            <a:lvl5pPr marL="2057400" indent="-228600">
              <a:defRPr sz="1200" i="1">
                <a:solidFill>
                  <a:schemeClr val="tx1"/>
                </a:solidFill>
                <a:latin typeface="Verdana" charset="0"/>
                <a:ea typeface="ＭＳ Ｐゴシック" charset="0"/>
              </a:defRPr>
            </a:lvl5pPr>
            <a:lvl6pPr marL="2514600" indent="-228600" eaLnBrk="0" fontAlgn="base" hangingPunct="0">
              <a:spcBef>
                <a:spcPct val="0"/>
              </a:spcBef>
              <a:spcAft>
                <a:spcPct val="0"/>
              </a:spcAft>
              <a:defRPr sz="1200" i="1">
                <a:solidFill>
                  <a:schemeClr val="tx1"/>
                </a:solidFill>
                <a:latin typeface="Verdana" charset="0"/>
                <a:ea typeface="ＭＳ Ｐゴシック" charset="0"/>
              </a:defRPr>
            </a:lvl6pPr>
            <a:lvl7pPr marL="2971800" indent="-228600" eaLnBrk="0" fontAlgn="base" hangingPunct="0">
              <a:spcBef>
                <a:spcPct val="0"/>
              </a:spcBef>
              <a:spcAft>
                <a:spcPct val="0"/>
              </a:spcAft>
              <a:defRPr sz="1200" i="1">
                <a:solidFill>
                  <a:schemeClr val="tx1"/>
                </a:solidFill>
                <a:latin typeface="Verdana" charset="0"/>
                <a:ea typeface="ＭＳ Ｐゴシック" charset="0"/>
              </a:defRPr>
            </a:lvl7pPr>
            <a:lvl8pPr marL="3429000" indent="-228600" eaLnBrk="0" fontAlgn="base" hangingPunct="0">
              <a:spcBef>
                <a:spcPct val="0"/>
              </a:spcBef>
              <a:spcAft>
                <a:spcPct val="0"/>
              </a:spcAft>
              <a:defRPr sz="1200" i="1">
                <a:solidFill>
                  <a:schemeClr val="tx1"/>
                </a:solidFill>
                <a:latin typeface="Verdana" charset="0"/>
                <a:ea typeface="ＭＳ Ｐゴシック" charset="0"/>
              </a:defRPr>
            </a:lvl8pPr>
            <a:lvl9pPr marL="3886200" indent="-228600" eaLnBrk="0" fontAlgn="base" hangingPunct="0">
              <a:spcBef>
                <a:spcPct val="0"/>
              </a:spcBef>
              <a:spcAft>
                <a:spcPct val="0"/>
              </a:spcAft>
              <a:defRPr sz="1200" i="1">
                <a:solidFill>
                  <a:schemeClr val="tx1"/>
                </a:solidFill>
                <a:latin typeface="Verdana" charset="0"/>
                <a:ea typeface="ＭＳ Ｐゴシック" charset="0"/>
              </a:defRPr>
            </a:lvl9pPr>
          </a:lstStyle>
          <a:p>
            <a:r>
              <a:rPr lang="en-US">
                <a:solidFill>
                  <a:schemeClr val="bg2"/>
                </a:solidFill>
              </a:rPr>
              <a:t>D. Aerden 2010</a:t>
            </a:r>
          </a:p>
        </p:txBody>
      </p:sp>
      <p:sp>
        <p:nvSpPr>
          <p:cNvPr id="71691" name="Line 12"/>
          <p:cNvSpPr>
            <a:spLocks noChangeShapeType="1"/>
          </p:cNvSpPr>
          <p:nvPr/>
        </p:nvSpPr>
        <p:spPr bwMode="auto">
          <a:xfrm>
            <a:off x="3759200" y="2260600"/>
            <a:ext cx="685800" cy="0"/>
          </a:xfrm>
          <a:prstGeom prst="line">
            <a:avLst/>
          </a:prstGeom>
          <a:noFill/>
          <a:ln w="57150">
            <a:solidFill>
              <a:schemeClr val="hlink"/>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s-ES_tradnl"/>
          </a:p>
        </p:txBody>
      </p:sp>
      <p:sp>
        <p:nvSpPr>
          <p:cNvPr id="71692" name="Rectangle 13"/>
          <p:cNvSpPr>
            <a:spLocks noChangeArrowheads="1"/>
          </p:cNvSpPr>
          <p:nvPr/>
        </p:nvSpPr>
        <p:spPr bwMode="auto">
          <a:xfrm>
            <a:off x="5664200" y="1352550"/>
            <a:ext cx="890588" cy="2746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b="1" i="0"/>
              <a:t>CUARZO</a:t>
            </a:r>
          </a:p>
        </p:txBody>
      </p:sp>
    </p:spTree>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Text Box 11"/>
          <p:cNvSpPr txBox="1">
            <a:spLocks noChangeArrowheads="1"/>
          </p:cNvSpPr>
          <p:nvPr/>
        </p:nvSpPr>
        <p:spPr bwMode="auto">
          <a:xfrm>
            <a:off x="931863" y="25400"/>
            <a:ext cx="7124700" cy="70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200" i="1">
                <a:solidFill>
                  <a:schemeClr val="tx1"/>
                </a:solidFill>
                <a:latin typeface="Verdana" charset="0"/>
                <a:ea typeface="ＭＳ Ｐゴシック" charset="0"/>
                <a:cs typeface="ＭＳ Ｐゴシック" charset="0"/>
              </a:defRPr>
            </a:lvl1pPr>
            <a:lvl2pPr marL="742950" indent="-285750">
              <a:defRPr sz="1200" i="1">
                <a:solidFill>
                  <a:schemeClr val="tx1"/>
                </a:solidFill>
                <a:latin typeface="Verdana" charset="0"/>
                <a:ea typeface="ＭＳ Ｐゴシック" charset="0"/>
              </a:defRPr>
            </a:lvl2pPr>
            <a:lvl3pPr marL="1143000" indent="-228600">
              <a:defRPr sz="1200" i="1">
                <a:solidFill>
                  <a:schemeClr val="tx1"/>
                </a:solidFill>
                <a:latin typeface="Verdana" charset="0"/>
                <a:ea typeface="ＭＳ Ｐゴシック" charset="0"/>
              </a:defRPr>
            </a:lvl3pPr>
            <a:lvl4pPr marL="1600200" indent="-228600">
              <a:defRPr sz="1200" i="1">
                <a:solidFill>
                  <a:schemeClr val="tx1"/>
                </a:solidFill>
                <a:latin typeface="Verdana" charset="0"/>
                <a:ea typeface="ＭＳ Ｐゴシック" charset="0"/>
              </a:defRPr>
            </a:lvl4pPr>
            <a:lvl5pPr marL="2057400" indent="-228600">
              <a:defRPr sz="1200" i="1">
                <a:solidFill>
                  <a:schemeClr val="tx1"/>
                </a:solidFill>
                <a:latin typeface="Verdana" charset="0"/>
                <a:ea typeface="ＭＳ Ｐゴシック" charset="0"/>
              </a:defRPr>
            </a:lvl5pPr>
            <a:lvl6pPr marL="2514600" indent="-228600" eaLnBrk="0" fontAlgn="base" hangingPunct="0">
              <a:spcBef>
                <a:spcPct val="0"/>
              </a:spcBef>
              <a:spcAft>
                <a:spcPct val="0"/>
              </a:spcAft>
              <a:defRPr sz="1200" i="1">
                <a:solidFill>
                  <a:schemeClr val="tx1"/>
                </a:solidFill>
                <a:latin typeface="Verdana" charset="0"/>
                <a:ea typeface="ＭＳ Ｐゴシック" charset="0"/>
              </a:defRPr>
            </a:lvl6pPr>
            <a:lvl7pPr marL="2971800" indent="-228600" eaLnBrk="0" fontAlgn="base" hangingPunct="0">
              <a:spcBef>
                <a:spcPct val="0"/>
              </a:spcBef>
              <a:spcAft>
                <a:spcPct val="0"/>
              </a:spcAft>
              <a:defRPr sz="1200" i="1">
                <a:solidFill>
                  <a:schemeClr val="tx1"/>
                </a:solidFill>
                <a:latin typeface="Verdana" charset="0"/>
                <a:ea typeface="ＭＳ Ｐゴシック" charset="0"/>
              </a:defRPr>
            </a:lvl7pPr>
            <a:lvl8pPr marL="3429000" indent="-228600" eaLnBrk="0" fontAlgn="base" hangingPunct="0">
              <a:spcBef>
                <a:spcPct val="0"/>
              </a:spcBef>
              <a:spcAft>
                <a:spcPct val="0"/>
              </a:spcAft>
              <a:defRPr sz="1200" i="1">
                <a:solidFill>
                  <a:schemeClr val="tx1"/>
                </a:solidFill>
                <a:latin typeface="Verdana" charset="0"/>
                <a:ea typeface="ＭＳ Ｐゴシック" charset="0"/>
              </a:defRPr>
            </a:lvl8pPr>
            <a:lvl9pPr marL="3886200" indent="-228600" eaLnBrk="0" fontAlgn="base" hangingPunct="0">
              <a:spcBef>
                <a:spcPct val="0"/>
              </a:spcBef>
              <a:spcAft>
                <a:spcPct val="0"/>
              </a:spcAft>
              <a:defRPr sz="1200" i="1">
                <a:solidFill>
                  <a:schemeClr val="tx1"/>
                </a:solidFill>
                <a:latin typeface="Verdana" charset="0"/>
                <a:ea typeface="ＭＳ Ｐゴシック" charset="0"/>
              </a:defRPr>
            </a:lvl9pPr>
          </a:lstStyle>
          <a:p>
            <a:pPr algn="ctr"/>
            <a:r>
              <a:rPr lang="en-US" altLang="ja-JP" sz="1400"/>
              <a:t>Activación de distintos planos de deslizamiento en función de la temperatura </a:t>
            </a:r>
          </a:p>
          <a:p>
            <a:pPr algn="ctr"/>
            <a:r>
              <a:rPr lang="en-US" altLang="ja-JP" sz="1400"/>
              <a:t>y su influencia sobre la </a:t>
            </a:r>
            <a:r>
              <a:rPr lang="en-US" sz="1400"/>
              <a:t>orientacion</a:t>
            </a:r>
            <a:r>
              <a:rPr lang="en-US" altLang="ja-JP" sz="1400"/>
              <a:t> de los ejes &lt;c&gt; de cuarzo</a:t>
            </a:r>
          </a:p>
          <a:p>
            <a:pPr algn="ctr"/>
            <a:r>
              <a:rPr lang="en-US" altLang="ja-JP"/>
              <a:t>dibujos idealizados para deformación plana (sin deformación en la dirección Y)</a:t>
            </a:r>
            <a:endParaRPr lang="en-US"/>
          </a:p>
        </p:txBody>
      </p:sp>
      <p:pic>
        <p:nvPicPr>
          <p:cNvPr id="73730" name="Picture 2" descr="flinn twe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9138" y="793750"/>
            <a:ext cx="8012112" cy="5475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3731" name="Line 3"/>
          <p:cNvSpPr>
            <a:spLocks noChangeShapeType="1"/>
          </p:cNvSpPr>
          <p:nvPr/>
        </p:nvSpPr>
        <p:spPr bwMode="auto">
          <a:xfrm flipH="1">
            <a:off x="3781425" y="4241800"/>
            <a:ext cx="1195388" cy="1349375"/>
          </a:xfrm>
          <a:prstGeom prst="line">
            <a:avLst/>
          </a:prstGeom>
          <a:noFill/>
          <a:ln w="9525">
            <a:solidFill>
              <a:srgbClr val="EF1818"/>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s-ES_tradnl"/>
          </a:p>
        </p:txBody>
      </p:sp>
      <p:sp>
        <p:nvSpPr>
          <p:cNvPr id="73732" name="Text Box 4"/>
          <p:cNvSpPr txBox="1">
            <a:spLocks noChangeArrowheads="1"/>
          </p:cNvSpPr>
          <p:nvPr/>
        </p:nvSpPr>
        <p:spPr bwMode="auto">
          <a:xfrm>
            <a:off x="7751763" y="6503988"/>
            <a:ext cx="1392237"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200" i="1">
                <a:solidFill>
                  <a:schemeClr val="tx1"/>
                </a:solidFill>
                <a:latin typeface="Verdana" charset="0"/>
                <a:ea typeface="ＭＳ Ｐゴシック" charset="0"/>
                <a:cs typeface="ＭＳ Ｐゴシック" charset="0"/>
              </a:defRPr>
            </a:lvl1pPr>
            <a:lvl2pPr marL="742950" indent="-285750">
              <a:defRPr sz="1200" i="1">
                <a:solidFill>
                  <a:schemeClr val="tx1"/>
                </a:solidFill>
                <a:latin typeface="Verdana" charset="0"/>
                <a:ea typeface="ＭＳ Ｐゴシック" charset="0"/>
              </a:defRPr>
            </a:lvl2pPr>
            <a:lvl3pPr marL="1143000" indent="-228600">
              <a:defRPr sz="1200" i="1">
                <a:solidFill>
                  <a:schemeClr val="tx1"/>
                </a:solidFill>
                <a:latin typeface="Verdana" charset="0"/>
                <a:ea typeface="ＭＳ Ｐゴシック" charset="0"/>
              </a:defRPr>
            </a:lvl3pPr>
            <a:lvl4pPr marL="1600200" indent="-228600">
              <a:defRPr sz="1200" i="1">
                <a:solidFill>
                  <a:schemeClr val="tx1"/>
                </a:solidFill>
                <a:latin typeface="Verdana" charset="0"/>
                <a:ea typeface="ＭＳ Ｐゴシック" charset="0"/>
              </a:defRPr>
            </a:lvl4pPr>
            <a:lvl5pPr marL="2057400" indent="-228600">
              <a:defRPr sz="1200" i="1">
                <a:solidFill>
                  <a:schemeClr val="tx1"/>
                </a:solidFill>
                <a:latin typeface="Verdana" charset="0"/>
                <a:ea typeface="ＭＳ Ｐゴシック" charset="0"/>
              </a:defRPr>
            </a:lvl5pPr>
            <a:lvl6pPr marL="2514600" indent="-228600" eaLnBrk="0" fontAlgn="base" hangingPunct="0">
              <a:spcBef>
                <a:spcPct val="0"/>
              </a:spcBef>
              <a:spcAft>
                <a:spcPct val="0"/>
              </a:spcAft>
              <a:defRPr sz="1200" i="1">
                <a:solidFill>
                  <a:schemeClr val="tx1"/>
                </a:solidFill>
                <a:latin typeface="Verdana" charset="0"/>
                <a:ea typeface="ＭＳ Ｐゴシック" charset="0"/>
              </a:defRPr>
            </a:lvl6pPr>
            <a:lvl7pPr marL="2971800" indent="-228600" eaLnBrk="0" fontAlgn="base" hangingPunct="0">
              <a:spcBef>
                <a:spcPct val="0"/>
              </a:spcBef>
              <a:spcAft>
                <a:spcPct val="0"/>
              </a:spcAft>
              <a:defRPr sz="1200" i="1">
                <a:solidFill>
                  <a:schemeClr val="tx1"/>
                </a:solidFill>
                <a:latin typeface="Verdana" charset="0"/>
                <a:ea typeface="ＭＳ Ｐゴシック" charset="0"/>
              </a:defRPr>
            </a:lvl7pPr>
            <a:lvl8pPr marL="3429000" indent="-228600" eaLnBrk="0" fontAlgn="base" hangingPunct="0">
              <a:spcBef>
                <a:spcPct val="0"/>
              </a:spcBef>
              <a:spcAft>
                <a:spcPct val="0"/>
              </a:spcAft>
              <a:defRPr sz="1200" i="1">
                <a:solidFill>
                  <a:schemeClr val="tx1"/>
                </a:solidFill>
                <a:latin typeface="Verdana" charset="0"/>
                <a:ea typeface="ＭＳ Ｐゴシック" charset="0"/>
              </a:defRPr>
            </a:lvl8pPr>
            <a:lvl9pPr marL="3886200" indent="-228600" eaLnBrk="0" fontAlgn="base" hangingPunct="0">
              <a:spcBef>
                <a:spcPct val="0"/>
              </a:spcBef>
              <a:spcAft>
                <a:spcPct val="0"/>
              </a:spcAft>
              <a:defRPr sz="1200" i="1">
                <a:solidFill>
                  <a:schemeClr val="tx1"/>
                </a:solidFill>
                <a:latin typeface="Verdana" charset="0"/>
                <a:ea typeface="ＭＳ Ｐゴシック" charset="0"/>
              </a:defRPr>
            </a:lvl9pPr>
          </a:lstStyle>
          <a:p>
            <a:r>
              <a:rPr lang="en-US">
                <a:solidFill>
                  <a:schemeClr val="bg2"/>
                </a:solidFill>
              </a:rPr>
              <a:t>D. Aerden 2010</a:t>
            </a:r>
          </a:p>
        </p:txBody>
      </p:sp>
      <p:sp>
        <p:nvSpPr>
          <p:cNvPr id="73733" name="Text Box 5"/>
          <p:cNvSpPr txBox="1">
            <a:spLocks noChangeArrowheads="1"/>
          </p:cNvSpPr>
          <p:nvPr/>
        </p:nvSpPr>
        <p:spPr bwMode="auto">
          <a:xfrm>
            <a:off x="1220788" y="6308725"/>
            <a:ext cx="6643687" cy="3968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200" i="1">
                <a:solidFill>
                  <a:schemeClr val="tx1"/>
                </a:solidFill>
                <a:latin typeface="Verdana" charset="0"/>
                <a:ea typeface="ＭＳ Ｐゴシック" charset="0"/>
                <a:cs typeface="ＭＳ Ｐゴシック" charset="0"/>
              </a:defRPr>
            </a:lvl1pPr>
            <a:lvl2pPr marL="742950" indent="-285750">
              <a:defRPr sz="1200" i="1">
                <a:solidFill>
                  <a:schemeClr val="tx1"/>
                </a:solidFill>
                <a:latin typeface="Verdana" charset="0"/>
                <a:ea typeface="ＭＳ Ｐゴシック" charset="0"/>
              </a:defRPr>
            </a:lvl2pPr>
            <a:lvl3pPr marL="1143000" indent="-228600">
              <a:defRPr sz="1200" i="1">
                <a:solidFill>
                  <a:schemeClr val="tx1"/>
                </a:solidFill>
                <a:latin typeface="Verdana" charset="0"/>
                <a:ea typeface="ＭＳ Ｐゴシック" charset="0"/>
              </a:defRPr>
            </a:lvl3pPr>
            <a:lvl4pPr marL="1600200" indent="-228600">
              <a:defRPr sz="1200" i="1">
                <a:solidFill>
                  <a:schemeClr val="tx1"/>
                </a:solidFill>
                <a:latin typeface="Verdana" charset="0"/>
                <a:ea typeface="ＭＳ Ｐゴシック" charset="0"/>
              </a:defRPr>
            </a:lvl4pPr>
            <a:lvl5pPr marL="2057400" indent="-228600">
              <a:defRPr sz="1200" i="1">
                <a:solidFill>
                  <a:schemeClr val="tx1"/>
                </a:solidFill>
                <a:latin typeface="Verdana" charset="0"/>
                <a:ea typeface="ＭＳ Ｐゴシック" charset="0"/>
              </a:defRPr>
            </a:lvl5pPr>
            <a:lvl6pPr marL="2514600" indent="-228600" eaLnBrk="0" fontAlgn="base" hangingPunct="0">
              <a:spcBef>
                <a:spcPct val="0"/>
              </a:spcBef>
              <a:spcAft>
                <a:spcPct val="0"/>
              </a:spcAft>
              <a:defRPr sz="1200" i="1">
                <a:solidFill>
                  <a:schemeClr val="tx1"/>
                </a:solidFill>
                <a:latin typeface="Verdana" charset="0"/>
                <a:ea typeface="ＭＳ Ｐゴシック" charset="0"/>
              </a:defRPr>
            </a:lvl6pPr>
            <a:lvl7pPr marL="2971800" indent="-228600" eaLnBrk="0" fontAlgn="base" hangingPunct="0">
              <a:spcBef>
                <a:spcPct val="0"/>
              </a:spcBef>
              <a:spcAft>
                <a:spcPct val="0"/>
              </a:spcAft>
              <a:defRPr sz="1200" i="1">
                <a:solidFill>
                  <a:schemeClr val="tx1"/>
                </a:solidFill>
                <a:latin typeface="Verdana" charset="0"/>
                <a:ea typeface="ＭＳ Ｐゴシック" charset="0"/>
              </a:defRPr>
            </a:lvl7pPr>
            <a:lvl8pPr marL="3429000" indent="-228600" eaLnBrk="0" fontAlgn="base" hangingPunct="0">
              <a:spcBef>
                <a:spcPct val="0"/>
              </a:spcBef>
              <a:spcAft>
                <a:spcPct val="0"/>
              </a:spcAft>
              <a:defRPr sz="1200" i="1">
                <a:solidFill>
                  <a:schemeClr val="tx1"/>
                </a:solidFill>
                <a:latin typeface="Verdana" charset="0"/>
                <a:ea typeface="ＭＳ Ｐゴシック" charset="0"/>
              </a:defRPr>
            </a:lvl8pPr>
            <a:lvl9pPr marL="3886200" indent="-228600" eaLnBrk="0" fontAlgn="base" hangingPunct="0">
              <a:spcBef>
                <a:spcPct val="0"/>
              </a:spcBef>
              <a:spcAft>
                <a:spcPct val="0"/>
              </a:spcAft>
              <a:defRPr sz="1200" i="1">
                <a:solidFill>
                  <a:schemeClr val="tx1"/>
                </a:solidFill>
                <a:latin typeface="Verdana" charset="0"/>
                <a:ea typeface="ＭＳ Ｐゴシック" charset="0"/>
              </a:defRPr>
            </a:lvl9pPr>
          </a:lstStyle>
          <a:p>
            <a:pPr algn="ctr"/>
            <a:r>
              <a:rPr lang="en-US" sz="1000" i="0"/>
              <a:t>patrones tipicos de jese de cuarzo en rocas deformadas a distintas temperaturas. </a:t>
            </a:r>
          </a:p>
          <a:p>
            <a:pPr algn="ctr"/>
            <a:r>
              <a:rPr lang="en-US" sz="1000" i="0"/>
              <a:t>Los patrones reflejan el funcionamiento de uno o varios </a:t>
            </a:r>
            <a:r>
              <a:rPr lang="en-US" altLang="ja-JP" sz="1000" i="0"/>
              <a:t>planos de deslizamiento</a:t>
            </a:r>
            <a:endParaRPr lang="en-US" sz="1000" i="0"/>
          </a:p>
        </p:txBody>
      </p:sp>
      <p:sp>
        <p:nvSpPr>
          <p:cNvPr id="73734" name="Line 8"/>
          <p:cNvSpPr>
            <a:spLocks noChangeShapeType="1"/>
          </p:cNvSpPr>
          <p:nvPr/>
        </p:nvSpPr>
        <p:spPr bwMode="auto">
          <a:xfrm flipH="1">
            <a:off x="1677988" y="4387850"/>
            <a:ext cx="219075" cy="803275"/>
          </a:xfrm>
          <a:prstGeom prst="line">
            <a:avLst/>
          </a:prstGeom>
          <a:noFill/>
          <a:ln w="9525">
            <a:solidFill>
              <a:srgbClr val="EF1818"/>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s-ES_tradnl"/>
          </a:p>
        </p:txBody>
      </p:sp>
      <p:sp>
        <p:nvSpPr>
          <p:cNvPr id="73735" name="Line 9"/>
          <p:cNvSpPr>
            <a:spLocks noChangeShapeType="1"/>
          </p:cNvSpPr>
          <p:nvPr/>
        </p:nvSpPr>
        <p:spPr bwMode="auto">
          <a:xfrm flipH="1">
            <a:off x="1901825" y="4135438"/>
            <a:ext cx="1250950" cy="1254125"/>
          </a:xfrm>
          <a:prstGeom prst="line">
            <a:avLst/>
          </a:prstGeom>
          <a:noFill/>
          <a:ln w="9525">
            <a:solidFill>
              <a:srgbClr val="EF1818"/>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s-ES_tradnl"/>
          </a:p>
        </p:txBody>
      </p:sp>
      <p:sp>
        <p:nvSpPr>
          <p:cNvPr id="73736" name="Line 10"/>
          <p:cNvSpPr>
            <a:spLocks noChangeShapeType="1"/>
          </p:cNvSpPr>
          <p:nvPr/>
        </p:nvSpPr>
        <p:spPr bwMode="auto">
          <a:xfrm flipH="1">
            <a:off x="3697288" y="4398963"/>
            <a:ext cx="26987" cy="998537"/>
          </a:xfrm>
          <a:prstGeom prst="line">
            <a:avLst/>
          </a:prstGeom>
          <a:noFill/>
          <a:ln w="9525">
            <a:solidFill>
              <a:srgbClr val="EF1818"/>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s-ES_tradnl"/>
          </a:p>
        </p:txBody>
      </p:sp>
      <p:sp>
        <p:nvSpPr>
          <p:cNvPr id="73737" name="Text Box 12"/>
          <p:cNvSpPr txBox="1">
            <a:spLocks noChangeArrowheads="1"/>
          </p:cNvSpPr>
          <p:nvPr/>
        </p:nvSpPr>
        <p:spPr bwMode="auto">
          <a:xfrm>
            <a:off x="4995863" y="962025"/>
            <a:ext cx="3451225"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200" i="1">
                <a:solidFill>
                  <a:schemeClr val="tx1"/>
                </a:solidFill>
                <a:latin typeface="Verdana" charset="0"/>
                <a:ea typeface="ＭＳ Ｐゴシック" charset="0"/>
                <a:cs typeface="ＭＳ Ｐゴシック" charset="0"/>
              </a:defRPr>
            </a:lvl1pPr>
            <a:lvl2pPr marL="742950" indent="-285750">
              <a:defRPr sz="1200" i="1">
                <a:solidFill>
                  <a:schemeClr val="tx1"/>
                </a:solidFill>
                <a:latin typeface="Verdana" charset="0"/>
                <a:ea typeface="ＭＳ Ｐゴシック" charset="0"/>
              </a:defRPr>
            </a:lvl2pPr>
            <a:lvl3pPr marL="1143000" indent="-228600">
              <a:defRPr sz="1200" i="1">
                <a:solidFill>
                  <a:schemeClr val="tx1"/>
                </a:solidFill>
                <a:latin typeface="Verdana" charset="0"/>
                <a:ea typeface="ＭＳ Ｐゴシック" charset="0"/>
              </a:defRPr>
            </a:lvl3pPr>
            <a:lvl4pPr marL="1600200" indent="-228600">
              <a:defRPr sz="1200" i="1">
                <a:solidFill>
                  <a:schemeClr val="tx1"/>
                </a:solidFill>
                <a:latin typeface="Verdana" charset="0"/>
                <a:ea typeface="ＭＳ Ｐゴシック" charset="0"/>
              </a:defRPr>
            </a:lvl4pPr>
            <a:lvl5pPr marL="2057400" indent="-228600">
              <a:defRPr sz="1200" i="1">
                <a:solidFill>
                  <a:schemeClr val="tx1"/>
                </a:solidFill>
                <a:latin typeface="Verdana" charset="0"/>
                <a:ea typeface="ＭＳ Ｐゴシック" charset="0"/>
              </a:defRPr>
            </a:lvl5pPr>
            <a:lvl6pPr marL="2514600" indent="-228600" eaLnBrk="0" fontAlgn="base" hangingPunct="0">
              <a:spcBef>
                <a:spcPct val="0"/>
              </a:spcBef>
              <a:spcAft>
                <a:spcPct val="0"/>
              </a:spcAft>
              <a:defRPr sz="1200" i="1">
                <a:solidFill>
                  <a:schemeClr val="tx1"/>
                </a:solidFill>
                <a:latin typeface="Verdana" charset="0"/>
                <a:ea typeface="ＭＳ Ｐゴシック" charset="0"/>
              </a:defRPr>
            </a:lvl6pPr>
            <a:lvl7pPr marL="2971800" indent="-228600" eaLnBrk="0" fontAlgn="base" hangingPunct="0">
              <a:spcBef>
                <a:spcPct val="0"/>
              </a:spcBef>
              <a:spcAft>
                <a:spcPct val="0"/>
              </a:spcAft>
              <a:defRPr sz="1200" i="1">
                <a:solidFill>
                  <a:schemeClr val="tx1"/>
                </a:solidFill>
                <a:latin typeface="Verdana" charset="0"/>
                <a:ea typeface="ＭＳ Ｐゴシック" charset="0"/>
              </a:defRPr>
            </a:lvl7pPr>
            <a:lvl8pPr marL="3429000" indent="-228600" eaLnBrk="0" fontAlgn="base" hangingPunct="0">
              <a:spcBef>
                <a:spcPct val="0"/>
              </a:spcBef>
              <a:spcAft>
                <a:spcPct val="0"/>
              </a:spcAft>
              <a:defRPr sz="1200" i="1">
                <a:solidFill>
                  <a:schemeClr val="tx1"/>
                </a:solidFill>
                <a:latin typeface="Verdana" charset="0"/>
                <a:ea typeface="ＭＳ Ｐゴシック" charset="0"/>
              </a:defRPr>
            </a:lvl8pPr>
            <a:lvl9pPr marL="3886200" indent="-228600" eaLnBrk="0" fontAlgn="base" hangingPunct="0">
              <a:spcBef>
                <a:spcPct val="0"/>
              </a:spcBef>
              <a:spcAft>
                <a:spcPct val="0"/>
              </a:spcAft>
              <a:defRPr sz="1200" i="1">
                <a:solidFill>
                  <a:schemeClr val="tx1"/>
                </a:solidFill>
                <a:latin typeface="Verdana" charset="0"/>
                <a:ea typeface="ＭＳ Ｐゴシック" charset="0"/>
              </a:defRPr>
            </a:lvl9pPr>
          </a:lstStyle>
          <a:p>
            <a:pPr algn="ctr"/>
            <a:r>
              <a:rPr lang="en-US" b="1" i="0"/>
              <a:t>X = direccion de maximo estiramiento</a:t>
            </a:r>
          </a:p>
          <a:p>
            <a:pPr algn="ctr"/>
            <a:r>
              <a:rPr lang="en-US" sz="1000" i="0"/>
              <a:t>(=perpendicular al plano del dibujo)</a:t>
            </a:r>
            <a:endParaRPr lang="en-US" b="1" i="0"/>
          </a:p>
        </p:txBody>
      </p:sp>
      <p:sp>
        <p:nvSpPr>
          <p:cNvPr id="73738" name="Text Box 13"/>
          <p:cNvSpPr txBox="1">
            <a:spLocks noChangeArrowheads="1"/>
          </p:cNvSpPr>
          <p:nvPr/>
        </p:nvSpPr>
        <p:spPr bwMode="auto">
          <a:xfrm>
            <a:off x="0" y="3063875"/>
            <a:ext cx="144621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200" i="1">
                <a:solidFill>
                  <a:schemeClr val="tx1"/>
                </a:solidFill>
                <a:latin typeface="Verdana" charset="0"/>
                <a:ea typeface="ＭＳ Ｐゴシック" charset="0"/>
                <a:cs typeface="ＭＳ Ｐゴシック" charset="0"/>
              </a:defRPr>
            </a:lvl1pPr>
            <a:lvl2pPr marL="742950" indent="-285750">
              <a:defRPr sz="1200" i="1">
                <a:solidFill>
                  <a:schemeClr val="tx1"/>
                </a:solidFill>
                <a:latin typeface="Verdana" charset="0"/>
                <a:ea typeface="ＭＳ Ｐゴシック" charset="0"/>
              </a:defRPr>
            </a:lvl2pPr>
            <a:lvl3pPr marL="1143000" indent="-228600">
              <a:defRPr sz="1200" i="1">
                <a:solidFill>
                  <a:schemeClr val="tx1"/>
                </a:solidFill>
                <a:latin typeface="Verdana" charset="0"/>
                <a:ea typeface="ＭＳ Ｐゴシック" charset="0"/>
              </a:defRPr>
            </a:lvl3pPr>
            <a:lvl4pPr marL="1600200" indent="-228600">
              <a:defRPr sz="1200" i="1">
                <a:solidFill>
                  <a:schemeClr val="tx1"/>
                </a:solidFill>
                <a:latin typeface="Verdana" charset="0"/>
                <a:ea typeface="ＭＳ Ｐゴシック" charset="0"/>
              </a:defRPr>
            </a:lvl4pPr>
            <a:lvl5pPr marL="2057400" indent="-228600">
              <a:defRPr sz="1200" i="1">
                <a:solidFill>
                  <a:schemeClr val="tx1"/>
                </a:solidFill>
                <a:latin typeface="Verdana" charset="0"/>
                <a:ea typeface="ＭＳ Ｐゴシック" charset="0"/>
              </a:defRPr>
            </a:lvl5pPr>
            <a:lvl6pPr marL="2514600" indent="-228600" eaLnBrk="0" fontAlgn="base" hangingPunct="0">
              <a:spcBef>
                <a:spcPct val="0"/>
              </a:spcBef>
              <a:spcAft>
                <a:spcPct val="0"/>
              </a:spcAft>
              <a:defRPr sz="1200" i="1">
                <a:solidFill>
                  <a:schemeClr val="tx1"/>
                </a:solidFill>
                <a:latin typeface="Verdana" charset="0"/>
                <a:ea typeface="ＭＳ Ｐゴシック" charset="0"/>
              </a:defRPr>
            </a:lvl6pPr>
            <a:lvl7pPr marL="2971800" indent="-228600" eaLnBrk="0" fontAlgn="base" hangingPunct="0">
              <a:spcBef>
                <a:spcPct val="0"/>
              </a:spcBef>
              <a:spcAft>
                <a:spcPct val="0"/>
              </a:spcAft>
              <a:defRPr sz="1200" i="1">
                <a:solidFill>
                  <a:schemeClr val="tx1"/>
                </a:solidFill>
                <a:latin typeface="Verdana" charset="0"/>
                <a:ea typeface="ＭＳ Ｐゴシック" charset="0"/>
              </a:defRPr>
            </a:lvl7pPr>
            <a:lvl8pPr marL="3429000" indent="-228600" eaLnBrk="0" fontAlgn="base" hangingPunct="0">
              <a:spcBef>
                <a:spcPct val="0"/>
              </a:spcBef>
              <a:spcAft>
                <a:spcPct val="0"/>
              </a:spcAft>
              <a:defRPr sz="1200" i="1">
                <a:solidFill>
                  <a:schemeClr val="tx1"/>
                </a:solidFill>
                <a:latin typeface="Verdana" charset="0"/>
                <a:ea typeface="ＭＳ Ｐゴシック" charset="0"/>
              </a:defRPr>
            </a:lvl8pPr>
            <a:lvl9pPr marL="3886200" indent="-228600" eaLnBrk="0" fontAlgn="base" hangingPunct="0">
              <a:spcBef>
                <a:spcPct val="0"/>
              </a:spcBef>
              <a:spcAft>
                <a:spcPct val="0"/>
              </a:spcAft>
              <a:defRPr sz="1200" i="1">
                <a:solidFill>
                  <a:schemeClr val="tx1"/>
                </a:solidFill>
                <a:latin typeface="Verdana" charset="0"/>
                <a:ea typeface="ＭＳ Ｐゴシック" charset="0"/>
              </a:defRPr>
            </a:lvl9pPr>
          </a:lstStyle>
          <a:p>
            <a:r>
              <a:rPr lang="en-US" sz="1000"/>
              <a:t>estereogramas con </a:t>
            </a:r>
          </a:p>
          <a:p>
            <a:r>
              <a:rPr lang="en-US" sz="1000"/>
              <a:t>X rotado 90° </a:t>
            </a:r>
          </a:p>
        </p:txBody>
      </p:sp>
      <p:sp>
        <p:nvSpPr>
          <p:cNvPr id="73739" name="Text Box 19"/>
          <p:cNvSpPr txBox="1">
            <a:spLocks noChangeArrowheads="1"/>
          </p:cNvSpPr>
          <p:nvPr/>
        </p:nvSpPr>
        <p:spPr bwMode="auto">
          <a:xfrm>
            <a:off x="2024063" y="1668463"/>
            <a:ext cx="42545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200" i="1">
                <a:solidFill>
                  <a:schemeClr val="tx1"/>
                </a:solidFill>
                <a:latin typeface="Verdana" charset="0"/>
                <a:ea typeface="ＭＳ Ｐゴシック" charset="0"/>
                <a:cs typeface="ＭＳ Ｐゴシック" charset="0"/>
              </a:defRPr>
            </a:lvl1pPr>
            <a:lvl2pPr marL="742950" indent="-285750">
              <a:defRPr sz="1200" i="1">
                <a:solidFill>
                  <a:schemeClr val="tx1"/>
                </a:solidFill>
                <a:latin typeface="Verdana" charset="0"/>
                <a:ea typeface="ＭＳ Ｐゴシック" charset="0"/>
              </a:defRPr>
            </a:lvl2pPr>
            <a:lvl3pPr marL="1143000" indent="-228600">
              <a:defRPr sz="1200" i="1">
                <a:solidFill>
                  <a:schemeClr val="tx1"/>
                </a:solidFill>
                <a:latin typeface="Verdana" charset="0"/>
                <a:ea typeface="ＭＳ Ｐゴシック" charset="0"/>
              </a:defRPr>
            </a:lvl3pPr>
            <a:lvl4pPr marL="1600200" indent="-228600">
              <a:defRPr sz="1200" i="1">
                <a:solidFill>
                  <a:schemeClr val="tx1"/>
                </a:solidFill>
                <a:latin typeface="Verdana" charset="0"/>
                <a:ea typeface="ＭＳ Ｐゴシック" charset="0"/>
              </a:defRPr>
            </a:lvl4pPr>
            <a:lvl5pPr marL="2057400" indent="-228600">
              <a:defRPr sz="1200" i="1">
                <a:solidFill>
                  <a:schemeClr val="tx1"/>
                </a:solidFill>
                <a:latin typeface="Verdana" charset="0"/>
                <a:ea typeface="ＭＳ Ｐゴシック" charset="0"/>
              </a:defRPr>
            </a:lvl5pPr>
            <a:lvl6pPr marL="2514600" indent="-228600" eaLnBrk="0" fontAlgn="base" hangingPunct="0">
              <a:spcBef>
                <a:spcPct val="0"/>
              </a:spcBef>
              <a:spcAft>
                <a:spcPct val="0"/>
              </a:spcAft>
              <a:defRPr sz="1200" i="1">
                <a:solidFill>
                  <a:schemeClr val="tx1"/>
                </a:solidFill>
                <a:latin typeface="Verdana" charset="0"/>
                <a:ea typeface="ＭＳ Ｐゴシック" charset="0"/>
              </a:defRPr>
            </a:lvl6pPr>
            <a:lvl7pPr marL="2971800" indent="-228600" eaLnBrk="0" fontAlgn="base" hangingPunct="0">
              <a:spcBef>
                <a:spcPct val="0"/>
              </a:spcBef>
              <a:spcAft>
                <a:spcPct val="0"/>
              </a:spcAft>
              <a:defRPr sz="1200" i="1">
                <a:solidFill>
                  <a:schemeClr val="tx1"/>
                </a:solidFill>
                <a:latin typeface="Verdana" charset="0"/>
                <a:ea typeface="ＭＳ Ｐゴシック" charset="0"/>
              </a:defRPr>
            </a:lvl7pPr>
            <a:lvl8pPr marL="3429000" indent="-228600" eaLnBrk="0" fontAlgn="base" hangingPunct="0">
              <a:spcBef>
                <a:spcPct val="0"/>
              </a:spcBef>
              <a:spcAft>
                <a:spcPct val="0"/>
              </a:spcAft>
              <a:defRPr sz="1200" i="1">
                <a:solidFill>
                  <a:schemeClr val="tx1"/>
                </a:solidFill>
                <a:latin typeface="Verdana" charset="0"/>
                <a:ea typeface="ＭＳ Ｐゴシック" charset="0"/>
              </a:defRPr>
            </a:lvl8pPr>
            <a:lvl9pPr marL="3886200" indent="-228600" eaLnBrk="0" fontAlgn="base" hangingPunct="0">
              <a:spcBef>
                <a:spcPct val="0"/>
              </a:spcBef>
              <a:spcAft>
                <a:spcPct val="0"/>
              </a:spcAft>
              <a:defRPr sz="1200" i="1">
                <a:solidFill>
                  <a:schemeClr val="tx1"/>
                </a:solidFill>
                <a:latin typeface="Verdana" charset="0"/>
                <a:ea typeface="ＭＳ Ｐゴシック" charset="0"/>
              </a:defRPr>
            </a:lvl9pPr>
          </a:lstStyle>
          <a:p>
            <a:r>
              <a:rPr lang="en-US" b="1" i="0"/>
              <a:t>&gt;1</a:t>
            </a:r>
          </a:p>
        </p:txBody>
      </p:sp>
      <p:sp>
        <p:nvSpPr>
          <p:cNvPr id="73740" name="Line 20"/>
          <p:cNvSpPr>
            <a:spLocks noChangeShapeType="1"/>
          </p:cNvSpPr>
          <p:nvPr/>
        </p:nvSpPr>
        <p:spPr bwMode="auto">
          <a:xfrm flipH="1">
            <a:off x="1900238" y="4046538"/>
            <a:ext cx="2967037" cy="1612900"/>
          </a:xfrm>
          <a:prstGeom prst="line">
            <a:avLst/>
          </a:prstGeom>
          <a:noFill/>
          <a:ln w="9525">
            <a:solidFill>
              <a:srgbClr val="EF1818"/>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s-ES_tradnl"/>
          </a:p>
        </p:txBody>
      </p:sp>
      <p:sp>
        <p:nvSpPr>
          <p:cNvPr id="73741" name="Line 21"/>
          <p:cNvSpPr>
            <a:spLocks noChangeShapeType="1"/>
          </p:cNvSpPr>
          <p:nvPr/>
        </p:nvSpPr>
        <p:spPr bwMode="auto">
          <a:xfrm flipH="1">
            <a:off x="5430838" y="4402138"/>
            <a:ext cx="11112" cy="993775"/>
          </a:xfrm>
          <a:prstGeom prst="line">
            <a:avLst/>
          </a:prstGeom>
          <a:noFill/>
          <a:ln w="9525">
            <a:solidFill>
              <a:srgbClr val="EF1818"/>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s-ES_tradnl"/>
          </a:p>
        </p:txBody>
      </p:sp>
      <p:sp>
        <p:nvSpPr>
          <p:cNvPr id="73742" name="Line 22"/>
          <p:cNvSpPr>
            <a:spLocks noChangeShapeType="1"/>
          </p:cNvSpPr>
          <p:nvPr/>
        </p:nvSpPr>
        <p:spPr bwMode="auto">
          <a:xfrm flipH="1">
            <a:off x="7134225" y="4410075"/>
            <a:ext cx="6350" cy="612775"/>
          </a:xfrm>
          <a:prstGeom prst="line">
            <a:avLst/>
          </a:prstGeom>
          <a:noFill/>
          <a:ln w="9525">
            <a:solidFill>
              <a:srgbClr val="EF1818"/>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s-ES_tradnl"/>
          </a:p>
        </p:txBody>
      </p:sp>
      <p:grpSp>
        <p:nvGrpSpPr>
          <p:cNvPr id="73743" name="Group 42"/>
          <p:cNvGrpSpPr>
            <a:grpSpLocks/>
          </p:cNvGrpSpPr>
          <p:nvPr/>
        </p:nvGrpSpPr>
        <p:grpSpPr bwMode="auto">
          <a:xfrm>
            <a:off x="7920038" y="1322388"/>
            <a:ext cx="1116012" cy="793750"/>
            <a:chOff x="189" y="851"/>
            <a:chExt cx="703" cy="500"/>
          </a:xfrm>
        </p:grpSpPr>
        <p:sp>
          <p:nvSpPr>
            <p:cNvPr id="73755" name="Line 14"/>
            <p:cNvSpPr>
              <a:spLocks noChangeShapeType="1"/>
            </p:cNvSpPr>
            <p:nvPr/>
          </p:nvSpPr>
          <p:spPr bwMode="auto">
            <a:xfrm>
              <a:off x="357" y="1000"/>
              <a:ext cx="0" cy="20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s-ES_tradnl"/>
            </a:p>
          </p:txBody>
        </p:sp>
        <p:sp>
          <p:nvSpPr>
            <p:cNvPr id="73756" name="Line 15"/>
            <p:cNvSpPr>
              <a:spLocks noChangeShapeType="1"/>
            </p:cNvSpPr>
            <p:nvPr/>
          </p:nvSpPr>
          <p:spPr bwMode="auto">
            <a:xfrm>
              <a:off x="357" y="1209"/>
              <a:ext cx="23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s-ES_tradnl"/>
            </a:p>
          </p:txBody>
        </p:sp>
        <p:sp>
          <p:nvSpPr>
            <p:cNvPr id="73757" name="Text Box 16"/>
            <p:cNvSpPr txBox="1">
              <a:spLocks noChangeArrowheads="1"/>
            </p:cNvSpPr>
            <p:nvPr/>
          </p:nvSpPr>
          <p:spPr bwMode="auto">
            <a:xfrm>
              <a:off x="271" y="851"/>
              <a:ext cx="334"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200" i="1">
                  <a:solidFill>
                    <a:schemeClr val="tx1"/>
                  </a:solidFill>
                  <a:latin typeface="Verdana" charset="0"/>
                  <a:ea typeface="ＭＳ Ｐゴシック" charset="0"/>
                  <a:cs typeface="ＭＳ Ｐゴシック" charset="0"/>
                </a:defRPr>
              </a:lvl1pPr>
              <a:lvl2pPr marL="742950" indent="-285750">
                <a:defRPr sz="1200" i="1">
                  <a:solidFill>
                    <a:schemeClr val="tx1"/>
                  </a:solidFill>
                  <a:latin typeface="Verdana" charset="0"/>
                  <a:ea typeface="ＭＳ Ｐゴシック" charset="0"/>
                </a:defRPr>
              </a:lvl2pPr>
              <a:lvl3pPr marL="1143000" indent="-228600">
                <a:defRPr sz="1200" i="1">
                  <a:solidFill>
                    <a:schemeClr val="tx1"/>
                  </a:solidFill>
                  <a:latin typeface="Verdana" charset="0"/>
                  <a:ea typeface="ＭＳ Ｐゴシック" charset="0"/>
                </a:defRPr>
              </a:lvl3pPr>
              <a:lvl4pPr marL="1600200" indent="-228600">
                <a:defRPr sz="1200" i="1">
                  <a:solidFill>
                    <a:schemeClr val="tx1"/>
                  </a:solidFill>
                  <a:latin typeface="Verdana" charset="0"/>
                  <a:ea typeface="ＭＳ Ｐゴシック" charset="0"/>
                </a:defRPr>
              </a:lvl4pPr>
              <a:lvl5pPr marL="2057400" indent="-228600">
                <a:defRPr sz="1200" i="1">
                  <a:solidFill>
                    <a:schemeClr val="tx1"/>
                  </a:solidFill>
                  <a:latin typeface="Verdana" charset="0"/>
                  <a:ea typeface="ＭＳ Ｐゴシック" charset="0"/>
                </a:defRPr>
              </a:lvl5pPr>
              <a:lvl6pPr marL="2514600" indent="-228600" eaLnBrk="0" fontAlgn="base" hangingPunct="0">
                <a:spcBef>
                  <a:spcPct val="0"/>
                </a:spcBef>
                <a:spcAft>
                  <a:spcPct val="0"/>
                </a:spcAft>
                <a:defRPr sz="1200" i="1">
                  <a:solidFill>
                    <a:schemeClr val="tx1"/>
                  </a:solidFill>
                  <a:latin typeface="Verdana" charset="0"/>
                  <a:ea typeface="ＭＳ Ｐゴシック" charset="0"/>
                </a:defRPr>
              </a:lvl6pPr>
              <a:lvl7pPr marL="2971800" indent="-228600" eaLnBrk="0" fontAlgn="base" hangingPunct="0">
                <a:spcBef>
                  <a:spcPct val="0"/>
                </a:spcBef>
                <a:spcAft>
                  <a:spcPct val="0"/>
                </a:spcAft>
                <a:defRPr sz="1200" i="1">
                  <a:solidFill>
                    <a:schemeClr val="tx1"/>
                  </a:solidFill>
                  <a:latin typeface="Verdana" charset="0"/>
                  <a:ea typeface="ＭＳ Ｐゴシック" charset="0"/>
                </a:defRPr>
              </a:lvl7pPr>
              <a:lvl8pPr marL="3429000" indent="-228600" eaLnBrk="0" fontAlgn="base" hangingPunct="0">
                <a:spcBef>
                  <a:spcPct val="0"/>
                </a:spcBef>
                <a:spcAft>
                  <a:spcPct val="0"/>
                </a:spcAft>
                <a:defRPr sz="1200" i="1">
                  <a:solidFill>
                    <a:schemeClr val="tx1"/>
                  </a:solidFill>
                  <a:latin typeface="Verdana" charset="0"/>
                  <a:ea typeface="ＭＳ Ｐゴシック" charset="0"/>
                </a:defRPr>
              </a:lvl8pPr>
              <a:lvl9pPr marL="3886200" indent="-228600" eaLnBrk="0" fontAlgn="base" hangingPunct="0">
                <a:spcBef>
                  <a:spcPct val="0"/>
                </a:spcBef>
                <a:spcAft>
                  <a:spcPct val="0"/>
                </a:spcAft>
                <a:defRPr sz="1200" i="1">
                  <a:solidFill>
                    <a:schemeClr val="tx1"/>
                  </a:solidFill>
                  <a:latin typeface="Verdana" charset="0"/>
                  <a:ea typeface="ＭＳ Ｐゴシック" charset="0"/>
                </a:defRPr>
              </a:lvl9pPr>
            </a:lstStyle>
            <a:p>
              <a:r>
                <a:rPr lang="en-US" b="1" i="0"/>
                <a:t>Z&lt;1</a:t>
              </a:r>
            </a:p>
          </p:txBody>
        </p:sp>
        <p:sp>
          <p:nvSpPr>
            <p:cNvPr id="73758" name="Text Box 17"/>
            <p:cNvSpPr txBox="1">
              <a:spLocks noChangeArrowheads="1"/>
            </p:cNvSpPr>
            <p:nvPr/>
          </p:nvSpPr>
          <p:spPr bwMode="auto">
            <a:xfrm>
              <a:off x="562" y="1119"/>
              <a:ext cx="33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200" i="1">
                  <a:solidFill>
                    <a:schemeClr val="tx1"/>
                  </a:solidFill>
                  <a:latin typeface="Verdana" charset="0"/>
                  <a:ea typeface="ＭＳ Ｐゴシック" charset="0"/>
                  <a:cs typeface="ＭＳ Ｐゴシック" charset="0"/>
                </a:defRPr>
              </a:lvl1pPr>
              <a:lvl2pPr marL="742950" indent="-285750">
                <a:defRPr sz="1200" i="1">
                  <a:solidFill>
                    <a:schemeClr val="tx1"/>
                  </a:solidFill>
                  <a:latin typeface="Verdana" charset="0"/>
                  <a:ea typeface="ＭＳ Ｐゴシック" charset="0"/>
                </a:defRPr>
              </a:lvl2pPr>
              <a:lvl3pPr marL="1143000" indent="-228600">
                <a:defRPr sz="1200" i="1">
                  <a:solidFill>
                    <a:schemeClr val="tx1"/>
                  </a:solidFill>
                  <a:latin typeface="Verdana" charset="0"/>
                  <a:ea typeface="ＭＳ Ｐゴシック" charset="0"/>
                </a:defRPr>
              </a:lvl3pPr>
              <a:lvl4pPr marL="1600200" indent="-228600">
                <a:defRPr sz="1200" i="1">
                  <a:solidFill>
                    <a:schemeClr val="tx1"/>
                  </a:solidFill>
                  <a:latin typeface="Verdana" charset="0"/>
                  <a:ea typeface="ＭＳ Ｐゴシック" charset="0"/>
                </a:defRPr>
              </a:lvl4pPr>
              <a:lvl5pPr marL="2057400" indent="-228600">
                <a:defRPr sz="1200" i="1">
                  <a:solidFill>
                    <a:schemeClr val="tx1"/>
                  </a:solidFill>
                  <a:latin typeface="Verdana" charset="0"/>
                  <a:ea typeface="ＭＳ Ｐゴシック" charset="0"/>
                </a:defRPr>
              </a:lvl5pPr>
              <a:lvl6pPr marL="2514600" indent="-228600" eaLnBrk="0" fontAlgn="base" hangingPunct="0">
                <a:spcBef>
                  <a:spcPct val="0"/>
                </a:spcBef>
                <a:spcAft>
                  <a:spcPct val="0"/>
                </a:spcAft>
                <a:defRPr sz="1200" i="1">
                  <a:solidFill>
                    <a:schemeClr val="tx1"/>
                  </a:solidFill>
                  <a:latin typeface="Verdana" charset="0"/>
                  <a:ea typeface="ＭＳ Ｐゴシック" charset="0"/>
                </a:defRPr>
              </a:lvl6pPr>
              <a:lvl7pPr marL="2971800" indent="-228600" eaLnBrk="0" fontAlgn="base" hangingPunct="0">
                <a:spcBef>
                  <a:spcPct val="0"/>
                </a:spcBef>
                <a:spcAft>
                  <a:spcPct val="0"/>
                </a:spcAft>
                <a:defRPr sz="1200" i="1">
                  <a:solidFill>
                    <a:schemeClr val="tx1"/>
                  </a:solidFill>
                  <a:latin typeface="Verdana" charset="0"/>
                  <a:ea typeface="ＭＳ Ｐゴシック" charset="0"/>
                </a:defRPr>
              </a:lvl7pPr>
              <a:lvl8pPr marL="3429000" indent="-228600" eaLnBrk="0" fontAlgn="base" hangingPunct="0">
                <a:spcBef>
                  <a:spcPct val="0"/>
                </a:spcBef>
                <a:spcAft>
                  <a:spcPct val="0"/>
                </a:spcAft>
                <a:defRPr sz="1200" i="1">
                  <a:solidFill>
                    <a:schemeClr val="tx1"/>
                  </a:solidFill>
                  <a:latin typeface="Verdana" charset="0"/>
                  <a:ea typeface="ＭＳ Ｐゴシック" charset="0"/>
                </a:defRPr>
              </a:lvl8pPr>
              <a:lvl9pPr marL="3886200" indent="-228600" eaLnBrk="0" fontAlgn="base" hangingPunct="0">
                <a:spcBef>
                  <a:spcPct val="0"/>
                </a:spcBef>
                <a:spcAft>
                  <a:spcPct val="0"/>
                </a:spcAft>
                <a:defRPr sz="1200" i="1">
                  <a:solidFill>
                    <a:schemeClr val="tx1"/>
                  </a:solidFill>
                  <a:latin typeface="Verdana" charset="0"/>
                  <a:ea typeface="ＭＳ Ｐゴシック" charset="0"/>
                </a:defRPr>
              </a:lvl9pPr>
            </a:lstStyle>
            <a:p>
              <a:r>
                <a:rPr lang="en-US" b="1" i="0"/>
                <a:t>y=1</a:t>
              </a:r>
            </a:p>
          </p:txBody>
        </p:sp>
        <p:sp>
          <p:nvSpPr>
            <p:cNvPr id="73759" name="Text Box 25"/>
            <p:cNvSpPr txBox="1">
              <a:spLocks noChangeArrowheads="1"/>
            </p:cNvSpPr>
            <p:nvPr/>
          </p:nvSpPr>
          <p:spPr bwMode="auto">
            <a:xfrm>
              <a:off x="189" y="1178"/>
              <a:ext cx="332"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200" i="1">
                  <a:solidFill>
                    <a:schemeClr val="tx1"/>
                  </a:solidFill>
                  <a:latin typeface="Verdana" charset="0"/>
                  <a:ea typeface="ＭＳ Ｐゴシック" charset="0"/>
                  <a:cs typeface="ＭＳ Ｐゴシック" charset="0"/>
                </a:defRPr>
              </a:lvl1pPr>
              <a:lvl2pPr marL="742950" indent="-285750">
                <a:defRPr sz="1200" i="1">
                  <a:solidFill>
                    <a:schemeClr val="tx1"/>
                  </a:solidFill>
                  <a:latin typeface="Verdana" charset="0"/>
                  <a:ea typeface="ＭＳ Ｐゴシック" charset="0"/>
                </a:defRPr>
              </a:lvl2pPr>
              <a:lvl3pPr marL="1143000" indent="-228600">
                <a:defRPr sz="1200" i="1">
                  <a:solidFill>
                    <a:schemeClr val="tx1"/>
                  </a:solidFill>
                  <a:latin typeface="Verdana" charset="0"/>
                  <a:ea typeface="ＭＳ Ｐゴシック" charset="0"/>
                </a:defRPr>
              </a:lvl3pPr>
              <a:lvl4pPr marL="1600200" indent="-228600">
                <a:defRPr sz="1200" i="1">
                  <a:solidFill>
                    <a:schemeClr val="tx1"/>
                  </a:solidFill>
                  <a:latin typeface="Verdana" charset="0"/>
                  <a:ea typeface="ＭＳ Ｐゴシック" charset="0"/>
                </a:defRPr>
              </a:lvl4pPr>
              <a:lvl5pPr marL="2057400" indent="-228600">
                <a:defRPr sz="1200" i="1">
                  <a:solidFill>
                    <a:schemeClr val="tx1"/>
                  </a:solidFill>
                  <a:latin typeface="Verdana" charset="0"/>
                  <a:ea typeface="ＭＳ Ｐゴシック" charset="0"/>
                </a:defRPr>
              </a:lvl5pPr>
              <a:lvl6pPr marL="2514600" indent="-228600" eaLnBrk="0" fontAlgn="base" hangingPunct="0">
                <a:spcBef>
                  <a:spcPct val="0"/>
                </a:spcBef>
                <a:spcAft>
                  <a:spcPct val="0"/>
                </a:spcAft>
                <a:defRPr sz="1200" i="1">
                  <a:solidFill>
                    <a:schemeClr val="tx1"/>
                  </a:solidFill>
                  <a:latin typeface="Verdana" charset="0"/>
                  <a:ea typeface="ＭＳ Ｐゴシック" charset="0"/>
                </a:defRPr>
              </a:lvl6pPr>
              <a:lvl7pPr marL="2971800" indent="-228600" eaLnBrk="0" fontAlgn="base" hangingPunct="0">
                <a:spcBef>
                  <a:spcPct val="0"/>
                </a:spcBef>
                <a:spcAft>
                  <a:spcPct val="0"/>
                </a:spcAft>
                <a:defRPr sz="1200" i="1">
                  <a:solidFill>
                    <a:schemeClr val="tx1"/>
                  </a:solidFill>
                  <a:latin typeface="Verdana" charset="0"/>
                  <a:ea typeface="ＭＳ Ｐゴシック" charset="0"/>
                </a:defRPr>
              </a:lvl7pPr>
              <a:lvl8pPr marL="3429000" indent="-228600" eaLnBrk="0" fontAlgn="base" hangingPunct="0">
                <a:spcBef>
                  <a:spcPct val="0"/>
                </a:spcBef>
                <a:spcAft>
                  <a:spcPct val="0"/>
                </a:spcAft>
                <a:defRPr sz="1200" i="1">
                  <a:solidFill>
                    <a:schemeClr val="tx1"/>
                  </a:solidFill>
                  <a:latin typeface="Verdana" charset="0"/>
                  <a:ea typeface="ＭＳ Ｐゴシック" charset="0"/>
                </a:defRPr>
              </a:lvl8pPr>
              <a:lvl9pPr marL="3886200" indent="-228600" eaLnBrk="0" fontAlgn="base" hangingPunct="0">
                <a:spcBef>
                  <a:spcPct val="0"/>
                </a:spcBef>
                <a:spcAft>
                  <a:spcPct val="0"/>
                </a:spcAft>
                <a:defRPr sz="1200" i="1">
                  <a:solidFill>
                    <a:schemeClr val="tx1"/>
                  </a:solidFill>
                  <a:latin typeface="Verdana" charset="0"/>
                  <a:ea typeface="ＭＳ Ｐゴシック" charset="0"/>
                </a:defRPr>
              </a:lvl9pPr>
            </a:lstStyle>
            <a:p>
              <a:r>
                <a:rPr lang="en-US" b="1" i="0"/>
                <a:t>x&gt;1</a:t>
              </a:r>
            </a:p>
          </p:txBody>
        </p:sp>
        <p:sp>
          <p:nvSpPr>
            <p:cNvPr id="73760" name="Oval 27"/>
            <p:cNvSpPr>
              <a:spLocks noChangeArrowheads="1"/>
            </p:cNvSpPr>
            <p:nvPr/>
          </p:nvSpPr>
          <p:spPr bwMode="auto">
            <a:xfrm>
              <a:off x="341" y="1195"/>
              <a:ext cx="32" cy="32"/>
            </a:xfrm>
            <a:prstGeom prst="ellipse">
              <a:avLst/>
            </a:prstGeom>
            <a:solidFill>
              <a:schemeClr val="tx1"/>
            </a:solidFill>
            <a:ln w="9525">
              <a:solidFill>
                <a:schemeClr val="tx1"/>
              </a:solidFill>
              <a:round/>
              <a:headEnd/>
              <a:tailEnd/>
            </a:ln>
          </p:spPr>
          <p:txBody>
            <a:bodyPr wrap="none" anchor="ctr"/>
            <a:lstStyle/>
            <a:p>
              <a:endParaRPr lang="en-US"/>
            </a:p>
          </p:txBody>
        </p:sp>
      </p:grpSp>
      <p:sp>
        <p:nvSpPr>
          <p:cNvPr id="73744" name="Line 29"/>
          <p:cNvSpPr>
            <a:spLocks noChangeShapeType="1"/>
          </p:cNvSpPr>
          <p:nvPr/>
        </p:nvSpPr>
        <p:spPr bwMode="auto">
          <a:xfrm rot="-399793">
            <a:off x="4959350" y="1711325"/>
            <a:ext cx="1076325" cy="122238"/>
          </a:xfrm>
          <a:prstGeom prst="line">
            <a:avLst/>
          </a:prstGeom>
          <a:noFill/>
          <a:ln w="38100">
            <a:solidFill>
              <a:srgbClr val="E7B539"/>
            </a:solidFill>
            <a:round/>
            <a:headEnd/>
            <a:tailEnd/>
          </a:ln>
          <a:extLst>
            <a:ext uri="{909E8E84-426E-40dd-AFC4-6F175D3DCCD1}">
              <a14:hiddenFill xmlns:a14="http://schemas.microsoft.com/office/drawing/2010/main">
                <a:noFill/>
              </a14:hiddenFill>
            </a:ext>
          </a:extLst>
        </p:spPr>
        <p:txBody>
          <a:bodyPr wrap="none" anchor="ctr"/>
          <a:lstStyle/>
          <a:p>
            <a:endParaRPr lang="es-ES_tradnl"/>
          </a:p>
        </p:txBody>
      </p:sp>
      <p:sp>
        <p:nvSpPr>
          <p:cNvPr id="73745" name="Line 30"/>
          <p:cNvSpPr>
            <a:spLocks noChangeShapeType="1"/>
          </p:cNvSpPr>
          <p:nvPr/>
        </p:nvSpPr>
        <p:spPr bwMode="auto">
          <a:xfrm>
            <a:off x="6931025" y="1984375"/>
            <a:ext cx="584200" cy="0"/>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es-ES_tradnl"/>
          </a:p>
        </p:txBody>
      </p:sp>
      <p:sp>
        <p:nvSpPr>
          <p:cNvPr id="73746" name="Line 31"/>
          <p:cNvSpPr>
            <a:spLocks noChangeShapeType="1"/>
          </p:cNvSpPr>
          <p:nvPr/>
        </p:nvSpPr>
        <p:spPr bwMode="auto">
          <a:xfrm>
            <a:off x="1543050" y="2001838"/>
            <a:ext cx="685800" cy="0"/>
          </a:xfrm>
          <a:prstGeom prst="line">
            <a:avLst/>
          </a:prstGeom>
          <a:noFill/>
          <a:ln w="38100">
            <a:solidFill>
              <a:srgbClr val="E7084A"/>
            </a:solidFill>
            <a:round/>
            <a:headEnd/>
            <a:tailEnd/>
          </a:ln>
          <a:extLst>
            <a:ext uri="{909E8E84-426E-40dd-AFC4-6F175D3DCCD1}">
              <a14:hiddenFill xmlns:a14="http://schemas.microsoft.com/office/drawing/2010/main">
                <a:noFill/>
              </a14:hiddenFill>
            </a:ext>
          </a:extLst>
        </p:spPr>
        <p:txBody>
          <a:bodyPr wrap="none" anchor="ctr"/>
          <a:lstStyle/>
          <a:p>
            <a:endParaRPr lang="es-ES_tradnl"/>
          </a:p>
        </p:txBody>
      </p:sp>
      <p:sp>
        <p:nvSpPr>
          <p:cNvPr id="73747" name="Line 32"/>
          <p:cNvSpPr>
            <a:spLocks noChangeShapeType="1"/>
          </p:cNvSpPr>
          <p:nvPr/>
        </p:nvSpPr>
        <p:spPr bwMode="auto">
          <a:xfrm>
            <a:off x="2895600" y="1997075"/>
            <a:ext cx="558800" cy="0"/>
          </a:xfrm>
          <a:prstGeom prst="line">
            <a:avLst/>
          </a:prstGeom>
          <a:noFill/>
          <a:ln w="38100">
            <a:solidFill>
              <a:schemeClr val="hlink"/>
            </a:solidFill>
            <a:round/>
            <a:headEnd/>
            <a:tailEnd/>
          </a:ln>
          <a:extLst>
            <a:ext uri="{909E8E84-426E-40dd-AFC4-6F175D3DCCD1}">
              <a14:hiddenFill xmlns:a14="http://schemas.microsoft.com/office/drawing/2010/main">
                <a:noFill/>
              </a14:hiddenFill>
            </a:ext>
          </a:extLst>
        </p:spPr>
        <p:txBody>
          <a:bodyPr wrap="none" anchor="ctr"/>
          <a:lstStyle/>
          <a:p>
            <a:endParaRPr lang="es-ES_tradnl"/>
          </a:p>
        </p:txBody>
      </p:sp>
      <p:sp>
        <p:nvSpPr>
          <p:cNvPr id="73748" name="Line 33"/>
          <p:cNvSpPr>
            <a:spLocks noChangeShapeType="1"/>
          </p:cNvSpPr>
          <p:nvPr/>
        </p:nvSpPr>
        <p:spPr bwMode="auto">
          <a:xfrm>
            <a:off x="1338263" y="3736975"/>
            <a:ext cx="1041400" cy="0"/>
          </a:xfrm>
          <a:prstGeom prst="line">
            <a:avLst/>
          </a:prstGeom>
          <a:noFill/>
          <a:ln w="38100">
            <a:solidFill>
              <a:srgbClr val="E7084A">
                <a:alpha val="39999"/>
              </a:srgbClr>
            </a:solidFill>
            <a:round/>
            <a:headEnd/>
            <a:tailEnd/>
          </a:ln>
          <a:extLst>
            <a:ext uri="{909E8E84-426E-40dd-AFC4-6F175D3DCCD1}">
              <a14:hiddenFill xmlns:a14="http://schemas.microsoft.com/office/drawing/2010/main">
                <a:noFill/>
              </a14:hiddenFill>
            </a:ext>
          </a:extLst>
        </p:spPr>
        <p:txBody>
          <a:bodyPr wrap="none" anchor="ctr"/>
          <a:lstStyle/>
          <a:p>
            <a:endParaRPr lang="es-ES_tradnl"/>
          </a:p>
        </p:txBody>
      </p:sp>
      <p:sp>
        <p:nvSpPr>
          <p:cNvPr id="73749" name="Line 35"/>
          <p:cNvSpPr>
            <a:spLocks noChangeShapeType="1"/>
          </p:cNvSpPr>
          <p:nvPr/>
        </p:nvSpPr>
        <p:spPr bwMode="auto">
          <a:xfrm>
            <a:off x="3140075" y="3733800"/>
            <a:ext cx="1066800" cy="0"/>
          </a:xfrm>
          <a:prstGeom prst="line">
            <a:avLst/>
          </a:prstGeom>
          <a:noFill/>
          <a:ln w="57150">
            <a:solidFill>
              <a:schemeClr val="hlink">
                <a:alpha val="43921"/>
              </a:schemeClr>
            </a:solidFill>
            <a:round/>
            <a:headEnd/>
            <a:tailEnd/>
          </a:ln>
          <a:extLst>
            <a:ext uri="{909E8E84-426E-40dd-AFC4-6F175D3DCCD1}">
              <a14:hiddenFill xmlns:a14="http://schemas.microsoft.com/office/drawing/2010/main">
                <a:noFill/>
              </a14:hiddenFill>
            </a:ext>
          </a:extLst>
        </p:spPr>
        <p:txBody>
          <a:bodyPr wrap="none" anchor="ctr"/>
          <a:lstStyle/>
          <a:p>
            <a:endParaRPr lang="es-ES_tradnl"/>
          </a:p>
        </p:txBody>
      </p:sp>
      <p:sp>
        <p:nvSpPr>
          <p:cNvPr id="73750" name="Line 36"/>
          <p:cNvSpPr>
            <a:spLocks noChangeShapeType="1"/>
          </p:cNvSpPr>
          <p:nvPr/>
        </p:nvSpPr>
        <p:spPr bwMode="auto">
          <a:xfrm rot="-399793">
            <a:off x="4926013" y="3667125"/>
            <a:ext cx="1076325" cy="122238"/>
          </a:xfrm>
          <a:prstGeom prst="line">
            <a:avLst/>
          </a:prstGeom>
          <a:noFill/>
          <a:ln w="38100">
            <a:solidFill>
              <a:srgbClr val="E7B539">
                <a:alpha val="65881"/>
              </a:srgbClr>
            </a:solidFill>
            <a:round/>
            <a:headEnd/>
            <a:tailEnd/>
          </a:ln>
          <a:extLst>
            <a:ext uri="{909E8E84-426E-40dd-AFC4-6F175D3DCCD1}">
              <a14:hiddenFill xmlns:a14="http://schemas.microsoft.com/office/drawing/2010/main">
                <a:noFill/>
              </a14:hiddenFill>
            </a:ext>
          </a:extLst>
        </p:spPr>
        <p:txBody>
          <a:bodyPr wrap="none" anchor="ctr"/>
          <a:lstStyle/>
          <a:p>
            <a:endParaRPr lang="es-ES_tradnl"/>
          </a:p>
        </p:txBody>
      </p:sp>
      <p:sp>
        <p:nvSpPr>
          <p:cNvPr id="73751" name="Line 37"/>
          <p:cNvSpPr>
            <a:spLocks noChangeShapeType="1"/>
          </p:cNvSpPr>
          <p:nvPr/>
        </p:nvSpPr>
        <p:spPr bwMode="auto">
          <a:xfrm>
            <a:off x="6759575" y="3738563"/>
            <a:ext cx="1008063" cy="0"/>
          </a:xfrm>
          <a:prstGeom prst="line">
            <a:avLst/>
          </a:prstGeom>
          <a:noFill/>
          <a:ln w="38100">
            <a:solidFill>
              <a:schemeClr val="accent2">
                <a:alpha val="52156"/>
              </a:schemeClr>
            </a:solidFill>
            <a:round/>
            <a:headEnd/>
            <a:tailEnd/>
          </a:ln>
          <a:extLst>
            <a:ext uri="{909E8E84-426E-40dd-AFC4-6F175D3DCCD1}">
              <a14:hiddenFill xmlns:a14="http://schemas.microsoft.com/office/drawing/2010/main">
                <a:noFill/>
              </a14:hiddenFill>
            </a:ext>
          </a:extLst>
        </p:spPr>
        <p:txBody>
          <a:bodyPr wrap="none" anchor="ctr"/>
          <a:lstStyle/>
          <a:p>
            <a:endParaRPr lang="es-ES_tradnl"/>
          </a:p>
        </p:txBody>
      </p:sp>
      <p:sp>
        <p:nvSpPr>
          <p:cNvPr id="73752" name="Line 38"/>
          <p:cNvSpPr>
            <a:spLocks noChangeShapeType="1"/>
          </p:cNvSpPr>
          <p:nvPr/>
        </p:nvSpPr>
        <p:spPr bwMode="auto">
          <a:xfrm>
            <a:off x="3581400" y="1997075"/>
            <a:ext cx="558800" cy="0"/>
          </a:xfrm>
          <a:prstGeom prst="line">
            <a:avLst/>
          </a:prstGeom>
          <a:noFill/>
          <a:ln w="38100">
            <a:solidFill>
              <a:schemeClr val="hlink"/>
            </a:solidFill>
            <a:round/>
            <a:headEnd/>
            <a:tailEnd/>
          </a:ln>
          <a:extLst>
            <a:ext uri="{909E8E84-426E-40dd-AFC4-6F175D3DCCD1}">
              <a14:hiddenFill xmlns:a14="http://schemas.microsoft.com/office/drawing/2010/main">
                <a:noFill/>
              </a14:hiddenFill>
            </a:ext>
          </a:extLst>
        </p:spPr>
        <p:txBody>
          <a:bodyPr wrap="none" anchor="ctr"/>
          <a:lstStyle/>
          <a:p>
            <a:endParaRPr lang="es-ES_tradnl"/>
          </a:p>
        </p:txBody>
      </p:sp>
      <p:sp>
        <p:nvSpPr>
          <p:cNvPr id="73753" name="Line 40"/>
          <p:cNvSpPr>
            <a:spLocks noChangeShapeType="1"/>
          </p:cNvSpPr>
          <p:nvPr/>
        </p:nvSpPr>
        <p:spPr bwMode="auto">
          <a:xfrm>
            <a:off x="2298700" y="2435225"/>
            <a:ext cx="5602288" cy="0"/>
          </a:xfrm>
          <a:prstGeom prst="line">
            <a:avLst/>
          </a:prstGeom>
          <a:noFill/>
          <a:ln w="19050">
            <a:solidFill>
              <a:schemeClr val="tx1"/>
            </a:solidFill>
            <a:round/>
            <a:headEnd/>
            <a:tailEnd type="stealth" w="lg" len="lg"/>
          </a:ln>
          <a:extLst>
            <a:ext uri="{909E8E84-426E-40dd-AFC4-6F175D3DCCD1}">
              <a14:hiddenFill xmlns:a14="http://schemas.microsoft.com/office/drawing/2010/main">
                <a:noFill/>
              </a14:hiddenFill>
            </a:ext>
          </a:extLst>
        </p:spPr>
        <p:txBody>
          <a:bodyPr wrap="none" anchor="ctr"/>
          <a:lstStyle/>
          <a:p>
            <a:endParaRPr lang="es-ES_tradnl"/>
          </a:p>
        </p:txBody>
      </p:sp>
      <p:sp>
        <p:nvSpPr>
          <p:cNvPr id="73754" name="Text Box 41"/>
          <p:cNvSpPr txBox="1">
            <a:spLocks noChangeArrowheads="1"/>
          </p:cNvSpPr>
          <p:nvPr/>
        </p:nvSpPr>
        <p:spPr bwMode="auto">
          <a:xfrm>
            <a:off x="4156075" y="2281238"/>
            <a:ext cx="1887538" cy="27463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200" i="1">
                <a:solidFill>
                  <a:schemeClr val="tx1"/>
                </a:solidFill>
                <a:latin typeface="Verdana" charset="0"/>
                <a:ea typeface="ＭＳ Ｐゴシック" charset="0"/>
                <a:cs typeface="ＭＳ Ｐゴシック" charset="0"/>
              </a:defRPr>
            </a:lvl1pPr>
            <a:lvl2pPr marL="742950" indent="-285750">
              <a:defRPr sz="1200" i="1">
                <a:solidFill>
                  <a:schemeClr val="tx1"/>
                </a:solidFill>
                <a:latin typeface="Verdana" charset="0"/>
                <a:ea typeface="ＭＳ Ｐゴシック" charset="0"/>
              </a:defRPr>
            </a:lvl2pPr>
            <a:lvl3pPr marL="1143000" indent="-228600">
              <a:defRPr sz="1200" i="1">
                <a:solidFill>
                  <a:schemeClr val="tx1"/>
                </a:solidFill>
                <a:latin typeface="Verdana" charset="0"/>
                <a:ea typeface="ＭＳ Ｐゴシック" charset="0"/>
              </a:defRPr>
            </a:lvl3pPr>
            <a:lvl4pPr marL="1600200" indent="-228600">
              <a:defRPr sz="1200" i="1">
                <a:solidFill>
                  <a:schemeClr val="tx1"/>
                </a:solidFill>
                <a:latin typeface="Verdana" charset="0"/>
                <a:ea typeface="ＭＳ Ｐゴシック" charset="0"/>
              </a:defRPr>
            </a:lvl4pPr>
            <a:lvl5pPr marL="2057400" indent="-228600">
              <a:defRPr sz="1200" i="1">
                <a:solidFill>
                  <a:schemeClr val="tx1"/>
                </a:solidFill>
                <a:latin typeface="Verdana" charset="0"/>
                <a:ea typeface="ＭＳ Ｐゴシック" charset="0"/>
              </a:defRPr>
            </a:lvl5pPr>
            <a:lvl6pPr marL="2514600" indent="-228600" eaLnBrk="0" fontAlgn="base" hangingPunct="0">
              <a:spcBef>
                <a:spcPct val="0"/>
              </a:spcBef>
              <a:spcAft>
                <a:spcPct val="0"/>
              </a:spcAft>
              <a:defRPr sz="1200" i="1">
                <a:solidFill>
                  <a:schemeClr val="tx1"/>
                </a:solidFill>
                <a:latin typeface="Verdana" charset="0"/>
                <a:ea typeface="ＭＳ Ｐゴシック" charset="0"/>
              </a:defRPr>
            </a:lvl6pPr>
            <a:lvl7pPr marL="2971800" indent="-228600" eaLnBrk="0" fontAlgn="base" hangingPunct="0">
              <a:spcBef>
                <a:spcPct val="0"/>
              </a:spcBef>
              <a:spcAft>
                <a:spcPct val="0"/>
              </a:spcAft>
              <a:defRPr sz="1200" i="1">
                <a:solidFill>
                  <a:schemeClr val="tx1"/>
                </a:solidFill>
                <a:latin typeface="Verdana" charset="0"/>
                <a:ea typeface="ＭＳ Ｐゴシック" charset="0"/>
              </a:defRPr>
            </a:lvl7pPr>
            <a:lvl8pPr marL="3429000" indent="-228600" eaLnBrk="0" fontAlgn="base" hangingPunct="0">
              <a:spcBef>
                <a:spcPct val="0"/>
              </a:spcBef>
              <a:spcAft>
                <a:spcPct val="0"/>
              </a:spcAft>
              <a:defRPr sz="1200" i="1">
                <a:solidFill>
                  <a:schemeClr val="tx1"/>
                </a:solidFill>
                <a:latin typeface="Verdana" charset="0"/>
                <a:ea typeface="ＭＳ Ｐゴシック" charset="0"/>
              </a:defRPr>
            </a:lvl8pPr>
            <a:lvl9pPr marL="3886200" indent="-228600" eaLnBrk="0" fontAlgn="base" hangingPunct="0">
              <a:spcBef>
                <a:spcPct val="0"/>
              </a:spcBef>
              <a:spcAft>
                <a:spcPct val="0"/>
              </a:spcAft>
              <a:defRPr sz="1200" i="1">
                <a:solidFill>
                  <a:schemeClr val="tx1"/>
                </a:solidFill>
                <a:latin typeface="Verdana" charset="0"/>
                <a:ea typeface="ＭＳ Ｐゴシック" charset="0"/>
              </a:defRPr>
            </a:lvl9pPr>
          </a:lstStyle>
          <a:p>
            <a:r>
              <a:rPr lang="en-US">
                <a:solidFill>
                  <a:srgbClr val="ED181E"/>
                </a:solidFill>
              </a:rPr>
              <a:t>creciente temperatura</a:t>
            </a:r>
          </a:p>
        </p:txBody>
      </p:sp>
    </p:spTree>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77" name="Picture 2" descr="effect of strain geometry caxes"/>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343275" y="125413"/>
            <a:ext cx="6169025" cy="497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5778" name="Group 3"/>
          <p:cNvGrpSpPr>
            <a:grpSpLocks/>
          </p:cNvGrpSpPr>
          <p:nvPr/>
        </p:nvGrpSpPr>
        <p:grpSpPr bwMode="auto">
          <a:xfrm>
            <a:off x="114300" y="2514600"/>
            <a:ext cx="4484688" cy="4165600"/>
            <a:chOff x="72" y="1584"/>
            <a:chExt cx="2825" cy="2624"/>
          </a:xfrm>
        </p:grpSpPr>
        <p:pic>
          <p:nvPicPr>
            <p:cNvPr id="75794" name="Picture 4" descr="flinn twee"/>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2" y="1616"/>
              <a:ext cx="2825" cy="25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5795" name="Rectangle 5"/>
            <p:cNvSpPr>
              <a:spLocks noChangeArrowheads="1"/>
            </p:cNvSpPr>
            <p:nvPr/>
          </p:nvSpPr>
          <p:spPr bwMode="auto">
            <a:xfrm>
              <a:off x="1320" y="1584"/>
              <a:ext cx="648" cy="30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grpSp>
      <p:sp>
        <p:nvSpPr>
          <p:cNvPr id="75779" name="Text Box 6"/>
          <p:cNvSpPr txBox="1">
            <a:spLocks noChangeArrowheads="1"/>
          </p:cNvSpPr>
          <p:nvPr/>
        </p:nvSpPr>
        <p:spPr bwMode="auto">
          <a:xfrm>
            <a:off x="663575" y="1201738"/>
            <a:ext cx="2570163" cy="9525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1200" i="1">
                <a:solidFill>
                  <a:schemeClr val="tx1"/>
                </a:solidFill>
                <a:latin typeface="Verdana" charset="0"/>
                <a:ea typeface="ＭＳ Ｐゴシック" charset="0"/>
                <a:cs typeface="ＭＳ Ｐゴシック" charset="0"/>
              </a:defRPr>
            </a:lvl1pPr>
            <a:lvl2pPr marL="742950" indent="-285750">
              <a:defRPr sz="1200" i="1">
                <a:solidFill>
                  <a:schemeClr val="tx1"/>
                </a:solidFill>
                <a:latin typeface="Verdana" charset="0"/>
                <a:ea typeface="ＭＳ Ｐゴシック" charset="0"/>
              </a:defRPr>
            </a:lvl2pPr>
            <a:lvl3pPr marL="1143000" indent="-228600">
              <a:defRPr sz="1200" i="1">
                <a:solidFill>
                  <a:schemeClr val="tx1"/>
                </a:solidFill>
                <a:latin typeface="Verdana" charset="0"/>
                <a:ea typeface="ＭＳ Ｐゴシック" charset="0"/>
              </a:defRPr>
            </a:lvl3pPr>
            <a:lvl4pPr marL="1600200" indent="-228600">
              <a:defRPr sz="1200" i="1">
                <a:solidFill>
                  <a:schemeClr val="tx1"/>
                </a:solidFill>
                <a:latin typeface="Verdana" charset="0"/>
                <a:ea typeface="ＭＳ Ｐゴシック" charset="0"/>
              </a:defRPr>
            </a:lvl4pPr>
            <a:lvl5pPr marL="2057400" indent="-228600">
              <a:defRPr sz="1200" i="1">
                <a:solidFill>
                  <a:schemeClr val="tx1"/>
                </a:solidFill>
                <a:latin typeface="Verdana" charset="0"/>
                <a:ea typeface="ＭＳ Ｐゴシック" charset="0"/>
              </a:defRPr>
            </a:lvl5pPr>
            <a:lvl6pPr marL="2514600" indent="-228600" eaLnBrk="0" fontAlgn="base" hangingPunct="0">
              <a:spcBef>
                <a:spcPct val="0"/>
              </a:spcBef>
              <a:spcAft>
                <a:spcPct val="0"/>
              </a:spcAft>
              <a:defRPr sz="1200" i="1">
                <a:solidFill>
                  <a:schemeClr val="tx1"/>
                </a:solidFill>
                <a:latin typeface="Verdana" charset="0"/>
                <a:ea typeface="ＭＳ Ｐゴシック" charset="0"/>
              </a:defRPr>
            </a:lvl6pPr>
            <a:lvl7pPr marL="2971800" indent="-228600" eaLnBrk="0" fontAlgn="base" hangingPunct="0">
              <a:spcBef>
                <a:spcPct val="0"/>
              </a:spcBef>
              <a:spcAft>
                <a:spcPct val="0"/>
              </a:spcAft>
              <a:defRPr sz="1200" i="1">
                <a:solidFill>
                  <a:schemeClr val="tx1"/>
                </a:solidFill>
                <a:latin typeface="Verdana" charset="0"/>
                <a:ea typeface="ＭＳ Ｐゴシック" charset="0"/>
              </a:defRPr>
            </a:lvl7pPr>
            <a:lvl8pPr marL="3429000" indent="-228600" eaLnBrk="0" fontAlgn="base" hangingPunct="0">
              <a:spcBef>
                <a:spcPct val="0"/>
              </a:spcBef>
              <a:spcAft>
                <a:spcPct val="0"/>
              </a:spcAft>
              <a:defRPr sz="1200" i="1">
                <a:solidFill>
                  <a:schemeClr val="tx1"/>
                </a:solidFill>
                <a:latin typeface="Verdana" charset="0"/>
                <a:ea typeface="ＭＳ Ｐゴシック" charset="0"/>
              </a:defRPr>
            </a:lvl8pPr>
            <a:lvl9pPr marL="3886200" indent="-228600" eaLnBrk="0" fontAlgn="base" hangingPunct="0">
              <a:spcBef>
                <a:spcPct val="0"/>
              </a:spcBef>
              <a:spcAft>
                <a:spcPct val="0"/>
              </a:spcAft>
              <a:defRPr sz="1200" i="1">
                <a:solidFill>
                  <a:schemeClr val="tx1"/>
                </a:solidFill>
                <a:latin typeface="Verdana" charset="0"/>
                <a:ea typeface="ＭＳ Ｐゴシック" charset="0"/>
              </a:defRPr>
            </a:lvl9pPr>
          </a:lstStyle>
          <a:p>
            <a:pPr algn="ctr"/>
            <a:r>
              <a:rPr lang="en-US" sz="1400" i="0"/>
              <a:t>Influencia de la</a:t>
            </a:r>
            <a:r>
              <a:rPr lang="en-US" altLang="ja-JP" sz="1400" i="0"/>
              <a:t> </a:t>
            </a:r>
            <a:r>
              <a:rPr lang="en-US" sz="1400" i="0"/>
              <a:t>geometr</a:t>
            </a:r>
            <a:r>
              <a:rPr lang="en-US" altLang="ja-JP" sz="1400" i="0"/>
              <a:t>ía de la deformación =  numero "K" del diagrama de Flinn.</a:t>
            </a:r>
            <a:endParaRPr lang="en-US" sz="1400" i="0"/>
          </a:p>
        </p:txBody>
      </p:sp>
      <p:sp>
        <p:nvSpPr>
          <p:cNvPr id="75780" name="Line 10"/>
          <p:cNvSpPr>
            <a:spLocks noChangeShapeType="1"/>
          </p:cNvSpPr>
          <p:nvPr/>
        </p:nvSpPr>
        <p:spPr bwMode="auto">
          <a:xfrm flipV="1">
            <a:off x="4478338" y="3370263"/>
            <a:ext cx="246062" cy="693737"/>
          </a:xfrm>
          <a:prstGeom prst="line">
            <a:avLst/>
          </a:prstGeom>
          <a:noFill/>
          <a:ln w="9525">
            <a:solidFill>
              <a:srgbClr val="ED181E"/>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s-ES_tradnl"/>
          </a:p>
        </p:txBody>
      </p:sp>
      <p:sp>
        <p:nvSpPr>
          <p:cNvPr id="75781" name="Line 11"/>
          <p:cNvSpPr>
            <a:spLocks noChangeShapeType="1"/>
          </p:cNvSpPr>
          <p:nvPr/>
        </p:nvSpPr>
        <p:spPr bwMode="auto">
          <a:xfrm flipV="1">
            <a:off x="4572000" y="3479800"/>
            <a:ext cx="406400" cy="650875"/>
          </a:xfrm>
          <a:prstGeom prst="line">
            <a:avLst/>
          </a:prstGeom>
          <a:noFill/>
          <a:ln w="9525">
            <a:solidFill>
              <a:srgbClr val="ED181E"/>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s-ES_tradnl"/>
          </a:p>
        </p:txBody>
      </p:sp>
      <p:sp>
        <p:nvSpPr>
          <p:cNvPr id="75782" name="Line 12"/>
          <p:cNvSpPr>
            <a:spLocks noChangeShapeType="1"/>
          </p:cNvSpPr>
          <p:nvPr/>
        </p:nvSpPr>
        <p:spPr bwMode="auto">
          <a:xfrm flipV="1">
            <a:off x="4665663" y="3802063"/>
            <a:ext cx="541337" cy="438150"/>
          </a:xfrm>
          <a:prstGeom prst="line">
            <a:avLst/>
          </a:prstGeom>
          <a:noFill/>
          <a:ln w="9525">
            <a:solidFill>
              <a:srgbClr val="ED181E"/>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s-ES_tradnl"/>
          </a:p>
        </p:txBody>
      </p:sp>
      <p:sp>
        <p:nvSpPr>
          <p:cNvPr id="75783" name="Line 13"/>
          <p:cNvSpPr>
            <a:spLocks noChangeShapeType="1"/>
          </p:cNvSpPr>
          <p:nvPr/>
        </p:nvSpPr>
        <p:spPr bwMode="auto">
          <a:xfrm flipV="1">
            <a:off x="4775200" y="4124325"/>
            <a:ext cx="525463" cy="219075"/>
          </a:xfrm>
          <a:prstGeom prst="line">
            <a:avLst/>
          </a:prstGeom>
          <a:noFill/>
          <a:ln w="9525">
            <a:solidFill>
              <a:srgbClr val="ED181E"/>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s-ES_tradnl"/>
          </a:p>
        </p:txBody>
      </p:sp>
      <p:sp>
        <p:nvSpPr>
          <p:cNvPr id="75784" name="Line 14"/>
          <p:cNvSpPr>
            <a:spLocks noChangeShapeType="1"/>
          </p:cNvSpPr>
          <p:nvPr/>
        </p:nvSpPr>
        <p:spPr bwMode="auto">
          <a:xfrm>
            <a:off x="4783138" y="4427538"/>
            <a:ext cx="627062" cy="19050"/>
          </a:xfrm>
          <a:prstGeom prst="line">
            <a:avLst/>
          </a:prstGeom>
          <a:noFill/>
          <a:ln w="9525">
            <a:solidFill>
              <a:srgbClr val="ED181E"/>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s-ES_tradnl"/>
          </a:p>
        </p:txBody>
      </p:sp>
      <p:sp>
        <p:nvSpPr>
          <p:cNvPr id="75785" name="Line 15"/>
          <p:cNvSpPr>
            <a:spLocks noChangeShapeType="1"/>
          </p:cNvSpPr>
          <p:nvPr/>
        </p:nvSpPr>
        <p:spPr bwMode="auto">
          <a:xfrm flipV="1">
            <a:off x="4359275" y="3362325"/>
            <a:ext cx="17463" cy="684213"/>
          </a:xfrm>
          <a:prstGeom prst="line">
            <a:avLst/>
          </a:prstGeom>
          <a:noFill/>
          <a:ln w="9525">
            <a:solidFill>
              <a:srgbClr val="ED181E"/>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s-ES_tradnl"/>
          </a:p>
        </p:txBody>
      </p:sp>
      <p:sp>
        <p:nvSpPr>
          <p:cNvPr id="75786" name="Text Box 16"/>
          <p:cNvSpPr txBox="1">
            <a:spLocks noChangeArrowheads="1"/>
          </p:cNvSpPr>
          <p:nvPr/>
        </p:nvSpPr>
        <p:spPr bwMode="auto">
          <a:xfrm rot="2541190">
            <a:off x="3865563" y="3962400"/>
            <a:ext cx="1781175" cy="2444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200" i="1">
                <a:solidFill>
                  <a:schemeClr val="tx1"/>
                </a:solidFill>
                <a:latin typeface="Verdana" charset="0"/>
                <a:ea typeface="ＭＳ Ｐゴシック" charset="0"/>
                <a:cs typeface="ＭＳ Ｐゴシック" charset="0"/>
              </a:defRPr>
            </a:lvl1pPr>
            <a:lvl2pPr marL="742950" indent="-285750">
              <a:defRPr sz="1200" i="1">
                <a:solidFill>
                  <a:schemeClr val="tx1"/>
                </a:solidFill>
                <a:latin typeface="Verdana" charset="0"/>
                <a:ea typeface="ＭＳ Ｐゴシック" charset="0"/>
              </a:defRPr>
            </a:lvl2pPr>
            <a:lvl3pPr marL="1143000" indent="-228600">
              <a:defRPr sz="1200" i="1">
                <a:solidFill>
                  <a:schemeClr val="tx1"/>
                </a:solidFill>
                <a:latin typeface="Verdana" charset="0"/>
                <a:ea typeface="ＭＳ Ｐゴシック" charset="0"/>
              </a:defRPr>
            </a:lvl3pPr>
            <a:lvl4pPr marL="1600200" indent="-228600">
              <a:defRPr sz="1200" i="1">
                <a:solidFill>
                  <a:schemeClr val="tx1"/>
                </a:solidFill>
                <a:latin typeface="Verdana" charset="0"/>
                <a:ea typeface="ＭＳ Ｐゴシック" charset="0"/>
              </a:defRPr>
            </a:lvl4pPr>
            <a:lvl5pPr marL="2057400" indent="-228600">
              <a:defRPr sz="1200" i="1">
                <a:solidFill>
                  <a:schemeClr val="tx1"/>
                </a:solidFill>
                <a:latin typeface="Verdana" charset="0"/>
                <a:ea typeface="ＭＳ Ｐゴシック" charset="0"/>
              </a:defRPr>
            </a:lvl5pPr>
            <a:lvl6pPr marL="2514600" indent="-228600" eaLnBrk="0" fontAlgn="base" hangingPunct="0">
              <a:spcBef>
                <a:spcPct val="0"/>
              </a:spcBef>
              <a:spcAft>
                <a:spcPct val="0"/>
              </a:spcAft>
              <a:defRPr sz="1200" i="1">
                <a:solidFill>
                  <a:schemeClr val="tx1"/>
                </a:solidFill>
                <a:latin typeface="Verdana" charset="0"/>
                <a:ea typeface="ＭＳ Ｐゴシック" charset="0"/>
              </a:defRPr>
            </a:lvl6pPr>
            <a:lvl7pPr marL="2971800" indent="-228600" eaLnBrk="0" fontAlgn="base" hangingPunct="0">
              <a:spcBef>
                <a:spcPct val="0"/>
              </a:spcBef>
              <a:spcAft>
                <a:spcPct val="0"/>
              </a:spcAft>
              <a:defRPr sz="1200" i="1">
                <a:solidFill>
                  <a:schemeClr val="tx1"/>
                </a:solidFill>
                <a:latin typeface="Verdana" charset="0"/>
                <a:ea typeface="ＭＳ Ｐゴシック" charset="0"/>
              </a:defRPr>
            </a:lvl7pPr>
            <a:lvl8pPr marL="3429000" indent="-228600" eaLnBrk="0" fontAlgn="base" hangingPunct="0">
              <a:spcBef>
                <a:spcPct val="0"/>
              </a:spcBef>
              <a:spcAft>
                <a:spcPct val="0"/>
              </a:spcAft>
              <a:defRPr sz="1200" i="1">
                <a:solidFill>
                  <a:schemeClr val="tx1"/>
                </a:solidFill>
                <a:latin typeface="Verdana" charset="0"/>
                <a:ea typeface="ＭＳ Ｐゴシック" charset="0"/>
              </a:defRPr>
            </a:lvl8pPr>
            <a:lvl9pPr marL="3886200" indent="-228600" eaLnBrk="0" fontAlgn="base" hangingPunct="0">
              <a:spcBef>
                <a:spcPct val="0"/>
              </a:spcBef>
              <a:spcAft>
                <a:spcPct val="0"/>
              </a:spcAft>
              <a:defRPr sz="1200" i="1">
                <a:solidFill>
                  <a:schemeClr val="tx1"/>
                </a:solidFill>
                <a:latin typeface="Verdana" charset="0"/>
                <a:ea typeface="ＭＳ Ｐゴシック" charset="0"/>
              </a:defRPr>
            </a:lvl9pPr>
          </a:lstStyle>
          <a:p>
            <a:r>
              <a:rPr lang="en-US" sz="1000" i="0">
                <a:solidFill>
                  <a:srgbClr val="ED181E"/>
                </a:solidFill>
              </a:rPr>
              <a:t>aumento de deformaci</a:t>
            </a:r>
            <a:r>
              <a:rPr lang="en-US" altLang="ja-JP" sz="1000" i="0">
                <a:solidFill>
                  <a:srgbClr val="ED181E"/>
                </a:solidFill>
              </a:rPr>
              <a:t>ón</a:t>
            </a:r>
            <a:endParaRPr lang="en-US" sz="1000" i="0">
              <a:solidFill>
                <a:srgbClr val="ED181E"/>
              </a:solidFill>
            </a:endParaRPr>
          </a:p>
        </p:txBody>
      </p:sp>
      <p:sp>
        <p:nvSpPr>
          <p:cNvPr id="75787" name="Text Box 17"/>
          <p:cNvSpPr txBox="1">
            <a:spLocks noChangeArrowheads="1"/>
          </p:cNvSpPr>
          <p:nvPr/>
        </p:nvSpPr>
        <p:spPr bwMode="auto">
          <a:xfrm>
            <a:off x="7429500" y="1252538"/>
            <a:ext cx="17399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200" i="1">
                <a:solidFill>
                  <a:schemeClr val="tx1"/>
                </a:solidFill>
                <a:latin typeface="Verdana" charset="0"/>
                <a:ea typeface="ＭＳ Ｐゴシック" charset="0"/>
                <a:cs typeface="ＭＳ Ｐゴシック" charset="0"/>
              </a:defRPr>
            </a:lvl1pPr>
            <a:lvl2pPr marL="742950" indent="-285750">
              <a:defRPr sz="1200" i="1">
                <a:solidFill>
                  <a:schemeClr val="tx1"/>
                </a:solidFill>
                <a:latin typeface="Verdana" charset="0"/>
                <a:ea typeface="ＭＳ Ｐゴシック" charset="0"/>
              </a:defRPr>
            </a:lvl2pPr>
            <a:lvl3pPr marL="1143000" indent="-228600">
              <a:defRPr sz="1200" i="1">
                <a:solidFill>
                  <a:schemeClr val="tx1"/>
                </a:solidFill>
                <a:latin typeface="Verdana" charset="0"/>
                <a:ea typeface="ＭＳ Ｐゴシック" charset="0"/>
              </a:defRPr>
            </a:lvl3pPr>
            <a:lvl4pPr marL="1600200" indent="-228600">
              <a:defRPr sz="1200" i="1">
                <a:solidFill>
                  <a:schemeClr val="tx1"/>
                </a:solidFill>
                <a:latin typeface="Verdana" charset="0"/>
                <a:ea typeface="ＭＳ Ｐゴシック" charset="0"/>
              </a:defRPr>
            </a:lvl4pPr>
            <a:lvl5pPr marL="2057400" indent="-228600">
              <a:defRPr sz="1200" i="1">
                <a:solidFill>
                  <a:schemeClr val="tx1"/>
                </a:solidFill>
                <a:latin typeface="Verdana" charset="0"/>
                <a:ea typeface="ＭＳ Ｐゴシック" charset="0"/>
              </a:defRPr>
            </a:lvl5pPr>
            <a:lvl6pPr marL="2514600" indent="-228600" eaLnBrk="0" fontAlgn="base" hangingPunct="0">
              <a:spcBef>
                <a:spcPct val="0"/>
              </a:spcBef>
              <a:spcAft>
                <a:spcPct val="0"/>
              </a:spcAft>
              <a:defRPr sz="1200" i="1">
                <a:solidFill>
                  <a:schemeClr val="tx1"/>
                </a:solidFill>
                <a:latin typeface="Verdana" charset="0"/>
                <a:ea typeface="ＭＳ Ｐゴシック" charset="0"/>
              </a:defRPr>
            </a:lvl6pPr>
            <a:lvl7pPr marL="2971800" indent="-228600" eaLnBrk="0" fontAlgn="base" hangingPunct="0">
              <a:spcBef>
                <a:spcPct val="0"/>
              </a:spcBef>
              <a:spcAft>
                <a:spcPct val="0"/>
              </a:spcAft>
              <a:defRPr sz="1200" i="1">
                <a:solidFill>
                  <a:schemeClr val="tx1"/>
                </a:solidFill>
                <a:latin typeface="Verdana" charset="0"/>
                <a:ea typeface="ＭＳ Ｐゴシック" charset="0"/>
              </a:defRPr>
            </a:lvl7pPr>
            <a:lvl8pPr marL="3429000" indent="-228600" eaLnBrk="0" fontAlgn="base" hangingPunct="0">
              <a:spcBef>
                <a:spcPct val="0"/>
              </a:spcBef>
              <a:spcAft>
                <a:spcPct val="0"/>
              </a:spcAft>
              <a:defRPr sz="1200" i="1">
                <a:solidFill>
                  <a:schemeClr val="tx1"/>
                </a:solidFill>
                <a:latin typeface="Verdana" charset="0"/>
                <a:ea typeface="ＭＳ Ｐゴシック" charset="0"/>
              </a:defRPr>
            </a:lvl8pPr>
            <a:lvl9pPr marL="3886200" indent="-228600" eaLnBrk="0" fontAlgn="base" hangingPunct="0">
              <a:spcBef>
                <a:spcPct val="0"/>
              </a:spcBef>
              <a:spcAft>
                <a:spcPct val="0"/>
              </a:spcAft>
              <a:defRPr sz="1200" i="1">
                <a:solidFill>
                  <a:schemeClr val="tx1"/>
                </a:solidFill>
                <a:latin typeface="Verdana" charset="0"/>
                <a:ea typeface="ＭＳ Ｐゴシック" charset="0"/>
              </a:defRPr>
            </a:lvl9pPr>
          </a:lstStyle>
          <a:p>
            <a:r>
              <a:rPr lang="en-US" i="0">
                <a:solidFill>
                  <a:srgbClr val="ED181E"/>
                </a:solidFill>
              </a:rPr>
              <a:t>(deformaci</a:t>
            </a:r>
            <a:r>
              <a:rPr lang="en-US" altLang="ja-JP" i="0">
                <a:solidFill>
                  <a:srgbClr val="ED181E"/>
                </a:solidFill>
              </a:rPr>
              <a:t>ón</a:t>
            </a:r>
            <a:r>
              <a:rPr lang="en-US" i="0">
                <a:solidFill>
                  <a:srgbClr val="ED181E"/>
                </a:solidFill>
              </a:rPr>
              <a:t> plana)</a:t>
            </a:r>
          </a:p>
        </p:txBody>
      </p:sp>
      <p:sp>
        <p:nvSpPr>
          <p:cNvPr id="75788" name="Text Box 18"/>
          <p:cNvSpPr txBox="1">
            <a:spLocks noChangeArrowheads="1"/>
          </p:cNvSpPr>
          <p:nvPr/>
        </p:nvSpPr>
        <p:spPr bwMode="auto">
          <a:xfrm>
            <a:off x="4533900" y="1947863"/>
            <a:ext cx="1887538" cy="27463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200" i="1">
                <a:solidFill>
                  <a:schemeClr val="tx1"/>
                </a:solidFill>
                <a:latin typeface="Verdana" charset="0"/>
                <a:ea typeface="ＭＳ Ｐゴシック" charset="0"/>
                <a:cs typeface="ＭＳ Ｐゴシック" charset="0"/>
              </a:defRPr>
            </a:lvl1pPr>
            <a:lvl2pPr marL="742950" indent="-285750">
              <a:defRPr sz="1200" i="1">
                <a:solidFill>
                  <a:schemeClr val="tx1"/>
                </a:solidFill>
                <a:latin typeface="Verdana" charset="0"/>
                <a:ea typeface="ＭＳ Ｐゴシック" charset="0"/>
              </a:defRPr>
            </a:lvl2pPr>
            <a:lvl3pPr marL="1143000" indent="-228600">
              <a:defRPr sz="1200" i="1">
                <a:solidFill>
                  <a:schemeClr val="tx1"/>
                </a:solidFill>
                <a:latin typeface="Verdana" charset="0"/>
                <a:ea typeface="ＭＳ Ｐゴシック" charset="0"/>
              </a:defRPr>
            </a:lvl3pPr>
            <a:lvl4pPr marL="1600200" indent="-228600">
              <a:defRPr sz="1200" i="1">
                <a:solidFill>
                  <a:schemeClr val="tx1"/>
                </a:solidFill>
                <a:latin typeface="Verdana" charset="0"/>
                <a:ea typeface="ＭＳ Ｐゴシック" charset="0"/>
              </a:defRPr>
            </a:lvl4pPr>
            <a:lvl5pPr marL="2057400" indent="-228600">
              <a:defRPr sz="1200" i="1">
                <a:solidFill>
                  <a:schemeClr val="tx1"/>
                </a:solidFill>
                <a:latin typeface="Verdana" charset="0"/>
                <a:ea typeface="ＭＳ Ｐゴシック" charset="0"/>
              </a:defRPr>
            </a:lvl5pPr>
            <a:lvl6pPr marL="2514600" indent="-228600" eaLnBrk="0" fontAlgn="base" hangingPunct="0">
              <a:spcBef>
                <a:spcPct val="0"/>
              </a:spcBef>
              <a:spcAft>
                <a:spcPct val="0"/>
              </a:spcAft>
              <a:defRPr sz="1200" i="1">
                <a:solidFill>
                  <a:schemeClr val="tx1"/>
                </a:solidFill>
                <a:latin typeface="Verdana" charset="0"/>
                <a:ea typeface="ＭＳ Ｐゴシック" charset="0"/>
              </a:defRPr>
            </a:lvl6pPr>
            <a:lvl7pPr marL="2971800" indent="-228600" eaLnBrk="0" fontAlgn="base" hangingPunct="0">
              <a:spcBef>
                <a:spcPct val="0"/>
              </a:spcBef>
              <a:spcAft>
                <a:spcPct val="0"/>
              </a:spcAft>
              <a:defRPr sz="1200" i="1">
                <a:solidFill>
                  <a:schemeClr val="tx1"/>
                </a:solidFill>
                <a:latin typeface="Verdana" charset="0"/>
                <a:ea typeface="ＭＳ Ｐゴシック" charset="0"/>
              </a:defRPr>
            </a:lvl7pPr>
            <a:lvl8pPr marL="3429000" indent="-228600" eaLnBrk="0" fontAlgn="base" hangingPunct="0">
              <a:spcBef>
                <a:spcPct val="0"/>
              </a:spcBef>
              <a:spcAft>
                <a:spcPct val="0"/>
              </a:spcAft>
              <a:defRPr sz="1200" i="1">
                <a:solidFill>
                  <a:schemeClr val="tx1"/>
                </a:solidFill>
                <a:latin typeface="Verdana" charset="0"/>
                <a:ea typeface="ＭＳ Ｐゴシック" charset="0"/>
              </a:defRPr>
            </a:lvl8pPr>
            <a:lvl9pPr marL="3886200" indent="-228600" eaLnBrk="0" fontAlgn="base" hangingPunct="0">
              <a:spcBef>
                <a:spcPct val="0"/>
              </a:spcBef>
              <a:spcAft>
                <a:spcPct val="0"/>
              </a:spcAft>
              <a:defRPr sz="1200" i="1">
                <a:solidFill>
                  <a:schemeClr val="tx1"/>
                </a:solidFill>
                <a:latin typeface="Verdana" charset="0"/>
                <a:ea typeface="ＭＳ Ｐゴシック" charset="0"/>
              </a:defRPr>
            </a:lvl9pPr>
          </a:lstStyle>
          <a:p>
            <a:r>
              <a:rPr lang="en-US" i="0">
                <a:solidFill>
                  <a:srgbClr val="ED181E"/>
                </a:solidFill>
              </a:rPr>
              <a:t>campo de constricci</a:t>
            </a:r>
            <a:r>
              <a:rPr lang="en-US" altLang="ja-JP" i="0">
                <a:solidFill>
                  <a:srgbClr val="ED181E"/>
                </a:solidFill>
              </a:rPr>
              <a:t>ón</a:t>
            </a:r>
            <a:endParaRPr lang="en-US" i="0">
              <a:solidFill>
                <a:srgbClr val="ED181E"/>
              </a:solidFill>
            </a:endParaRPr>
          </a:p>
        </p:txBody>
      </p:sp>
      <p:sp>
        <p:nvSpPr>
          <p:cNvPr id="75789" name="Text Box 19"/>
          <p:cNvSpPr txBox="1">
            <a:spLocks noChangeArrowheads="1"/>
          </p:cNvSpPr>
          <p:nvPr/>
        </p:nvSpPr>
        <p:spPr bwMode="auto">
          <a:xfrm>
            <a:off x="6397625" y="2989263"/>
            <a:ext cx="2063750" cy="27463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200" i="1">
                <a:solidFill>
                  <a:schemeClr val="tx1"/>
                </a:solidFill>
                <a:latin typeface="Verdana" charset="0"/>
                <a:ea typeface="ＭＳ Ｐゴシック" charset="0"/>
                <a:cs typeface="ＭＳ Ｐゴシック" charset="0"/>
              </a:defRPr>
            </a:lvl1pPr>
            <a:lvl2pPr marL="742950" indent="-285750">
              <a:defRPr sz="1200" i="1">
                <a:solidFill>
                  <a:schemeClr val="tx1"/>
                </a:solidFill>
                <a:latin typeface="Verdana" charset="0"/>
                <a:ea typeface="ＭＳ Ｐゴシック" charset="0"/>
              </a:defRPr>
            </a:lvl2pPr>
            <a:lvl3pPr marL="1143000" indent="-228600">
              <a:defRPr sz="1200" i="1">
                <a:solidFill>
                  <a:schemeClr val="tx1"/>
                </a:solidFill>
                <a:latin typeface="Verdana" charset="0"/>
                <a:ea typeface="ＭＳ Ｐゴシック" charset="0"/>
              </a:defRPr>
            </a:lvl3pPr>
            <a:lvl4pPr marL="1600200" indent="-228600">
              <a:defRPr sz="1200" i="1">
                <a:solidFill>
                  <a:schemeClr val="tx1"/>
                </a:solidFill>
                <a:latin typeface="Verdana" charset="0"/>
                <a:ea typeface="ＭＳ Ｐゴシック" charset="0"/>
              </a:defRPr>
            </a:lvl4pPr>
            <a:lvl5pPr marL="2057400" indent="-228600">
              <a:defRPr sz="1200" i="1">
                <a:solidFill>
                  <a:schemeClr val="tx1"/>
                </a:solidFill>
                <a:latin typeface="Verdana" charset="0"/>
                <a:ea typeface="ＭＳ Ｐゴシック" charset="0"/>
              </a:defRPr>
            </a:lvl5pPr>
            <a:lvl6pPr marL="2514600" indent="-228600" eaLnBrk="0" fontAlgn="base" hangingPunct="0">
              <a:spcBef>
                <a:spcPct val="0"/>
              </a:spcBef>
              <a:spcAft>
                <a:spcPct val="0"/>
              </a:spcAft>
              <a:defRPr sz="1200" i="1">
                <a:solidFill>
                  <a:schemeClr val="tx1"/>
                </a:solidFill>
                <a:latin typeface="Verdana" charset="0"/>
                <a:ea typeface="ＭＳ Ｐゴシック" charset="0"/>
              </a:defRPr>
            </a:lvl6pPr>
            <a:lvl7pPr marL="2971800" indent="-228600" eaLnBrk="0" fontAlgn="base" hangingPunct="0">
              <a:spcBef>
                <a:spcPct val="0"/>
              </a:spcBef>
              <a:spcAft>
                <a:spcPct val="0"/>
              </a:spcAft>
              <a:defRPr sz="1200" i="1">
                <a:solidFill>
                  <a:schemeClr val="tx1"/>
                </a:solidFill>
                <a:latin typeface="Verdana" charset="0"/>
                <a:ea typeface="ＭＳ Ｐゴシック" charset="0"/>
              </a:defRPr>
            </a:lvl7pPr>
            <a:lvl8pPr marL="3429000" indent="-228600" eaLnBrk="0" fontAlgn="base" hangingPunct="0">
              <a:spcBef>
                <a:spcPct val="0"/>
              </a:spcBef>
              <a:spcAft>
                <a:spcPct val="0"/>
              </a:spcAft>
              <a:defRPr sz="1200" i="1">
                <a:solidFill>
                  <a:schemeClr val="tx1"/>
                </a:solidFill>
                <a:latin typeface="Verdana" charset="0"/>
                <a:ea typeface="ＭＳ Ｐゴシック" charset="0"/>
              </a:defRPr>
            </a:lvl8pPr>
            <a:lvl9pPr marL="3886200" indent="-228600" eaLnBrk="0" fontAlgn="base" hangingPunct="0">
              <a:spcBef>
                <a:spcPct val="0"/>
              </a:spcBef>
              <a:spcAft>
                <a:spcPct val="0"/>
              </a:spcAft>
              <a:defRPr sz="1200" i="1">
                <a:solidFill>
                  <a:schemeClr val="tx1"/>
                </a:solidFill>
                <a:latin typeface="Verdana" charset="0"/>
                <a:ea typeface="ＭＳ Ｐゴシック" charset="0"/>
              </a:defRPr>
            </a:lvl9pPr>
          </a:lstStyle>
          <a:p>
            <a:r>
              <a:rPr lang="en-US" i="0">
                <a:solidFill>
                  <a:srgbClr val="ED181E"/>
                </a:solidFill>
              </a:rPr>
              <a:t>campo de aplastamiento</a:t>
            </a:r>
          </a:p>
        </p:txBody>
      </p:sp>
      <p:sp>
        <p:nvSpPr>
          <p:cNvPr id="75790" name="Text Box 20"/>
          <p:cNvSpPr txBox="1">
            <a:spLocks noChangeArrowheads="1"/>
          </p:cNvSpPr>
          <p:nvPr/>
        </p:nvSpPr>
        <p:spPr bwMode="auto">
          <a:xfrm>
            <a:off x="204788" y="5708650"/>
            <a:ext cx="1708150" cy="6397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200" i="1">
                <a:solidFill>
                  <a:schemeClr val="tx1"/>
                </a:solidFill>
                <a:latin typeface="Verdana" charset="0"/>
                <a:ea typeface="ＭＳ Ｐゴシック" charset="0"/>
                <a:cs typeface="ＭＳ Ｐゴシック" charset="0"/>
              </a:defRPr>
            </a:lvl1pPr>
            <a:lvl2pPr marL="742950" indent="-285750">
              <a:defRPr sz="1200" i="1">
                <a:solidFill>
                  <a:schemeClr val="tx1"/>
                </a:solidFill>
                <a:latin typeface="Verdana" charset="0"/>
                <a:ea typeface="ＭＳ Ｐゴシック" charset="0"/>
              </a:defRPr>
            </a:lvl2pPr>
            <a:lvl3pPr marL="1143000" indent="-228600">
              <a:defRPr sz="1200" i="1">
                <a:solidFill>
                  <a:schemeClr val="tx1"/>
                </a:solidFill>
                <a:latin typeface="Verdana" charset="0"/>
                <a:ea typeface="ＭＳ Ｐゴシック" charset="0"/>
              </a:defRPr>
            </a:lvl3pPr>
            <a:lvl4pPr marL="1600200" indent="-228600">
              <a:defRPr sz="1200" i="1">
                <a:solidFill>
                  <a:schemeClr val="tx1"/>
                </a:solidFill>
                <a:latin typeface="Verdana" charset="0"/>
                <a:ea typeface="ＭＳ Ｐゴシック" charset="0"/>
              </a:defRPr>
            </a:lvl4pPr>
            <a:lvl5pPr marL="2057400" indent="-228600">
              <a:defRPr sz="1200" i="1">
                <a:solidFill>
                  <a:schemeClr val="tx1"/>
                </a:solidFill>
                <a:latin typeface="Verdana" charset="0"/>
                <a:ea typeface="ＭＳ Ｐゴシック" charset="0"/>
              </a:defRPr>
            </a:lvl5pPr>
            <a:lvl6pPr marL="2514600" indent="-228600" eaLnBrk="0" fontAlgn="base" hangingPunct="0">
              <a:spcBef>
                <a:spcPct val="0"/>
              </a:spcBef>
              <a:spcAft>
                <a:spcPct val="0"/>
              </a:spcAft>
              <a:defRPr sz="1200" i="1">
                <a:solidFill>
                  <a:schemeClr val="tx1"/>
                </a:solidFill>
                <a:latin typeface="Verdana" charset="0"/>
                <a:ea typeface="ＭＳ Ｐゴシック" charset="0"/>
              </a:defRPr>
            </a:lvl6pPr>
            <a:lvl7pPr marL="2971800" indent="-228600" eaLnBrk="0" fontAlgn="base" hangingPunct="0">
              <a:spcBef>
                <a:spcPct val="0"/>
              </a:spcBef>
              <a:spcAft>
                <a:spcPct val="0"/>
              </a:spcAft>
              <a:defRPr sz="1200" i="1">
                <a:solidFill>
                  <a:schemeClr val="tx1"/>
                </a:solidFill>
                <a:latin typeface="Verdana" charset="0"/>
                <a:ea typeface="ＭＳ Ｐゴシック" charset="0"/>
              </a:defRPr>
            </a:lvl7pPr>
            <a:lvl8pPr marL="3429000" indent="-228600" eaLnBrk="0" fontAlgn="base" hangingPunct="0">
              <a:spcBef>
                <a:spcPct val="0"/>
              </a:spcBef>
              <a:spcAft>
                <a:spcPct val="0"/>
              </a:spcAft>
              <a:defRPr sz="1200" i="1">
                <a:solidFill>
                  <a:schemeClr val="tx1"/>
                </a:solidFill>
                <a:latin typeface="Verdana" charset="0"/>
                <a:ea typeface="ＭＳ Ｐゴシック" charset="0"/>
              </a:defRPr>
            </a:lvl8pPr>
            <a:lvl9pPr marL="3886200" indent="-228600" eaLnBrk="0" fontAlgn="base" hangingPunct="0">
              <a:spcBef>
                <a:spcPct val="0"/>
              </a:spcBef>
              <a:spcAft>
                <a:spcPct val="0"/>
              </a:spcAft>
              <a:defRPr sz="1200" i="1">
                <a:solidFill>
                  <a:schemeClr val="tx1"/>
                </a:solidFill>
                <a:latin typeface="Verdana" charset="0"/>
                <a:ea typeface="ＭＳ Ｐゴシック" charset="0"/>
              </a:defRPr>
            </a:lvl9pPr>
          </a:lstStyle>
          <a:p>
            <a:r>
              <a:rPr lang="en-US"/>
              <a:t>diagrama de Flinn</a:t>
            </a:r>
          </a:p>
          <a:p>
            <a:r>
              <a:rPr lang="en-US"/>
              <a:t>(forma del elipsoide</a:t>
            </a:r>
          </a:p>
          <a:p>
            <a:r>
              <a:rPr lang="en-US"/>
              <a:t>de deformaci</a:t>
            </a:r>
            <a:r>
              <a:rPr lang="en-US" altLang="ja-JP"/>
              <a:t>ón</a:t>
            </a:r>
            <a:r>
              <a:rPr lang="en-US"/>
              <a:t>)</a:t>
            </a:r>
          </a:p>
        </p:txBody>
      </p:sp>
      <p:sp>
        <p:nvSpPr>
          <p:cNvPr id="75791" name="Text Box 27"/>
          <p:cNvSpPr txBox="1">
            <a:spLocks noChangeArrowheads="1"/>
          </p:cNvSpPr>
          <p:nvPr/>
        </p:nvSpPr>
        <p:spPr bwMode="auto">
          <a:xfrm>
            <a:off x="1177925" y="4452938"/>
            <a:ext cx="760413" cy="3143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1200" i="1">
                <a:solidFill>
                  <a:schemeClr val="tx1"/>
                </a:solidFill>
                <a:latin typeface="Verdana" charset="0"/>
                <a:ea typeface="ＭＳ Ｐゴシック" charset="0"/>
                <a:cs typeface="ＭＳ Ｐゴシック" charset="0"/>
              </a:defRPr>
            </a:lvl1pPr>
            <a:lvl2pPr marL="742950" indent="-285750">
              <a:defRPr sz="1200" i="1">
                <a:solidFill>
                  <a:schemeClr val="tx1"/>
                </a:solidFill>
                <a:latin typeface="Verdana" charset="0"/>
                <a:ea typeface="ＭＳ Ｐゴシック" charset="0"/>
              </a:defRPr>
            </a:lvl2pPr>
            <a:lvl3pPr marL="1143000" indent="-228600">
              <a:defRPr sz="1200" i="1">
                <a:solidFill>
                  <a:schemeClr val="tx1"/>
                </a:solidFill>
                <a:latin typeface="Verdana" charset="0"/>
                <a:ea typeface="ＭＳ Ｐゴシック" charset="0"/>
              </a:defRPr>
            </a:lvl3pPr>
            <a:lvl4pPr marL="1600200" indent="-228600">
              <a:defRPr sz="1200" i="1">
                <a:solidFill>
                  <a:schemeClr val="tx1"/>
                </a:solidFill>
                <a:latin typeface="Verdana" charset="0"/>
                <a:ea typeface="ＭＳ Ｐゴシック" charset="0"/>
              </a:defRPr>
            </a:lvl4pPr>
            <a:lvl5pPr marL="2057400" indent="-228600">
              <a:defRPr sz="1200" i="1">
                <a:solidFill>
                  <a:schemeClr val="tx1"/>
                </a:solidFill>
                <a:latin typeface="Verdana" charset="0"/>
                <a:ea typeface="ＭＳ Ｐゴシック" charset="0"/>
              </a:defRPr>
            </a:lvl5pPr>
            <a:lvl6pPr marL="2514600" indent="-228600" eaLnBrk="0" fontAlgn="base" hangingPunct="0">
              <a:spcBef>
                <a:spcPct val="0"/>
              </a:spcBef>
              <a:spcAft>
                <a:spcPct val="0"/>
              </a:spcAft>
              <a:defRPr sz="1200" i="1">
                <a:solidFill>
                  <a:schemeClr val="tx1"/>
                </a:solidFill>
                <a:latin typeface="Verdana" charset="0"/>
                <a:ea typeface="ＭＳ Ｐゴシック" charset="0"/>
              </a:defRPr>
            </a:lvl6pPr>
            <a:lvl7pPr marL="2971800" indent="-228600" eaLnBrk="0" fontAlgn="base" hangingPunct="0">
              <a:spcBef>
                <a:spcPct val="0"/>
              </a:spcBef>
              <a:spcAft>
                <a:spcPct val="0"/>
              </a:spcAft>
              <a:defRPr sz="1200" i="1">
                <a:solidFill>
                  <a:schemeClr val="tx1"/>
                </a:solidFill>
                <a:latin typeface="Verdana" charset="0"/>
                <a:ea typeface="ＭＳ Ｐゴシック" charset="0"/>
              </a:defRPr>
            </a:lvl7pPr>
            <a:lvl8pPr marL="3429000" indent="-228600" eaLnBrk="0" fontAlgn="base" hangingPunct="0">
              <a:spcBef>
                <a:spcPct val="0"/>
              </a:spcBef>
              <a:spcAft>
                <a:spcPct val="0"/>
              </a:spcAft>
              <a:defRPr sz="1200" i="1">
                <a:solidFill>
                  <a:schemeClr val="tx1"/>
                </a:solidFill>
                <a:latin typeface="Verdana" charset="0"/>
                <a:ea typeface="ＭＳ Ｐゴシック" charset="0"/>
              </a:defRPr>
            </a:lvl8pPr>
            <a:lvl9pPr marL="3886200" indent="-228600" eaLnBrk="0" fontAlgn="base" hangingPunct="0">
              <a:spcBef>
                <a:spcPct val="0"/>
              </a:spcBef>
              <a:spcAft>
                <a:spcPct val="0"/>
              </a:spcAft>
              <a:defRPr sz="1200" i="1">
                <a:solidFill>
                  <a:schemeClr val="tx1"/>
                </a:solidFill>
                <a:latin typeface="Verdana" charset="0"/>
                <a:ea typeface="ＭＳ Ｐゴシック" charset="0"/>
              </a:defRPr>
            </a:lvl9pPr>
          </a:lstStyle>
          <a:p>
            <a:pPr algn="ctr"/>
            <a:r>
              <a:rPr lang="en-US" sz="1400" i="0"/>
              <a:t>K &gt; 1</a:t>
            </a:r>
          </a:p>
        </p:txBody>
      </p:sp>
      <p:sp>
        <p:nvSpPr>
          <p:cNvPr id="75792" name="Text Box 28"/>
          <p:cNvSpPr txBox="1">
            <a:spLocks noChangeArrowheads="1"/>
          </p:cNvSpPr>
          <p:nvPr/>
        </p:nvSpPr>
        <p:spPr bwMode="auto">
          <a:xfrm>
            <a:off x="1998663" y="5222875"/>
            <a:ext cx="760412" cy="314325"/>
          </a:xfrm>
          <a:prstGeom prst="rect">
            <a:avLst/>
          </a:prstGeom>
          <a:solidFill>
            <a:schemeClr val="bg1"/>
          </a:solidFill>
          <a:ln w="9525">
            <a:solidFill>
              <a:schemeClr val="tx1"/>
            </a:solidFill>
            <a:miter lim="800000"/>
            <a:headEnd/>
            <a:tailEnd/>
          </a:ln>
        </p:spPr>
        <p:txBody>
          <a:bodyPr>
            <a:spAutoFit/>
          </a:bodyPr>
          <a:lstStyle>
            <a:lvl1pPr>
              <a:defRPr sz="1200" i="1">
                <a:solidFill>
                  <a:schemeClr val="tx1"/>
                </a:solidFill>
                <a:latin typeface="Verdana" charset="0"/>
                <a:ea typeface="ＭＳ Ｐゴシック" charset="0"/>
                <a:cs typeface="ＭＳ Ｐゴシック" charset="0"/>
              </a:defRPr>
            </a:lvl1pPr>
            <a:lvl2pPr marL="742950" indent="-285750">
              <a:defRPr sz="1200" i="1">
                <a:solidFill>
                  <a:schemeClr val="tx1"/>
                </a:solidFill>
                <a:latin typeface="Verdana" charset="0"/>
                <a:ea typeface="ＭＳ Ｐゴシック" charset="0"/>
              </a:defRPr>
            </a:lvl2pPr>
            <a:lvl3pPr marL="1143000" indent="-228600">
              <a:defRPr sz="1200" i="1">
                <a:solidFill>
                  <a:schemeClr val="tx1"/>
                </a:solidFill>
                <a:latin typeface="Verdana" charset="0"/>
                <a:ea typeface="ＭＳ Ｐゴシック" charset="0"/>
              </a:defRPr>
            </a:lvl3pPr>
            <a:lvl4pPr marL="1600200" indent="-228600">
              <a:defRPr sz="1200" i="1">
                <a:solidFill>
                  <a:schemeClr val="tx1"/>
                </a:solidFill>
                <a:latin typeface="Verdana" charset="0"/>
                <a:ea typeface="ＭＳ Ｐゴシック" charset="0"/>
              </a:defRPr>
            </a:lvl4pPr>
            <a:lvl5pPr marL="2057400" indent="-228600">
              <a:defRPr sz="1200" i="1">
                <a:solidFill>
                  <a:schemeClr val="tx1"/>
                </a:solidFill>
                <a:latin typeface="Verdana" charset="0"/>
                <a:ea typeface="ＭＳ Ｐゴシック" charset="0"/>
              </a:defRPr>
            </a:lvl5pPr>
            <a:lvl6pPr marL="2514600" indent="-228600" eaLnBrk="0" fontAlgn="base" hangingPunct="0">
              <a:spcBef>
                <a:spcPct val="0"/>
              </a:spcBef>
              <a:spcAft>
                <a:spcPct val="0"/>
              </a:spcAft>
              <a:defRPr sz="1200" i="1">
                <a:solidFill>
                  <a:schemeClr val="tx1"/>
                </a:solidFill>
                <a:latin typeface="Verdana" charset="0"/>
                <a:ea typeface="ＭＳ Ｐゴシック" charset="0"/>
              </a:defRPr>
            </a:lvl6pPr>
            <a:lvl7pPr marL="2971800" indent="-228600" eaLnBrk="0" fontAlgn="base" hangingPunct="0">
              <a:spcBef>
                <a:spcPct val="0"/>
              </a:spcBef>
              <a:spcAft>
                <a:spcPct val="0"/>
              </a:spcAft>
              <a:defRPr sz="1200" i="1">
                <a:solidFill>
                  <a:schemeClr val="tx1"/>
                </a:solidFill>
                <a:latin typeface="Verdana" charset="0"/>
                <a:ea typeface="ＭＳ Ｐゴシック" charset="0"/>
              </a:defRPr>
            </a:lvl7pPr>
            <a:lvl8pPr marL="3429000" indent="-228600" eaLnBrk="0" fontAlgn="base" hangingPunct="0">
              <a:spcBef>
                <a:spcPct val="0"/>
              </a:spcBef>
              <a:spcAft>
                <a:spcPct val="0"/>
              </a:spcAft>
              <a:defRPr sz="1200" i="1">
                <a:solidFill>
                  <a:schemeClr val="tx1"/>
                </a:solidFill>
                <a:latin typeface="Verdana" charset="0"/>
                <a:ea typeface="ＭＳ Ｐゴシック" charset="0"/>
              </a:defRPr>
            </a:lvl8pPr>
            <a:lvl9pPr marL="3886200" indent="-228600" eaLnBrk="0" fontAlgn="base" hangingPunct="0">
              <a:spcBef>
                <a:spcPct val="0"/>
              </a:spcBef>
              <a:spcAft>
                <a:spcPct val="0"/>
              </a:spcAft>
              <a:defRPr sz="1200" i="1">
                <a:solidFill>
                  <a:schemeClr val="tx1"/>
                </a:solidFill>
                <a:latin typeface="Verdana" charset="0"/>
                <a:ea typeface="ＭＳ Ｐゴシック" charset="0"/>
              </a:defRPr>
            </a:lvl9pPr>
          </a:lstStyle>
          <a:p>
            <a:pPr algn="ctr"/>
            <a:r>
              <a:rPr lang="en-US" sz="1400" i="0"/>
              <a:t>K &lt; 1</a:t>
            </a:r>
          </a:p>
        </p:txBody>
      </p:sp>
      <p:sp>
        <p:nvSpPr>
          <p:cNvPr id="75793" name="Text Box 30"/>
          <p:cNvSpPr txBox="1">
            <a:spLocks noChangeArrowheads="1"/>
          </p:cNvSpPr>
          <p:nvPr/>
        </p:nvSpPr>
        <p:spPr bwMode="auto">
          <a:xfrm>
            <a:off x="4854575" y="280988"/>
            <a:ext cx="3892550" cy="5588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1200" i="1">
                <a:solidFill>
                  <a:schemeClr val="tx1"/>
                </a:solidFill>
                <a:latin typeface="Verdana" charset="0"/>
                <a:ea typeface="ＭＳ Ｐゴシック" charset="0"/>
                <a:cs typeface="ＭＳ Ｐゴシック" charset="0"/>
              </a:defRPr>
            </a:lvl1pPr>
            <a:lvl2pPr marL="742950" indent="-285750">
              <a:defRPr sz="1200" i="1">
                <a:solidFill>
                  <a:schemeClr val="tx1"/>
                </a:solidFill>
                <a:latin typeface="Verdana" charset="0"/>
                <a:ea typeface="ＭＳ Ｐゴシック" charset="0"/>
              </a:defRPr>
            </a:lvl2pPr>
            <a:lvl3pPr marL="1143000" indent="-228600">
              <a:defRPr sz="1200" i="1">
                <a:solidFill>
                  <a:schemeClr val="tx1"/>
                </a:solidFill>
                <a:latin typeface="Verdana" charset="0"/>
                <a:ea typeface="ＭＳ Ｐゴシック" charset="0"/>
              </a:defRPr>
            </a:lvl3pPr>
            <a:lvl4pPr marL="1600200" indent="-228600">
              <a:defRPr sz="1200" i="1">
                <a:solidFill>
                  <a:schemeClr val="tx1"/>
                </a:solidFill>
                <a:latin typeface="Verdana" charset="0"/>
                <a:ea typeface="ＭＳ Ｐゴシック" charset="0"/>
              </a:defRPr>
            </a:lvl4pPr>
            <a:lvl5pPr marL="2057400" indent="-228600">
              <a:defRPr sz="1200" i="1">
                <a:solidFill>
                  <a:schemeClr val="tx1"/>
                </a:solidFill>
                <a:latin typeface="Verdana" charset="0"/>
                <a:ea typeface="ＭＳ Ｐゴシック" charset="0"/>
              </a:defRPr>
            </a:lvl5pPr>
            <a:lvl6pPr marL="2514600" indent="-228600" eaLnBrk="0" fontAlgn="base" hangingPunct="0">
              <a:spcBef>
                <a:spcPct val="0"/>
              </a:spcBef>
              <a:spcAft>
                <a:spcPct val="0"/>
              </a:spcAft>
              <a:defRPr sz="1200" i="1">
                <a:solidFill>
                  <a:schemeClr val="tx1"/>
                </a:solidFill>
                <a:latin typeface="Verdana" charset="0"/>
                <a:ea typeface="ＭＳ Ｐゴシック" charset="0"/>
              </a:defRPr>
            </a:lvl6pPr>
            <a:lvl7pPr marL="2971800" indent="-228600" eaLnBrk="0" fontAlgn="base" hangingPunct="0">
              <a:spcBef>
                <a:spcPct val="0"/>
              </a:spcBef>
              <a:spcAft>
                <a:spcPct val="0"/>
              </a:spcAft>
              <a:defRPr sz="1200" i="1">
                <a:solidFill>
                  <a:schemeClr val="tx1"/>
                </a:solidFill>
                <a:latin typeface="Verdana" charset="0"/>
                <a:ea typeface="ＭＳ Ｐゴシック" charset="0"/>
              </a:defRPr>
            </a:lvl7pPr>
            <a:lvl8pPr marL="3429000" indent="-228600" eaLnBrk="0" fontAlgn="base" hangingPunct="0">
              <a:spcBef>
                <a:spcPct val="0"/>
              </a:spcBef>
              <a:spcAft>
                <a:spcPct val="0"/>
              </a:spcAft>
              <a:defRPr sz="1200" i="1">
                <a:solidFill>
                  <a:schemeClr val="tx1"/>
                </a:solidFill>
                <a:latin typeface="Verdana" charset="0"/>
                <a:ea typeface="ＭＳ Ｐゴシック" charset="0"/>
              </a:defRPr>
            </a:lvl8pPr>
            <a:lvl9pPr marL="3886200" indent="-228600" eaLnBrk="0" fontAlgn="base" hangingPunct="0">
              <a:spcBef>
                <a:spcPct val="0"/>
              </a:spcBef>
              <a:spcAft>
                <a:spcPct val="0"/>
              </a:spcAft>
              <a:defRPr sz="1200" i="1">
                <a:solidFill>
                  <a:schemeClr val="tx1"/>
                </a:solidFill>
                <a:latin typeface="Verdana" charset="0"/>
                <a:ea typeface="ＭＳ Ｐゴシック" charset="0"/>
              </a:defRPr>
            </a:lvl9pPr>
          </a:lstStyle>
          <a:p>
            <a:r>
              <a:rPr lang="en-US" altLang="ja-JP" sz="1000" i="0"/>
              <a:t>Patrones de ejes de cuarzo idealizados correspondientes a rocas de grado metamorfico bajo en que predominó el deslizamiento basal (basal slip)</a:t>
            </a:r>
            <a:endParaRPr lang="en-US" sz="1000" i="0"/>
          </a:p>
        </p:txBody>
      </p:sp>
    </p:spTree>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825" name="Picture 2" descr="flinn twe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2475" y="204788"/>
            <a:ext cx="6991350" cy="6416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7826" name="Text Box 3"/>
          <p:cNvSpPr txBox="1">
            <a:spLocks noChangeArrowheads="1"/>
          </p:cNvSpPr>
          <p:nvPr/>
        </p:nvSpPr>
        <p:spPr bwMode="auto">
          <a:xfrm>
            <a:off x="1990725" y="942975"/>
            <a:ext cx="7366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200" i="1">
                <a:solidFill>
                  <a:schemeClr val="tx1"/>
                </a:solidFill>
                <a:latin typeface="Verdana" charset="0"/>
                <a:ea typeface="ＭＳ Ｐゴシック" charset="0"/>
                <a:cs typeface="ＭＳ Ｐゴシック" charset="0"/>
              </a:defRPr>
            </a:lvl1pPr>
            <a:lvl2pPr marL="742950" indent="-285750">
              <a:defRPr sz="1200" i="1">
                <a:solidFill>
                  <a:schemeClr val="tx1"/>
                </a:solidFill>
                <a:latin typeface="Verdana" charset="0"/>
                <a:ea typeface="ＭＳ Ｐゴシック" charset="0"/>
              </a:defRPr>
            </a:lvl2pPr>
            <a:lvl3pPr marL="1143000" indent="-228600">
              <a:defRPr sz="1200" i="1">
                <a:solidFill>
                  <a:schemeClr val="tx1"/>
                </a:solidFill>
                <a:latin typeface="Verdana" charset="0"/>
                <a:ea typeface="ＭＳ Ｐゴシック" charset="0"/>
              </a:defRPr>
            </a:lvl3pPr>
            <a:lvl4pPr marL="1600200" indent="-228600">
              <a:defRPr sz="1200" i="1">
                <a:solidFill>
                  <a:schemeClr val="tx1"/>
                </a:solidFill>
                <a:latin typeface="Verdana" charset="0"/>
                <a:ea typeface="ＭＳ Ｐゴシック" charset="0"/>
              </a:defRPr>
            </a:lvl4pPr>
            <a:lvl5pPr marL="2057400" indent="-228600">
              <a:defRPr sz="1200" i="1">
                <a:solidFill>
                  <a:schemeClr val="tx1"/>
                </a:solidFill>
                <a:latin typeface="Verdana" charset="0"/>
                <a:ea typeface="ＭＳ Ｐゴシック" charset="0"/>
              </a:defRPr>
            </a:lvl5pPr>
            <a:lvl6pPr marL="2514600" indent="-228600" eaLnBrk="0" fontAlgn="base" hangingPunct="0">
              <a:spcBef>
                <a:spcPct val="0"/>
              </a:spcBef>
              <a:spcAft>
                <a:spcPct val="0"/>
              </a:spcAft>
              <a:defRPr sz="1200" i="1">
                <a:solidFill>
                  <a:schemeClr val="tx1"/>
                </a:solidFill>
                <a:latin typeface="Verdana" charset="0"/>
                <a:ea typeface="ＭＳ Ｐゴシック" charset="0"/>
              </a:defRPr>
            </a:lvl6pPr>
            <a:lvl7pPr marL="2971800" indent="-228600" eaLnBrk="0" fontAlgn="base" hangingPunct="0">
              <a:spcBef>
                <a:spcPct val="0"/>
              </a:spcBef>
              <a:spcAft>
                <a:spcPct val="0"/>
              </a:spcAft>
              <a:defRPr sz="1200" i="1">
                <a:solidFill>
                  <a:schemeClr val="tx1"/>
                </a:solidFill>
                <a:latin typeface="Verdana" charset="0"/>
                <a:ea typeface="ＭＳ Ｐゴシック" charset="0"/>
              </a:defRPr>
            </a:lvl7pPr>
            <a:lvl8pPr marL="3429000" indent="-228600" eaLnBrk="0" fontAlgn="base" hangingPunct="0">
              <a:spcBef>
                <a:spcPct val="0"/>
              </a:spcBef>
              <a:spcAft>
                <a:spcPct val="0"/>
              </a:spcAft>
              <a:defRPr sz="1200" i="1">
                <a:solidFill>
                  <a:schemeClr val="tx1"/>
                </a:solidFill>
                <a:latin typeface="Verdana" charset="0"/>
                <a:ea typeface="ＭＳ Ｐゴシック" charset="0"/>
              </a:defRPr>
            </a:lvl8pPr>
            <a:lvl9pPr marL="3886200" indent="-228600" eaLnBrk="0" fontAlgn="base" hangingPunct="0">
              <a:spcBef>
                <a:spcPct val="0"/>
              </a:spcBef>
              <a:spcAft>
                <a:spcPct val="0"/>
              </a:spcAft>
              <a:defRPr sz="1200" i="1">
                <a:solidFill>
                  <a:schemeClr val="tx1"/>
                </a:solidFill>
                <a:latin typeface="Verdana" charset="0"/>
                <a:ea typeface="ＭＳ Ｐゴシック" charset="0"/>
              </a:defRPr>
            </a:lvl9pPr>
          </a:lstStyle>
          <a:p>
            <a:r>
              <a:rPr lang="en-US">
                <a:solidFill>
                  <a:srgbClr val="1921FF"/>
                </a:solidFill>
              </a:rPr>
              <a:t>X&gt;Y=Z</a:t>
            </a:r>
          </a:p>
        </p:txBody>
      </p:sp>
      <p:sp>
        <p:nvSpPr>
          <p:cNvPr id="77827" name="Text Box 4"/>
          <p:cNvSpPr txBox="1">
            <a:spLocks noChangeArrowheads="1"/>
          </p:cNvSpPr>
          <p:nvPr/>
        </p:nvSpPr>
        <p:spPr bwMode="auto">
          <a:xfrm>
            <a:off x="3959225" y="1438275"/>
            <a:ext cx="12033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200" i="1">
                <a:solidFill>
                  <a:schemeClr val="tx1"/>
                </a:solidFill>
                <a:latin typeface="Verdana" charset="0"/>
                <a:ea typeface="ＭＳ Ｐゴシック" charset="0"/>
                <a:cs typeface="ＭＳ Ｐゴシック" charset="0"/>
              </a:defRPr>
            </a:lvl1pPr>
            <a:lvl2pPr marL="742950" indent="-285750">
              <a:defRPr sz="1200" i="1">
                <a:solidFill>
                  <a:schemeClr val="tx1"/>
                </a:solidFill>
                <a:latin typeface="Verdana" charset="0"/>
                <a:ea typeface="ＭＳ Ｐゴシック" charset="0"/>
              </a:defRPr>
            </a:lvl2pPr>
            <a:lvl3pPr marL="1143000" indent="-228600">
              <a:defRPr sz="1200" i="1">
                <a:solidFill>
                  <a:schemeClr val="tx1"/>
                </a:solidFill>
                <a:latin typeface="Verdana" charset="0"/>
                <a:ea typeface="ＭＳ Ｐゴシック" charset="0"/>
              </a:defRPr>
            </a:lvl3pPr>
            <a:lvl4pPr marL="1600200" indent="-228600">
              <a:defRPr sz="1200" i="1">
                <a:solidFill>
                  <a:schemeClr val="tx1"/>
                </a:solidFill>
                <a:latin typeface="Verdana" charset="0"/>
                <a:ea typeface="ＭＳ Ｐゴシック" charset="0"/>
              </a:defRPr>
            </a:lvl4pPr>
            <a:lvl5pPr marL="2057400" indent="-228600">
              <a:defRPr sz="1200" i="1">
                <a:solidFill>
                  <a:schemeClr val="tx1"/>
                </a:solidFill>
                <a:latin typeface="Verdana" charset="0"/>
                <a:ea typeface="ＭＳ Ｐゴシック" charset="0"/>
              </a:defRPr>
            </a:lvl5pPr>
            <a:lvl6pPr marL="2514600" indent="-228600" eaLnBrk="0" fontAlgn="base" hangingPunct="0">
              <a:spcBef>
                <a:spcPct val="0"/>
              </a:spcBef>
              <a:spcAft>
                <a:spcPct val="0"/>
              </a:spcAft>
              <a:defRPr sz="1200" i="1">
                <a:solidFill>
                  <a:schemeClr val="tx1"/>
                </a:solidFill>
                <a:latin typeface="Verdana" charset="0"/>
                <a:ea typeface="ＭＳ Ｐゴシック" charset="0"/>
              </a:defRPr>
            </a:lvl6pPr>
            <a:lvl7pPr marL="2971800" indent="-228600" eaLnBrk="0" fontAlgn="base" hangingPunct="0">
              <a:spcBef>
                <a:spcPct val="0"/>
              </a:spcBef>
              <a:spcAft>
                <a:spcPct val="0"/>
              </a:spcAft>
              <a:defRPr sz="1200" i="1">
                <a:solidFill>
                  <a:schemeClr val="tx1"/>
                </a:solidFill>
                <a:latin typeface="Verdana" charset="0"/>
                <a:ea typeface="ＭＳ Ｐゴシック" charset="0"/>
              </a:defRPr>
            </a:lvl7pPr>
            <a:lvl8pPr marL="3429000" indent="-228600" eaLnBrk="0" fontAlgn="base" hangingPunct="0">
              <a:spcBef>
                <a:spcPct val="0"/>
              </a:spcBef>
              <a:spcAft>
                <a:spcPct val="0"/>
              </a:spcAft>
              <a:defRPr sz="1200" i="1">
                <a:solidFill>
                  <a:schemeClr val="tx1"/>
                </a:solidFill>
                <a:latin typeface="Verdana" charset="0"/>
                <a:ea typeface="ＭＳ Ｐゴシック" charset="0"/>
              </a:defRPr>
            </a:lvl8pPr>
            <a:lvl9pPr marL="3886200" indent="-228600" eaLnBrk="0" fontAlgn="base" hangingPunct="0">
              <a:spcBef>
                <a:spcPct val="0"/>
              </a:spcBef>
              <a:spcAft>
                <a:spcPct val="0"/>
              </a:spcAft>
              <a:defRPr sz="1200" i="1">
                <a:solidFill>
                  <a:schemeClr val="tx1"/>
                </a:solidFill>
                <a:latin typeface="Verdana" charset="0"/>
                <a:ea typeface="ＭＳ Ｐゴシック" charset="0"/>
              </a:defRPr>
            </a:lvl9pPr>
          </a:lstStyle>
          <a:p>
            <a:r>
              <a:rPr lang="en-US">
                <a:solidFill>
                  <a:srgbClr val="1921FF"/>
                </a:solidFill>
              </a:rPr>
              <a:t>X&gt; (Y&gt;1) &gt;Z</a:t>
            </a:r>
          </a:p>
        </p:txBody>
      </p:sp>
      <p:sp>
        <p:nvSpPr>
          <p:cNvPr id="77828" name="Text Box 5"/>
          <p:cNvSpPr txBox="1">
            <a:spLocks noChangeArrowheads="1"/>
          </p:cNvSpPr>
          <p:nvPr/>
        </p:nvSpPr>
        <p:spPr bwMode="auto">
          <a:xfrm>
            <a:off x="5432425" y="2771775"/>
            <a:ext cx="12573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200" i="1">
                <a:solidFill>
                  <a:schemeClr val="tx1"/>
                </a:solidFill>
                <a:latin typeface="Verdana" charset="0"/>
                <a:ea typeface="ＭＳ Ｐゴシック" charset="0"/>
                <a:cs typeface="ＭＳ Ｐゴシック" charset="0"/>
              </a:defRPr>
            </a:lvl1pPr>
            <a:lvl2pPr marL="742950" indent="-285750">
              <a:defRPr sz="1200" i="1">
                <a:solidFill>
                  <a:schemeClr val="tx1"/>
                </a:solidFill>
                <a:latin typeface="Verdana" charset="0"/>
                <a:ea typeface="ＭＳ Ｐゴシック" charset="0"/>
              </a:defRPr>
            </a:lvl2pPr>
            <a:lvl3pPr marL="1143000" indent="-228600">
              <a:defRPr sz="1200" i="1">
                <a:solidFill>
                  <a:schemeClr val="tx1"/>
                </a:solidFill>
                <a:latin typeface="Verdana" charset="0"/>
                <a:ea typeface="ＭＳ Ｐゴシック" charset="0"/>
              </a:defRPr>
            </a:lvl3pPr>
            <a:lvl4pPr marL="1600200" indent="-228600">
              <a:defRPr sz="1200" i="1">
                <a:solidFill>
                  <a:schemeClr val="tx1"/>
                </a:solidFill>
                <a:latin typeface="Verdana" charset="0"/>
                <a:ea typeface="ＭＳ Ｐゴシック" charset="0"/>
              </a:defRPr>
            </a:lvl4pPr>
            <a:lvl5pPr marL="2057400" indent="-228600">
              <a:defRPr sz="1200" i="1">
                <a:solidFill>
                  <a:schemeClr val="tx1"/>
                </a:solidFill>
                <a:latin typeface="Verdana" charset="0"/>
                <a:ea typeface="ＭＳ Ｐゴシック" charset="0"/>
              </a:defRPr>
            </a:lvl5pPr>
            <a:lvl6pPr marL="2514600" indent="-228600" eaLnBrk="0" fontAlgn="base" hangingPunct="0">
              <a:spcBef>
                <a:spcPct val="0"/>
              </a:spcBef>
              <a:spcAft>
                <a:spcPct val="0"/>
              </a:spcAft>
              <a:defRPr sz="1200" i="1">
                <a:solidFill>
                  <a:schemeClr val="tx1"/>
                </a:solidFill>
                <a:latin typeface="Verdana" charset="0"/>
                <a:ea typeface="ＭＳ Ｐゴシック" charset="0"/>
              </a:defRPr>
            </a:lvl6pPr>
            <a:lvl7pPr marL="2971800" indent="-228600" eaLnBrk="0" fontAlgn="base" hangingPunct="0">
              <a:spcBef>
                <a:spcPct val="0"/>
              </a:spcBef>
              <a:spcAft>
                <a:spcPct val="0"/>
              </a:spcAft>
              <a:defRPr sz="1200" i="1">
                <a:solidFill>
                  <a:schemeClr val="tx1"/>
                </a:solidFill>
                <a:latin typeface="Verdana" charset="0"/>
                <a:ea typeface="ＭＳ Ｐゴシック" charset="0"/>
              </a:defRPr>
            </a:lvl7pPr>
            <a:lvl8pPr marL="3429000" indent="-228600" eaLnBrk="0" fontAlgn="base" hangingPunct="0">
              <a:spcBef>
                <a:spcPct val="0"/>
              </a:spcBef>
              <a:spcAft>
                <a:spcPct val="0"/>
              </a:spcAft>
              <a:defRPr sz="1200" i="1">
                <a:solidFill>
                  <a:schemeClr val="tx1"/>
                </a:solidFill>
                <a:latin typeface="Verdana" charset="0"/>
                <a:ea typeface="ＭＳ Ｐゴシック" charset="0"/>
              </a:defRPr>
            </a:lvl8pPr>
            <a:lvl9pPr marL="3886200" indent="-228600" eaLnBrk="0" fontAlgn="base" hangingPunct="0">
              <a:spcBef>
                <a:spcPct val="0"/>
              </a:spcBef>
              <a:spcAft>
                <a:spcPct val="0"/>
              </a:spcAft>
              <a:defRPr sz="1200" i="1">
                <a:solidFill>
                  <a:schemeClr val="tx1"/>
                </a:solidFill>
                <a:latin typeface="Verdana" charset="0"/>
                <a:ea typeface="ＭＳ Ｐゴシック" charset="0"/>
              </a:defRPr>
            </a:lvl9pPr>
          </a:lstStyle>
          <a:p>
            <a:r>
              <a:rPr lang="en-US">
                <a:solidFill>
                  <a:srgbClr val="1921FF"/>
                </a:solidFill>
              </a:rPr>
              <a:t>X&gt; (Y=1) &gt; Z</a:t>
            </a:r>
          </a:p>
        </p:txBody>
      </p:sp>
      <p:sp>
        <p:nvSpPr>
          <p:cNvPr id="77829" name="Text Box 6"/>
          <p:cNvSpPr txBox="1">
            <a:spLocks noChangeArrowheads="1"/>
          </p:cNvSpPr>
          <p:nvPr/>
        </p:nvSpPr>
        <p:spPr bwMode="auto">
          <a:xfrm>
            <a:off x="7108825" y="5921375"/>
            <a:ext cx="84296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200" i="1">
                <a:solidFill>
                  <a:schemeClr val="tx1"/>
                </a:solidFill>
                <a:latin typeface="Verdana" charset="0"/>
                <a:ea typeface="ＭＳ Ｐゴシック" charset="0"/>
                <a:cs typeface="ＭＳ Ｐゴシック" charset="0"/>
              </a:defRPr>
            </a:lvl1pPr>
            <a:lvl2pPr marL="742950" indent="-285750">
              <a:defRPr sz="1200" i="1">
                <a:solidFill>
                  <a:schemeClr val="tx1"/>
                </a:solidFill>
                <a:latin typeface="Verdana" charset="0"/>
                <a:ea typeface="ＭＳ Ｐゴシック" charset="0"/>
              </a:defRPr>
            </a:lvl2pPr>
            <a:lvl3pPr marL="1143000" indent="-228600">
              <a:defRPr sz="1200" i="1">
                <a:solidFill>
                  <a:schemeClr val="tx1"/>
                </a:solidFill>
                <a:latin typeface="Verdana" charset="0"/>
                <a:ea typeface="ＭＳ Ｐゴシック" charset="0"/>
              </a:defRPr>
            </a:lvl3pPr>
            <a:lvl4pPr marL="1600200" indent="-228600">
              <a:defRPr sz="1200" i="1">
                <a:solidFill>
                  <a:schemeClr val="tx1"/>
                </a:solidFill>
                <a:latin typeface="Verdana" charset="0"/>
                <a:ea typeface="ＭＳ Ｐゴシック" charset="0"/>
              </a:defRPr>
            </a:lvl4pPr>
            <a:lvl5pPr marL="2057400" indent="-228600">
              <a:defRPr sz="1200" i="1">
                <a:solidFill>
                  <a:schemeClr val="tx1"/>
                </a:solidFill>
                <a:latin typeface="Verdana" charset="0"/>
                <a:ea typeface="ＭＳ Ｐゴシック" charset="0"/>
              </a:defRPr>
            </a:lvl5pPr>
            <a:lvl6pPr marL="2514600" indent="-228600" eaLnBrk="0" fontAlgn="base" hangingPunct="0">
              <a:spcBef>
                <a:spcPct val="0"/>
              </a:spcBef>
              <a:spcAft>
                <a:spcPct val="0"/>
              </a:spcAft>
              <a:defRPr sz="1200" i="1">
                <a:solidFill>
                  <a:schemeClr val="tx1"/>
                </a:solidFill>
                <a:latin typeface="Verdana" charset="0"/>
                <a:ea typeface="ＭＳ Ｐゴシック" charset="0"/>
              </a:defRPr>
            </a:lvl6pPr>
            <a:lvl7pPr marL="2971800" indent="-228600" eaLnBrk="0" fontAlgn="base" hangingPunct="0">
              <a:spcBef>
                <a:spcPct val="0"/>
              </a:spcBef>
              <a:spcAft>
                <a:spcPct val="0"/>
              </a:spcAft>
              <a:defRPr sz="1200" i="1">
                <a:solidFill>
                  <a:schemeClr val="tx1"/>
                </a:solidFill>
                <a:latin typeface="Verdana" charset="0"/>
                <a:ea typeface="ＭＳ Ｐゴシック" charset="0"/>
              </a:defRPr>
            </a:lvl7pPr>
            <a:lvl8pPr marL="3429000" indent="-228600" eaLnBrk="0" fontAlgn="base" hangingPunct="0">
              <a:spcBef>
                <a:spcPct val="0"/>
              </a:spcBef>
              <a:spcAft>
                <a:spcPct val="0"/>
              </a:spcAft>
              <a:defRPr sz="1200" i="1">
                <a:solidFill>
                  <a:schemeClr val="tx1"/>
                </a:solidFill>
                <a:latin typeface="Verdana" charset="0"/>
                <a:ea typeface="ＭＳ Ｐゴシック" charset="0"/>
              </a:defRPr>
            </a:lvl8pPr>
            <a:lvl9pPr marL="3886200" indent="-228600" eaLnBrk="0" fontAlgn="base" hangingPunct="0">
              <a:spcBef>
                <a:spcPct val="0"/>
              </a:spcBef>
              <a:spcAft>
                <a:spcPct val="0"/>
              </a:spcAft>
              <a:defRPr sz="1200" i="1">
                <a:solidFill>
                  <a:schemeClr val="tx1"/>
                </a:solidFill>
                <a:latin typeface="Verdana" charset="0"/>
                <a:ea typeface="ＭＳ Ｐゴシック" charset="0"/>
              </a:defRPr>
            </a:lvl9pPr>
          </a:lstStyle>
          <a:p>
            <a:r>
              <a:rPr lang="en-US">
                <a:solidFill>
                  <a:srgbClr val="1921FF"/>
                </a:solidFill>
              </a:rPr>
              <a:t>X=Y &gt; Z</a:t>
            </a:r>
          </a:p>
        </p:txBody>
      </p:sp>
      <p:sp>
        <p:nvSpPr>
          <p:cNvPr id="77830" name="Text Box 7"/>
          <p:cNvSpPr txBox="1">
            <a:spLocks noChangeArrowheads="1"/>
          </p:cNvSpPr>
          <p:nvPr/>
        </p:nvSpPr>
        <p:spPr bwMode="auto">
          <a:xfrm>
            <a:off x="6435725" y="3978275"/>
            <a:ext cx="12573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200" i="1">
                <a:solidFill>
                  <a:schemeClr val="tx1"/>
                </a:solidFill>
                <a:latin typeface="Verdana" charset="0"/>
                <a:ea typeface="ＭＳ Ｐゴシック" charset="0"/>
                <a:cs typeface="ＭＳ Ｐゴシック" charset="0"/>
              </a:defRPr>
            </a:lvl1pPr>
            <a:lvl2pPr marL="742950" indent="-285750">
              <a:defRPr sz="1200" i="1">
                <a:solidFill>
                  <a:schemeClr val="tx1"/>
                </a:solidFill>
                <a:latin typeface="Verdana" charset="0"/>
                <a:ea typeface="ＭＳ Ｐゴシック" charset="0"/>
              </a:defRPr>
            </a:lvl2pPr>
            <a:lvl3pPr marL="1143000" indent="-228600">
              <a:defRPr sz="1200" i="1">
                <a:solidFill>
                  <a:schemeClr val="tx1"/>
                </a:solidFill>
                <a:latin typeface="Verdana" charset="0"/>
                <a:ea typeface="ＭＳ Ｐゴシック" charset="0"/>
              </a:defRPr>
            </a:lvl3pPr>
            <a:lvl4pPr marL="1600200" indent="-228600">
              <a:defRPr sz="1200" i="1">
                <a:solidFill>
                  <a:schemeClr val="tx1"/>
                </a:solidFill>
                <a:latin typeface="Verdana" charset="0"/>
                <a:ea typeface="ＭＳ Ｐゴシック" charset="0"/>
              </a:defRPr>
            </a:lvl4pPr>
            <a:lvl5pPr marL="2057400" indent="-228600">
              <a:defRPr sz="1200" i="1">
                <a:solidFill>
                  <a:schemeClr val="tx1"/>
                </a:solidFill>
                <a:latin typeface="Verdana" charset="0"/>
                <a:ea typeface="ＭＳ Ｐゴシック" charset="0"/>
              </a:defRPr>
            </a:lvl5pPr>
            <a:lvl6pPr marL="2514600" indent="-228600" eaLnBrk="0" fontAlgn="base" hangingPunct="0">
              <a:spcBef>
                <a:spcPct val="0"/>
              </a:spcBef>
              <a:spcAft>
                <a:spcPct val="0"/>
              </a:spcAft>
              <a:defRPr sz="1200" i="1">
                <a:solidFill>
                  <a:schemeClr val="tx1"/>
                </a:solidFill>
                <a:latin typeface="Verdana" charset="0"/>
                <a:ea typeface="ＭＳ Ｐゴシック" charset="0"/>
              </a:defRPr>
            </a:lvl6pPr>
            <a:lvl7pPr marL="2971800" indent="-228600" eaLnBrk="0" fontAlgn="base" hangingPunct="0">
              <a:spcBef>
                <a:spcPct val="0"/>
              </a:spcBef>
              <a:spcAft>
                <a:spcPct val="0"/>
              </a:spcAft>
              <a:defRPr sz="1200" i="1">
                <a:solidFill>
                  <a:schemeClr val="tx1"/>
                </a:solidFill>
                <a:latin typeface="Verdana" charset="0"/>
                <a:ea typeface="ＭＳ Ｐゴシック" charset="0"/>
              </a:defRPr>
            </a:lvl7pPr>
            <a:lvl8pPr marL="3429000" indent="-228600" eaLnBrk="0" fontAlgn="base" hangingPunct="0">
              <a:spcBef>
                <a:spcPct val="0"/>
              </a:spcBef>
              <a:spcAft>
                <a:spcPct val="0"/>
              </a:spcAft>
              <a:defRPr sz="1200" i="1">
                <a:solidFill>
                  <a:schemeClr val="tx1"/>
                </a:solidFill>
                <a:latin typeface="Verdana" charset="0"/>
                <a:ea typeface="ＭＳ Ｐゴシック" charset="0"/>
              </a:defRPr>
            </a:lvl8pPr>
            <a:lvl9pPr marL="3886200" indent="-228600" eaLnBrk="0" fontAlgn="base" hangingPunct="0">
              <a:spcBef>
                <a:spcPct val="0"/>
              </a:spcBef>
              <a:spcAft>
                <a:spcPct val="0"/>
              </a:spcAft>
              <a:defRPr sz="1200" i="1">
                <a:solidFill>
                  <a:schemeClr val="tx1"/>
                </a:solidFill>
                <a:latin typeface="Verdana" charset="0"/>
                <a:ea typeface="ＭＳ Ｐゴシック" charset="0"/>
              </a:defRPr>
            </a:lvl9pPr>
          </a:lstStyle>
          <a:p>
            <a:r>
              <a:rPr lang="en-US">
                <a:solidFill>
                  <a:srgbClr val="1921FF"/>
                </a:solidFill>
              </a:rPr>
              <a:t>X&gt; (Y&lt;1) &gt; Z</a:t>
            </a:r>
          </a:p>
        </p:txBody>
      </p:sp>
      <p:sp>
        <p:nvSpPr>
          <p:cNvPr id="77831" name="Text Box 8"/>
          <p:cNvSpPr txBox="1">
            <a:spLocks noChangeArrowheads="1"/>
          </p:cNvSpPr>
          <p:nvPr/>
        </p:nvSpPr>
        <p:spPr bwMode="auto">
          <a:xfrm>
            <a:off x="555625" y="4854575"/>
            <a:ext cx="3643313" cy="314325"/>
          </a:xfrm>
          <a:prstGeom prst="rect">
            <a:avLst/>
          </a:prstGeom>
          <a:solidFill>
            <a:schemeClr val="bg1"/>
          </a:solidFill>
          <a:ln w="9525">
            <a:solidFill>
              <a:schemeClr val="tx1"/>
            </a:solidFill>
            <a:miter lim="800000"/>
            <a:headEnd/>
            <a:tailEnd/>
          </a:ln>
        </p:spPr>
        <p:txBody>
          <a:bodyPr wrap="none">
            <a:spAutoFit/>
          </a:bodyPr>
          <a:lstStyle>
            <a:lvl1pPr>
              <a:defRPr sz="1200" i="1">
                <a:solidFill>
                  <a:schemeClr val="tx1"/>
                </a:solidFill>
                <a:latin typeface="Verdana" charset="0"/>
                <a:ea typeface="ＭＳ Ｐゴシック" charset="0"/>
                <a:cs typeface="ＭＳ Ｐゴシック" charset="0"/>
              </a:defRPr>
            </a:lvl1pPr>
            <a:lvl2pPr marL="742950" indent="-285750">
              <a:defRPr sz="1200" i="1">
                <a:solidFill>
                  <a:schemeClr val="tx1"/>
                </a:solidFill>
                <a:latin typeface="Verdana" charset="0"/>
                <a:ea typeface="ＭＳ Ｐゴシック" charset="0"/>
              </a:defRPr>
            </a:lvl2pPr>
            <a:lvl3pPr marL="1143000" indent="-228600">
              <a:defRPr sz="1200" i="1">
                <a:solidFill>
                  <a:schemeClr val="tx1"/>
                </a:solidFill>
                <a:latin typeface="Verdana" charset="0"/>
                <a:ea typeface="ＭＳ Ｐゴシック" charset="0"/>
              </a:defRPr>
            </a:lvl3pPr>
            <a:lvl4pPr marL="1600200" indent="-228600">
              <a:defRPr sz="1200" i="1">
                <a:solidFill>
                  <a:schemeClr val="tx1"/>
                </a:solidFill>
                <a:latin typeface="Verdana" charset="0"/>
                <a:ea typeface="ＭＳ Ｐゴシック" charset="0"/>
              </a:defRPr>
            </a:lvl4pPr>
            <a:lvl5pPr marL="2057400" indent="-228600">
              <a:defRPr sz="1200" i="1">
                <a:solidFill>
                  <a:schemeClr val="tx1"/>
                </a:solidFill>
                <a:latin typeface="Verdana" charset="0"/>
                <a:ea typeface="ＭＳ Ｐゴシック" charset="0"/>
              </a:defRPr>
            </a:lvl5pPr>
            <a:lvl6pPr marL="2514600" indent="-228600" eaLnBrk="0" fontAlgn="base" hangingPunct="0">
              <a:spcBef>
                <a:spcPct val="0"/>
              </a:spcBef>
              <a:spcAft>
                <a:spcPct val="0"/>
              </a:spcAft>
              <a:defRPr sz="1200" i="1">
                <a:solidFill>
                  <a:schemeClr val="tx1"/>
                </a:solidFill>
                <a:latin typeface="Verdana" charset="0"/>
                <a:ea typeface="ＭＳ Ｐゴシック" charset="0"/>
              </a:defRPr>
            </a:lvl6pPr>
            <a:lvl7pPr marL="2971800" indent="-228600" eaLnBrk="0" fontAlgn="base" hangingPunct="0">
              <a:spcBef>
                <a:spcPct val="0"/>
              </a:spcBef>
              <a:spcAft>
                <a:spcPct val="0"/>
              </a:spcAft>
              <a:defRPr sz="1200" i="1">
                <a:solidFill>
                  <a:schemeClr val="tx1"/>
                </a:solidFill>
                <a:latin typeface="Verdana" charset="0"/>
                <a:ea typeface="ＭＳ Ｐゴシック" charset="0"/>
              </a:defRPr>
            </a:lvl7pPr>
            <a:lvl8pPr marL="3429000" indent="-228600" eaLnBrk="0" fontAlgn="base" hangingPunct="0">
              <a:spcBef>
                <a:spcPct val="0"/>
              </a:spcBef>
              <a:spcAft>
                <a:spcPct val="0"/>
              </a:spcAft>
              <a:defRPr sz="1200" i="1">
                <a:solidFill>
                  <a:schemeClr val="tx1"/>
                </a:solidFill>
                <a:latin typeface="Verdana" charset="0"/>
                <a:ea typeface="ＭＳ Ｐゴシック" charset="0"/>
              </a:defRPr>
            </a:lvl8pPr>
            <a:lvl9pPr marL="3886200" indent="-228600" eaLnBrk="0" fontAlgn="base" hangingPunct="0">
              <a:spcBef>
                <a:spcPct val="0"/>
              </a:spcBef>
              <a:spcAft>
                <a:spcPct val="0"/>
              </a:spcAft>
              <a:defRPr sz="1200" i="1">
                <a:solidFill>
                  <a:schemeClr val="tx1"/>
                </a:solidFill>
                <a:latin typeface="Verdana" charset="0"/>
                <a:ea typeface="ＭＳ Ｐゴシック" charset="0"/>
              </a:defRPr>
            </a:lvl9pPr>
          </a:lstStyle>
          <a:p>
            <a:r>
              <a:rPr lang="en-US" sz="1400"/>
              <a:t>recordatortio del DIAGRAMA DE FLINN</a:t>
            </a:r>
          </a:p>
        </p:txBody>
      </p:sp>
      <p:sp>
        <p:nvSpPr>
          <p:cNvPr id="77832" name="Text Box 9"/>
          <p:cNvSpPr txBox="1">
            <a:spLocks noChangeArrowheads="1"/>
          </p:cNvSpPr>
          <p:nvPr/>
        </p:nvSpPr>
        <p:spPr bwMode="auto">
          <a:xfrm>
            <a:off x="5267325" y="2530475"/>
            <a:ext cx="269557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200" i="1">
                <a:solidFill>
                  <a:schemeClr val="tx1"/>
                </a:solidFill>
                <a:latin typeface="Verdana" charset="0"/>
                <a:ea typeface="ＭＳ Ｐゴシック" charset="0"/>
                <a:cs typeface="ＭＳ Ｐゴシック" charset="0"/>
              </a:defRPr>
            </a:lvl1pPr>
            <a:lvl2pPr marL="742950" indent="-285750">
              <a:defRPr sz="1200" i="1">
                <a:solidFill>
                  <a:schemeClr val="tx1"/>
                </a:solidFill>
                <a:latin typeface="Verdana" charset="0"/>
                <a:ea typeface="ＭＳ Ｐゴシック" charset="0"/>
              </a:defRPr>
            </a:lvl2pPr>
            <a:lvl3pPr marL="1143000" indent="-228600">
              <a:defRPr sz="1200" i="1">
                <a:solidFill>
                  <a:schemeClr val="tx1"/>
                </a:solidFill>
                <a:latin typeface="Verdana" charset="0"/>
                <a:ea typeface="ＭＳ Ｐゴシック" charset="0"/>
              </a:defRPr>
            </a:lvl3pPr>
            <a:lvl4pPr marL="1600200" indent="-228600">
              <a:defRPr sz="1200" i="1">
                <a:solidFill>
                  <a:schemeClr val="tx1"/>
                </a:solidFill>
                <a:latin typeface="Verdana" charset="0"/>
                <a:ea typeface="ＭＳ Ｐゴシック" charset="0"/>
              </a:defRPr>
            </a:lvl4pPr>
            <a:lvl5pPr marL="2057400" indent="-228600">
              <a:defRPr sz="1200" i="1">
                <a:solidFill>
                  <a:schemeClr val="tx1"/>
                </a:solidFill>
                <a:latin typeface="Verdana" charset="0"/>
                <a:ea typeface="ＭＳ Ｐゴシック" charset="0"/>
              </a:defRPr>
            </a:lvl5pPr>
            <a:lvl6pPr marL="2514600" indent="-228600" eaLnBrk="0" fontAlgn="base" hangingPunct="0">
              <a:spcBef>
                <a:spcPct val="0"/>
              </a:spcBef>
              <a:spcAft>
                <a:spcPct val="0"/>
              </a:spcAft>
              <a:defRPr sz="1200" i="1">
                <a:solidFill>
                  <a:schemeClr val="tx1"/>
                </a:solidFill>
                <a:latin typeface="Verdana" charset="0"/>
                <a:ea typeface="ＭＳ Ｐゴシック" charset="0"/>
              </a:defRPr>
            </a:lvl6pPr>
            <a:lvl7pPr marL="2971800" indent="-228600" eaLnBrk="0" fontAlgn="base" hangingPunct="0">
              <a:spcBef>
                <a:spcPct val="0"/>
              </a:spcBef>
              <a:spcAft>
                <a:spcPct val="0"/>
              </a:spcAft>
              <a:defRPr sz="1200" i="1">
                <a:solidFill>
                  <a:schemeClr val="tx1"/>
                </a:solidFill>
                <a:latin typeface="Verdana" charset="0"/>
                <a:ea typeface="ＭＳ Ｐゴシック" charset="0"/>
              </a:defRPr>
            </a:lvl7pPr>
            <a:lvl8pPr marL="3429000" indent="-228600" eaLnBrk="0" fontAlgn="base" hangingPunct="0">
              <a:spcBef>
                <a:spcPct val="0"/>
              </a:spcBef>
              <a:spcAft>
                <a:spcPct val="0"/>
              </a:spcAft>
              <a:defRPr sz="1200" i="1">
                <a:solidFill>
                  <a:schemeClr val="tx1"/>
                </a:solidFill>
                <a:latin typeface="Verdana" charset="0"/>
                <a:ea typeface="ＭＳ Ｐゴシック" charset="0"/>
              </a:defRPr>
            </a:lvl8pPr>
            <a:lvl9pPr marL="3886200" indent="-228600" eaLnBrk="0" fontAlgn="base" hangingPunct="0">
              <a:spcBef>
                <a:spcPct val="0"/>
              </a:spcBef>
              <a:spcAft>
                <a:spcPct val="0"/>
              </a:spcAft>
              <a:defRPr sz="1200" i="1">
                <a:solidFill>
                  <a:schemeClr val="tx1"/>
                </a:solidFill>
                <a:latin typeface="Verdana" charset="0"/>
                <a:ea typeface="ＭＳ Ｐゴシック" charset="0"/>
              </a:defRPr>
            </a:lvl9pPr>
          </a:lstStyle>
          <a:p>
            <a:r>
              <a:rPr lang="en-US">
                <a:solidFill>
                  <a:srgbClr val="1921FF"/>
                </a:solidFill>
              </a:rPr>
              <a:t>deformaci</a:t>
            </a:r>
            <a:r>
              <a:rPr lang="en-US" altLang="ja-JP">
                <a:solidFill>
                  <a:srgbClr val="1921FF"/>
                </a:solidFill>
              </a:rPr>
              <a:t>ón plana (plane strain)</a:t>
            </a:r>
            <a:endParaRPr lang="en-US">
              <a:solidFill>
                <a:srgbClr val="1921FF"/>
              </a:solidFill>
            </a:endParaRPr>
          </a:p>
        </p:txBody>
      </p:sp>
      <p:sp>
        <p:nvSpPr>
          <p:cNvPr id="77833" name="Text Box 10"/>
          <p:cNvSpPr txBox="1">
            <a:spLocks noChangeArrowheads="1"/>
          </p:cNvSpPr>
          <p:nvPr/>
        </p:nvSpPr>
        <p:spPr bwMode="auto">
          <a:xfrm>
            <a:off x="1803400" y="601663"/>
            <a:ext cx="19050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200" i="1">
                <a:solidFill>
                  <a:schemeClr val="tx1"/>
                </a:solidFill>
                <a:latin typeface="Verdana" charset="0"/>
                <a:ea typeface="ＭＳ Ｐゴシック" charset="0"/>
                <a:cs typeface="ＭＳ Ｐゴシック" charset="0"/>
              </a:defRPr>
            </a:lvl1pPr>
            <a:lvl2pPr marL="742950" indent="-285750">
              <a:defRPr sz="1200" i="1">
                <a:solidFill>
                  <a:schemeClr val="tx1"/>
                </a:solidFill>
                <a:latin typeface="Verdana" charset="0"/>
                <a:ea typeface="ＭＳ Ｐゴシック" charset="0"/>
              </a:defRPr>
            </a:lvl2pPr>
            <a:lvl3pPr marL="1143000" indent="-228600">
              <a:defRPr sz="1200" i="1">
                <a:solidFill>
                  <a:schemeClr val="tx1"/>
                </a:solidFill>
                <a:latin typeface="Verdana" charset="0"/>
                <a:ea typeface="ＭＳ Ｐゴシック" charset="0"/>
              </a:defRPr>
            </a:lvl3pPr>
            <a:lvl4pPr marL="1600200" indent="-228600">
              <a:defRPr sz="1200" i="1">
                <a:solidFill>
                  <a:schemeClr val="tx1"/>
                </a:solidFill>
                <a:latin typeface="Verdana" charset="0"/>
                <a:ea typeface="ＭＳ Ｐゴシック" charset="0"/>
              </a:defRPr>
            </a:lvl4pPr>
            <a:lvl5pPr marL="2057400" indent="-228600">
              <a:defRPr sz="1200" i="1">
                <a:solidFill>
                  <a:schemeClr val="tx1"/>
                </a:solidFill>
                <a:latin typeface="Verdana" charset="0"/>
                <a:ea typeface="ＭＳ Ｐゴシック" charset="0"/>
              </a:defRPr>
            </a:lvl5pPr>
            <a:lvl6pPr marL="2514600" indent="-228600" eaLnBrk="0" fontAlgn="base" hangingPunct="0">
              <a:spcBef>
                <a:spcPct val="0"/>
              </a:spcBef>
              <a:spcAft>
                <a:spcPct val="0"/>
              </a:spcAft>
              <a:defRPr sz="1200" i="1">
                <a:solidFill>
                  <a:schemeClr val="tx1"/>
                </a:solidFill>
                <a:latin typeface="Verdana" charset="0"/>
                <a:ea typeface="ＭＳ Ｐゴシック" charset="0"/>
              </a:defRPr>
            </a:lvl6pPr>
            <a:lvl7pPr marL="2971800" indent="-228600" eaLnBrk="0" fontAlgn="base" hangingPunct="0">
              <a:spcBef>
                <a:spcPct val="0"/>
              </a:spcBef>
              <a:spcAft>
                <a:spcPct val="0"/>
              </a:spcAft>
              <a:defRPr sz="1200" i="1">
                <a:solidFill>
                  <a:schemeClr val="tx1"/>
                </a:solidFill>
                <a:latin typeface="Verdana" charset="0"/>
                <a:ea typeface="ＭＳ Ｐゴシック" charset="0"/>
              </a:defRPr>
            </a:lvl7pPr>
            <a:lvl8pPr marL="3429000" indent="-228600" eaLnBrk="0" fontAlgn="base" hangingPunct="0">
              <a:spcBef>
                <a:spcPct val="0"/>
              </a:spcBef>
              <a:spcAft>
                <a:spcPct val="0"/>
              </a:spcAft>
              <a:defRPr sz="1200" i="1">
                <a:solidFill>
                  <a:schemeClr val="tx1"/>
                </a:solidFill>
                <a:latin typeface="Verdana" charset="0"/>
                <a:ea typeface="ＭＳ Ｐゴシック" charset="0"/>
              </a:defRPr>
            </a:lvl8pPr>
            <a:lvl9pPr marL="3886200" indent="-228600" eaLnBrk="0" fontAlgn="base" hangingPunct="0">
              <a:spcBef>
                <a:spcPct val="0"/>
              </a:spcBef>
              <a:spcAft>
                <a:spcPct val="0"/>
              </a:spcAft>
              <a:defRPr sz="1200" i="1">
                <a:solidFill>
                  <a:schemeClr val="tx1"/>
                </a:solidFill>
                <a:latin typeface="Verdana" charset="0"/>
                <a:ea typeface="ＭＳ Ｐゴシック" charset="0"/>
              </a:defRPr>
            </a:lvl9pPr>
          </a:lstStyle>
          <a:p>
            <a:r>
              <a:rPr lang="en-US">
                <a:solidFill>
                  <a:srgbClr val="1921FF"/>
                </a:solidFill>
              </a:rPr>
              <a:t>alargamiento uni-axial</a:t>
            </a:r>
          </a:p>
        </p:txBody>
      </p:sp>
      <p:sp>
        <p:nvSpPr>
          <p:cNvPr id="77834" name="Text Box 11"/>
          <p:cNvSpPr txBox="1">
            <a:spLocks noChangeArrowheads="1"/>
          </p:cNvSpPr>
          <p:nvPr/>
        </p:nvSpPr>
        <p:spPr bwMode="auto">
          <a:xfrm>
            <a:off x="7131050" y="5248275"/>
            <a:ext cx="190817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200" i="1">
                <a:solidFill>
                  <a:schemeClr val="tx1"/>
                </a:solidFill>
                <a:latin typeface="Verdana" charset="0"/>
                <a:ea typeface="ＭＳ Ｐゴシック" charset="0"/>
                <a:cs typeface="ＭＳ Ｐゴシック" charset="0"/>
              </a:defRPr>
            </a:lvl1pPr>
            <a:lvl2pPr marL="742950" indent="-285750">
              <a:defRPr sz="1200" i="1">
                <a:solidFill>
                  <a:schemeClr val="tx1"/>
                </a:solidFill>
                <a:latin typeface="Verdana" charset="0"/>
                <a:ea typeface="ＭＳ Ｐゴシック" charset="0"/>
              </a:defRPr>
            </a:lvl2pPr>
            <a:lvl3pPr marL="1143000" indent="-228600">
              <a:defRPr sz="1200" i="1">
                <a:solidFill>
                  <a:schemeClr val="tx1"/>
                </a:solidFill>
                <a:latin typeface="Verdana" charset="0"/>
                <a:ea typeface="ＭＳ Ｐゴシック" charset="0"/>
              </a:defRPr>
            </a:lvl3pPr>
            <a:lvl4pPr marL="1600200" indent="-228600">
              <a:defRPr sz="1200" i="1">
                <a:solidFill>
                  <a:schemeClr val="tx1"/>
                </a:solidFill>
                <a:latin typeface="Verdana" charset="0"/>
                <a:ea typeface="ＭＳ Ｐゴシック" charset="0"/>
              </a:defRPr>
            </a:lvl4pPr>
            <a:lvl5pPr marL="2057400" indent="-228600">
              <a:defRPr sz="1200" i="1">
                <a:solidFill>
                  <a:schemeClr val="tx1"/>
                </a:solidFill>
                <a:latin typeface="Verdana" charset="0"/>
                <a:ea typeface="ＭＳ Ｐゴシック" charset="0"/>
              </a:defRPr>
            </a:lvl5pPr>
            <a:lvl6pPr marL="2514600" indent="-228600" eaLnBrk="0" fontAlgn="base" hangingPunct="0">
              <a:spcBef>
                <a:spcPct val="0"/>
              </a:spcBef>
              <a:spcAft>
                <a:spcPct val="0"/>
              </a:spcAft>
              <a:defRPr sz="1200" i="1">
                <a:solidFill>
                  <a:schemeClr val="tx1"/>
                </a:solidFill>
                <a:latin typeface="Verdana" charset="0"/>
                <a:ea typeface="ＭＳ Ｐゴシック" charset="0"/>
              </a:defRPr>
            </a:lvl6pPr>
            <a:lvl7pPr marL="2971800" indent="-228600" eaLnBrk="0" fontAlgn="base" hangingPunct="0">
              <a:spcBef>
                <a:spcPct val="0"/>
              </a:spcBef>
              <a:spcAft>
                <a:spcPct val="0"/>
              </a:spcAft>
              <a:defRPr sz="1200" i="1">
                <a:solidFill>
                  <a:schemeClr val="tx1"/>
                </a:solidFill>
                <a:latin typeface="Verdana" charset="0"/>
                <a:ea typeface="ＭＳ Ｐゴシック" charset="0"/>
              </a:defRPr>
            </a:lvl7pPr>
            <a:lvl8pPr marL="3429000" indent="-228600" eaLnBrk="0" fontAlgn="base" hangingPunct="0">
              <a:spcBef>
                <a:spcPct val="0"/>
              </a:spcBef>
              <a:spcAft>
                <a:spcPct val="0"/>
              </a:spcAft>
              <a:defRPr sz="1200" i="1">
                <a:solidFill>
                  <a:schemeClr val="tx1"/>
                </a:solidFill>
                <a:latin typeface="Verdana" charset="0"/>
                <a:ea typeface="ＭＳ Ｐゴシック" charset="0"/>
              </a:defRPr>
            </a:lvl8pPr>
            <a:lvl9pPr marL="3886200" indent="-228600" eaLnBrk="0" fontAlgn="base" hangingPunct="0">
              <a:spcBef>
                <a:spcPct val="0"/>
              </a:spcBef>
              <a:spcAft>
                <a:spcPct val="0"/>
              </a:spcAft>
              <a:defRPr sz="1200" i="1">
                <a:solidFill>
                  <a:schemeClr val="tx1"/>
                </a:solidFill>
                <a:latin typeface="Verdana" charset="0"/>
                <a:ea typeface="ＭＳ Ｐゴシック" charset="0"/>
              </a:defRPr>
            </a:lvl9pPr>
          </a:lstStyle>
          <a:p>
            <a:r>
              <a:rPr lang="en-US">
                <a:solidFill>
                  <a:srgbClr val="1921FF"/>
                </a:solidFill>
              </a:rPr>
              <a:t>acortamiento uni-axial</a:t>
            </a:r>
          </a:p>
        </p:txBody>
      </p:sp>
      <p:sp>
        <p:nvSpPr>
          <p:cNvPr id="77835" name="Text Box 12"/>
          <p:cNvSpPr txBox="1">
            <a:spLocks noChangeArrowheads="1"/>
          </p:cNvSpPr>
          <p:nvPr/>
        </p:nvSpPr>
        <p:spPr bwMode="auto">
          <a:xfrm>
            <a:off x="3756025" y="1209675"/>
            <a:ext cx="17129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200" i="1">
                <a:solidFill>
                  <a:schemeClr val="tx1"/>
                </a:solidFill>
                <a:latin typeface="Verdana" charset="0"/>
                <a:ea typeface="ＭＳ Ｐゴシック" charset="0"/>
                <a:cs typeface="ＭＳ Ｐゴシック" charset="0"/>
              </a:defRPr>
            </a:lvl1pPr>
            <a:lvl2pPr marL="742950" indent="-285750">
              <a:defRPr sz="1200" i="1">
                <a:solidFill>
                  <a:schemeClr val="tx1"/>
                </a:solidFill>
                <a:latin typeface="Verdana" charset="0"/>
                <a:ea typeface="ＭＳ Ｐゴシック" charset="0"/>
              </a:defRPr>
            </a:lvl2pPr>
            <a:lvl3pPr marL="1143000" indent="-228600">
              <a:defRPr sz="1200" i="1">
                <a:solidFill>
                  <a:schemeClr val="tx1"/>
                </a:solidFill>
                <a:latin typeface="Verdana" charset="0"/>
                <a:ea typeface="ＭＳ Ｐゴシック" charset="0"/>
              </a:defRPr>
            </a:lvl3pPr>
            <a:lvl4pPr marL="1600200" indent="-228600">
              <a:defRPr sz="1200" i="1">
                <a:solidFill>
                  <a:schemeClr val="tx1"/>
                </a:solidFill>
                <a:latin typeface="Verdana" charset="0"/>
                <a:ea typeface="ＭＳ Ｐゴシック" charset="0"/>
              </a:defRPr>
            </a:lvl4pPr>
            <a:lvl5pPr marL="2057400" indent="-228600">
              <a:defRPr sz="1200" i="1">
                <a:solidFill>
                  <a:schemeClr val="tx1"/>
                </a:solidFill>
                <a:latin typeface="Verdana" charset="0"/>
                <a:ea typeface="ＭＳ Ｐゴシック" charset="0"/>
              </a:defRPr>
            </a:lvl5pPr>
            <a:lvl6pPr marL="2514600" indent="-228600" eaLnBrk="0" fontAlgn="base" hangingPunct="0">
              <a:spcBef>
                <a:spcPct val="0"/>
              </a:spcBef>
              <a:spcAft>
                <a:spcPct val="0"/>
              </a:spcAft>
              <a:defRPr sz="1200" i="1">
                <a:solidFill>
                  <a:schemeClr val="tx1"/>
                </a:solidFill>
                <a:latin typeface="Verdana" charset="0"/>
                <a:ea typeface="ＭＳ Ｐゴシック" charset="0"/>
              </a:defRPr>
            </a:lvl6pPr>
            <a:lvl7pPr marL="2971800" indent="-228600" eaLnBrk="0" fontAlgn="base" hangingPunct="0">
              <a:spcBef>
                <a:spcPct val="0"/>
              </a:spcBef>
              <a:spcAft>
                <a:spcPct val="0"/>
              </a:spcAft>
              <a:defRPr sz="1200" i="1">
                <a:solidFill>
                  <a:schemeClr val="tx1"/>
                </a:solidFill>
                <a:latin typeface="Verdana" charset="0"/>
                <a:ea typeface="ＭＳ Ｐゴシック" charset="0"/>
              </a:defRPr>
            </a:lvl7pPr>
            <a:lvl8pPr marL="3429000" indent="-228600" eaLnBrk="0" fontAlgn="base" hangingPunct="0">
              <a:spcBef>
                <a:spcPct val="0"/>
              </a:spcBef>
              <a:spcAft>
                <a:spcPct val="0"/>
              </a:spcAft>
              <a:defRPr sz="1200" i="1">
                <a:solidFill>
                  <a:schemeClr val="tx1"/>
                </a:solidFill>
                <a:latin typeface="Verdana" charset="0"/>
                <a:ea typeface="ＭＳ Ｐゴシック" charset="0"/>
              </a:defRPr>
            </a:lvl8pPr>
            <a:lvl9pPr marL="3886200" indent="-228600" eaLnBrk="0" fontAlgn="base" hangingPunct="0">
              <a:spcBef>
                <a:spcPct val="0"/>
              </a:spcBef>
              <a:spcAft>
                <a:spcPct val="0"/>
              </a:spcAft>
              <a:defRPr sz="1200" i="1">
                <a:solidFill>
                  <a:schemeClr val="tx1"/>
                </a:solidFill>
                <a:latin typeface="Verdana" charset="0"/>
                <a:ea typeface="ＭＳ Ｐゴシック" charset="0"/>
              </a:defRPr>
            </a:lvl9pPr>
          </a:lstStyle>
          <a:p>
            <a:r>
              <a:rPr lang="en-US">
                <a:solidFill>
                  <a:srgbClr val="1921FF"/>
                </a:solidFill>
              </a:rPr>
              <a:t>constricci</a:t>
            </a:r>
            <a:r>
              <a:rPr lang="en-US" altLang="ja-JP">
                <a:solidFill>
                  <a:srgbClr val="1921FF"/>
                </a:solidFill>
              </a:rPr>
              <a:t>ón general</a:t>
            </a:r>
            <a:endParaRPr lang="en-US">
              <a:solidFill>
                <a:srgbClr val="1921FF"/>
              </a:solidFill>
            </a:endParaRPr>
          </a:p>
        </p:txBody>
      </p:sp>
      <p:sp>
        <p:nvSpPr>
          <p:cNvPr id="77836" name="Text Box 13"/>
          <p:cNvSpPr txBox="1">
            <a:spLocks noChangeArrowheads="1"/>
          </p:cNvSpPr>
          <p:nvPr/>
        </p:nvSpPr>
        <p:spPr bwMode="auto">
          <a:xfrm>
            <a:off x="6486525" y="3724275"/>
            <a:ext cx="181927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200" i="1">
                <a:solidFill>
                  <a:schemeClr val="tx1"/>
                </a:solidFill>
                <a:latin typeface="Verdana" charset="0"/>
                <a:ea typeface="ＭＳ Ｐゴシック" charset="0"/>
                <a:cs typeface="ＭＳ Ｐゴシック" charset="0"/>
              </a:defRPr>
            </a:lvl1pPr>
            <a:lvl2pPr marL="742950" indent="-285750">
              <a:defRPr sz="1200" i="1">
                <a:solidFill>
                  <a:schemeClr val="tx1"/>
                </a:solidFill>
                <a:latin typeface="Verdana" charset="0"/>
                <a:ea typeface="ＭＳ Ｐゴシック" charset="0"/>
              </a:defRPr>
            </a:lvl2pPr>
            <a:lvl3pPr marL="1143000" indent="-228600">
              <a:defRPr sz="1200" i="1">
                <a:solidFill>
                  <a:schemeClr val="tx1"/>
                </a:solidFill>
                <a:latin typeface="Verdana" charset="0"/>
                <a:ea typeface="ＭＳ Ｐゴシック" charset="0"/>
              </a:defRPr>
            </a:lvl3pPr>
            <a:lvl4pPr marL="1600200" indent="-228600">
              <a:defRPr sz="1200" i="1">
                <a:solidFill>
                  <a:schemeClr val="tx1"/>
                </a:solidFill>
                <a:latin typeface="Verdana" charset="0"/>
                <a:ea typeface="ＭＳ Ｐゴシック" charset="0"/>
              </a:defRPr>
            </a:lvl4pPr>
            <a:lvl5pPr marL="2057400" indent="-228600">
              <a:defRPr sz="1200" i="1">
                <a:solidFill>
                  <a:schemeClr val="tx1"/>
                </a:solidFill>
                <a:latin typeface="Verdana" charset="0"/>
                <a:ea typeface="ＭＳ Ｐゴシック" charset="0"/>
              </a:defRPr>
            </a:lvl5pPr>
            <a:lvl6pPr marL="2514600" indent="-228600" eaLnBrk="0" fontAlgn="base" hangingPunct="0">
              <a:spcBef>
                <a:spcPct val="0"/>
              </a:spcBef>
              <a:spcAft>
                <a:spcPct val="0"/>
              </a:spcAft>
              <a:defRPr sz="1200" i="1">
                <a:solidFill>
                  <a:schemeClr val="tx1"/>
                </a:solidFill>
                <a:latin typeface="Verdana" charset="0"/>
                <a:ea typeface="ＭＳ Ｐゴシック" charset="0"/>
              </a:defRPr>
            </a:lvl6pPr>
            <a:lvl7pPr marL="2971800" indent="-228600" eaLnBrk="0" fontAlgn="base" hangingPunct="0">
              <a:spcBef>
                <a:spcPct val="0"/>
              </a:spcBef>
              <a:spcAft>
                <a:spcPct val="0"/>
              </a:spcAft>
              <a:defRPr sz="1200" i="1">
                <a:solidFill>
                  <a:schemeClr val="tx1"/>
                </a:solidFill>
                <a:latin typeface="Verdana" charset="0"/>
                <a:ea typeface="ＭＳ Ｐゴシック" charset="0"/>
              </a:defRPr>
            </a:lvl7pPr>
            <a:lvl8pPr marL="3429000" indent="-228600" eaLnBrk="0" fontAlgn="base" hangingPunct="0">
              <a:spcBef>
                <a:spcPct val="0"/>
              </a:spcBef>
              <a:spcAft>
                <a:spcPct val="0"/>
              </a:spcAft>
              <a:defRPr sz="1200" i="1">
                <a:solidFill>
                  <a:schemeClr val="tx1"/>
                </a:solidFill>
                <a:latin typeface="Verdana" charset="0"/>
                <a:ea typeface="ＭＳ Ｐゴシック" charset="0"/>
              </a:defRPr>
            </a:lvl8pPr>
            <a:lvl9pPr marL="3886200" indent="-228600" eaLnBrk="0" fontAlgn="base" hangingPunct="0">
              <a:spcBef>
                <a:spcPct val="0"/>
              </a:spcBef>
              <a:spcAft>
                <a:spcPct val="0"/>
              </a:spcAft>
              <a:defRPr sz="1200" i="1">
                <a:solidFill>
                  <a:schemeClr val="tx1"/>
                </a:solidFill>
                <a:latin typeface="Verdana" charset="0"/>
                <a:ea typeface="ＭＳ Ｐゴシック" charset="0"/>
              </a:defRPr>
            </a:lvl9pPr>
          </a:lstStyle>
          <a:p>
            <a:r>
              <a:rPr lang="en-US">
                <a:solidFill>
                  <a:srgbClr val="1921FF"/>
                </a:solidFill>
              </a:rPr>
              <a:t>acortamiento</a:t>
            </a:r>
            <a:r>
              <a:rPr lang="en-US" altLang="ja-JP">
                <a:solidFill>
                  <a:srgbClr val="1921FF"/>
                </a:solidFill>
              </a:rPr>
              <a:t> general</a:t>
            </a:r>
            <a:endParaRPr lang="en-US">
              <a:solidFill>
                <a:srgbClr val="1921FF"/>
              </a:solidFill>
            </a:endParaRPr>
          </a:p>
        </p:txBody>
      </p:sp>
      <p:sp>
        <p:nvSpPr>
          <p:cNvPr id="77837" name="Text Box 14"/>
          <p:cNvSpPr txBox="1">
            <a:spLocks noChangeArrowheads="1"/>
          </p:cNvSpPr>
          <p:nvPr/>
        </p:nvSpPr>
        <p:spPr bwMode="auto">
          <a:xfrm>
            <a:off x="7540625" y="76200"/>
            <a:ext cx="1392238"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200" i="1">
                <a:solidFill>
                  <a:schemeClr val="tx1"/>
                </a:solidFill>
                <a:latin typeface="Verdana" charset="0"/>
                <a:ea typeface="ＭＳ Ｐゴシック" charset="0"/>
                <a:cs typeface="ＭＳ Ｐゴシック" charset="0"/>
              </a:defRPr>
            </a:lvl1pPr>
            <a:lvl2pPr marL="742950" indent="-285750">
              <a:defRPr sz="1200" i="1">
                <a:solidFill>
                  <a:schemeClr val="tx1"/>
                </a:solidFill>
                <a:latin typeface="Verdana" charset="0"/>
                <a:ea typeface="ＭＳ Ｐゴシック" charset="0"/>
              </a:defRPr>
            </a:lvl2pPr>
            <a:lvl3pPr marL="1143000" indent="-228600">
              <a:defRPr sz="1200" i="1">
                <a:solidFill>
                  <a:schemeClr val="tx1"/>
                </a:solidFill>
                <a:latin typeface="Verdana" charset="0"/>
                <a:ea typeface="ＭＳ Ｐゴシック" charset="0"/>
              </a:defRPr>
            </a:lvl3pPr>
            <a:lvl4pPr marL="1600200" indent="-228600">
              <a:defRPr sz="1200" i="1">
                <a:solidFill>
                  <a:schemeClr val="tx1"/>
                </a:solidFill>
                <a:latin typeface="Verdana" charset="0"/>
                <a:ea typeface="ＭＳ Ｐゴシック" charset="0"/>
              </a:defRPr>
            </a:lvl4pPr>
            <a:lvl5pPr marL="2057400" indent="-228600">
              <a:defRPr sz="1200" i="1">
                <a:solidFill>
                  <a:schemeClr val="tx1"/>
                </a:solidFill>
                <a:latin typeface="Verdana" charset="0"/>
                <a:ea typeface="ＭＳ Ｐゴシック" charset="0"/>
              </a:defRPr>
            </a:lvl5pPr>
            <a:lvl6pPr marL="2514600" indent="-228600" eaLnBrk="0" fontAlgn="base" hangingPunct="0">
              <a:spcBef>
                <a:spcPct val="0"/>
              </a:spcBef>
              <a:spcAft>
                <a:spcPct val="0"/>
              </a:spcAft>
              <a:defRPr sz="1200" i="1">
                <a:solidFill>
                  <a:schemeClr val="tx1"/>
                </a:solidFill>
                <a:latin typeface="Verdana" charset="0"/>
                <a:ea typeface="ＭＳ Ｐゴシック" charset="0"/>
              </a:defRPr>
            </a:lvl6pPr>
            <a:lvl7pPr marL="2971800" indent="-228600" eaLnBrk="0" fontAlgn="base" hangingPunct="0">
              <a:spcBef>
                <a:spcPct val="0"/>
              </a:spcBef>
              <a:spcAft>
                <a:spcPct val="0"/>
              </a:spcAft>
              <a:defRPr sz="1200" i="1">
                <a:solidFill>
                  <a:schemeClr val="tx1"/>
                </a:solidFill>
                <a:latin typeface="Verdana" charset="0"/>
                <a:ea typeface="ＭＳ Ｐゴシック" charset="0"/>
              </a:defRPr>
            </a:lvl7pPr>
            <a:lvl8pPr marL="3429000" indent="-228600" eaLnBrk="0" fontAlgn="base" hangingPunct="0">
              <a:spcBef>
                <a:spcPct val="0"/>
              </a:spcBef>
              <a:spcAft>
                <a:spcPct val="0"/>
              </a:spcAft>
              <a:defRPr sz="1200" i="1">
                <a:solidFill>
                  <a:schemeClr val="tx1"/>
                </a:solidFill>
                <a:latin typeface="Verdana" charset="0"/>
                <a:ea typeface="ＭＳ Ｐゴシック" charset="0"/>
              </a:defRPr>
            </a:lvl8pPr>
            <a:lvl9pPr marL="3886200" indent="-228600" eaLnBrk="0" fontAlgn="base" hangingPunct="0">
              <a:spcBef>
                <a:spcPct val="0"/>
              </a:spcBef>
              <a:spcAft>
                <a:spcPct val="0"/>
              </a:spcAft>
              <a:defRPr sz="1200" i="1">
                <a:solidFill>
                  <a:schemeClr val="tx1"/>
                </a:solidFill>
                <a:latin typeface="Verdana" charset="0"/>
                <a:ea typeface="ＭＳ Ｐゴシック" charset="0"/>
              </a:defRPr>
            </a:lvl9pPr>
          </a:lstStyle>
          <a:p>
            <a:r>
              <a:rPr lang="en-US">
                <a:solidFill>
                  <a:schemeClr val="bg2"/>
                </a:solidFill>
              </a:rPr>
              <a:t>D. Aerden 2010</a:t>
            </a:r>
          </a:p>
        </p:txBody>
      </p:sp>
    </p:spTree>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873" name="Picture 3" descr="flinn twee_noncoaxia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3451225"/>
            <a:ext cx="8739188" cy="2887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9874" name="Text Box 4"/>
          <p:cNvSpPr txBox="1">
            <a:spLocks noChangeArrowheads="1"/>
          </p:cNvSpPr>
          <p:nvPr/>
        </p:nvSpPr>
        <p:spPr bwMode="auto">
          <a:xfrm>
            <a:off x="4670425" y="3927475"/>
            <a:ext cx="81597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200" i="1">
                <a:solidFill>
                  <a:schemeClr val="tx1"/>
                </a:solidFill>
                <a:latin typeface="Verdana" charset="0"/>
                <a:ea typeface="ＭＳ Ｐゴシック" charset="0"/>
                <a:cs typeface="ＭＳ Ｐゴシック" charset="0"/>
              </a:defRPr>
            </a:lvl1pPr>
            <a:lvl2pPr marL="742950" indent="-285750">
              <a:defRPr sz="1200" i="1">
                <a:solidFill>
                  <a:schemeClr val="tx1"/>
                </a:solidFill>
                <a:latin typeface="Verdana" charset="0"/>
                <a:ea typeface="ＭＳ Ｐゴシック" charset="0"/>
              </a:defRPr>
            </a:lvl2pPr>
            <a:lvl3pPr marL="1143000" indent="-228600">
              <a:defRPr sz="1200" i="1">
                <a:solidFill>
                  <a:schemeClr val="tx1"/>
                </a:solidFill>
                <a:latin typeface="Verdana" charset="0"/>
                <a:ea typeface="ＭＳ Ｐゴシック" charset="0"/>
              </a:defRPr>
            </a:lvl3pPr>
            <a:lvl4pPr marL="1600200" indent="-228600">
              <a:defRPr sz="1200" i="1">
                <a:solidFill>
                  <a:schemeClr val="tx1"/>
                </a:solidFill>
                <a:latin typeface="Verdana" charset="0"/>
                <a:ea typeface="ＭＳ Ｐゴシック" charset="0"/>
              </a:defRPr>
            </a:lvl4pPr>
            <a:lvl5pPr marL="2057400" indent="-228600">
              <a:defRPr sz="1200" i="1">
                <a:solidFill>
                  <a:schemeClr val="tx1"/>
                </a:solidFill>
                <a:latin typeface="Verdana" charset="0"/>
                <a:ea typeface="ＭＳ Ｐゴシック" charset="0"/>
              </a:defRPr>
            </a:lvl5pPr>
            <a:lvl6pPr marL="2514600" indent="-228600" eaLnBrk="0" fontAlgn="base" hangingPunct="0">
              <a:spcBef>
                <a:spcPct val="0"/>
              </a:spcBef>
              <a:spcAft>
                <a:spcPct val="0"/>
              </a:spcAft>
              <a:defRPr sz="1200" i="1">
                <a:solidFill>
                  <a:schemeClr val="tx1"/>
                </a:solidFill>
                <a:latin typeface="Verdana" charset="0"/>
                <a:ea typeface="ＭＳ Ｐゴシック" charset="0"/>
              </a:defRPr>
            </a:lvl6pPr>
            <a:lvl7pPr marL="2971800" indent="-228600" eaLnBrk="0" fontAlgn="base" hangingPunct="0">
              <a:spcBef>
                <a:spcPct val="0"/>
              </a:spcBef>
              <a:spcAft>
                <a:spcPct val="0"/>
              </a:spcAft>
              <a:defRPr sz="1200" i="1">
                <a:solidFill>
                  <a:schemeClr val="tx1"/>
                </a:solidFill>
                <a:latin typeface="Verdana" charset="0"/>
                <a:ea typeface="ＭＳ Ｐゴシック" charset="0"/>
              </a:defRPr>
            </a:lvl7pPr>
            <a:lvl8pPr marL="3429000" indent="-228600" eaLnBrk="0" fontAlgn="base" hangingPunct="0">
              <a:spcBef>
                <a:spcPct val="0"/>
              </a:spcBef>
              <a:spcAft>
                <a:spcPct val="0"/>
              </a:spcAft>
              <a:defRPr sz="1200" i="1">
                <a:solidFill>
                  <a:schemeClr val="tx1"/>
                </a:solidFill>
                <a:latin typeface="Verdana" charset="0"/>
                <a:ea typeface="ＭＳ Ｐゴシック" charset="0"/>
              </a:defRPr>
            </a:lvl8pPr>
            <a:lvl9pPr marL="3886200" indent="-228600" eaLnBrk="0" fontAlgn="base" hangingPunct="0">
              <a:spcBef>
                <a:spcPct val="0"/>
              </a:spcBef>
              <a:spcAft>
                <a:spcPct val="0"/>
              </a:spcAft>
              <a:defRPr sz="1200" i="1">
                <a:solidFill>
                  <a:schemeClr val="tx1"/>
                </a:solidFill>
                <a:latin typeface="Verdana" charset="0"/>
                <a:ea typeface="ＭＳ Ｐゴシック" charset="0"/>
              </a:defRPr>
            </a:lvl9pPr>
          </a:lstStyle>
          <a:p>
            <a:r>
              <a:rPr lang="en-US" i="0"/>
              <a:t>foliaci</a:t>
            </a:r>
            <a:r>
              <a:rPr lang="en-US" altLang="ja-JP" i="0"/>
              <a:t>ón</a:t>
            </a:r>
            <a:endParaRPr lang="en-US" i="0"/>
          </a:p>
        </p:txBody>
      </p:sp>
      <p:sp>
        <p:nvSpPr>
          <p:cNvPr id="79875" name="Text Box 5"/>
          <p:cNvSpPr txBox="1">
            <a:spLocks noChangeArrowheads="1"/>
          </p:cNvSpPr>
          <p:nvPr/>
        </p:nvSpPr>
        <p:spPr bwMode="auto">
          <a:xfrm>
            <a:off x="5102225" y="4740275"/>
            <a:ext cx="81597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200" i="1">
                <a:solidFill>
                  <a:schemeClr val="tx1"/>
                </a:solidFill>
                <a:latin typeface="Verdana" charset="0"/>
                <a:ea typeface="ＭＳ Ｐゴシック" charset="0"/>
                <a:cs typeface="ＭＳ Ｐゴシック" charset="0"/>
              </a:defRPr>
            </a:lvl1pPr>
            <a:lvl2pPr marL="742950" indent="-285750">
              <a:defRPr sz="1200" i="1">
                <a:solidFill>
                  <a:schemeClr val="tx1"/>
                </a:solidFill>
                <a:latin typeface="Verdana" charset="0"/>
                <a:ea typeface="ＭＳ Ｐゴシック" charset="0"/>
              </a:defRPr>
            </a:lvl2pPr>
            <a:lvl3pPr marL="1143000" indent="-228600">
              <a:defRPr sz="1200" i="1">
                <a:solidFill>
                  <a:schemeClr val="tx1"/>
                </a:solidFill>
                <a:latin typeface="Verdana" charset="0"/>
                <a:ea typeface="ＭＳ Ｐゴシック" charset="0"/>
              </a:defRPr>
            </a:lvl3pPr>
            <a:lvl4pPr marL="1600200" indent="-228600">
              <a:defRPr sz="1200" i="1">
                <a:solidFill>
                  <a:schemeClr val="tx1"/>
                </a:solidFill>
                <a:latin typeface="Verdana" charset="0"/>
                <a:ea typeface="ＭＳ Ｐゴシック" charset="0"/>
              </a:defRPr>
            </a:lvl4pPr>
            <a:lvl5pPr marL="2057400" indent="-228600">
              <a:defRPr sz="1200" i="1">
                <a:solidFill>
                  <a:schemeClr val="tx1"/>
                </a:solidFill>
                <a:latin typeface="Verdana" charset="0"/>
                <a:ea typeface="ＭＳ Ｐゴシック" charset="0"/>
              </a:defRPr>
            </a:lvl5pPr>
            <a:lvl6pPr marL="2514600" indent="-228600" eaLnBrk="0" fontAlgn="base" hangingPunct="0">
              <a:spcBef>
                <a:spcPct val="0"/>
              </a:spcBef>
              <a:spcAft>
                <a:spcPct val="0"/>
              </a:spcAft>
              <a:defRPr sz="1200" i="1">
                <a:solidFill>
                  <a:schemeClr val="tx1"/>
                </a:solidFill>
                <a:latin typeface="Verdana" charset="0"/>
                <a:ea typeface="ＭＳ Ｐゴシック" charset="0"/>
              </a:defRPr>
            </a:lvl6pPr>
            <a:lvl7pPr marL="2971800" indent="-228600" eaLnBrk="0" fontAlgn="base" hangingPunct="0">
              <a:spcBef>
                <a:spcPct val="0"/>
              </a:spcBef>
              <a:spcAft>
                <a:spcPct val="0"/>
              </a:spcAft>
              <a:defRPr sz="1200" i="1">
                <a:solidFill>
                  <a:schemeClr val="tx1"/>
                </a:solidFill>
                <a:latin typeface="Verdana" charset="0"/>
                <a:ea typeface="ＭＳ Ｐゴシック" charset="0"/>
              </a:defRPr>
            </a:lvl7pPr>
            <a:lvl8pPr marL="3429000" indent="-228600" eaLnBrk="0" fontAlgn="base" hangingPunct="0">
              <a:spcBef>
                <a:spcPct val="0"/>
              </a:spcBef>
              <a:spcAft>
                <a:spcPct val="0"/>
              </a:spcAft>
              <a:defRPr sz="1200" i="1">
                <a:solidFill>
                  <a:schemeClr val="tx1"/>
                </a:solidFill>
                <a:latin typeface="Verdana" charset="0"/>
                <a:ea typeface="ＭＳ Ｐゴシック" charset="0"/>
              </a:defRPr>
            </a:lvl8pPr>
            <a:lvl9pPr marL="3886200" indent="-228600" eaLnBrk="0" fontAlgn="base" hangingPunct="0">
              <a:spcBef>
                <a:spcPct val="0"/>
              </a:spcBef>
              <a:spcAft>
                <a:spcPct val="0"/>
              </a:spcAft>
              <a:defRPr sz="1200" i="1">
                <a:solidFill>
                  <a:schemeClr val="tx1"/>
                </a:solidFill>
                <a:latin typeface="Verdana" charset="0"/>
                <a:ea typeface="ＭＳ Ｐゴシック" charset="0"/>
              </a:defRPr>
            </a:lvl9pPr>
          </a:lstStyle>
          <a:p>
            <a:r>
              <a:rPr lang="en-US" i="0"/>
              <a:t>foliaci</a:t>
            </a:r>
            <a:r>
              <a:rPr lang="en-US" altLang="ja-JP" i="0"/>
              <a:t>ón</a:t>
            </a:r>
            <a:endParaRPr lang="en-US" i="0"/>
          </a:p>
        </p:txBody>
      </p:sp>
      <p:sp>
        <p:nvSpPr>
          <p:cNvPr id="79876" name="Text Box 6"/>
          <p:cNvSpPr txBox="1">
            <a:spLocks noChangeArrowheads="1"/>
          </p:cNvSpPr>
          <p:nvPr/>
        </p:nvSpPr>
        <p:spPr bwMode="auto">
          <a:xfrm>
            <a:off x="2892425" y="4600575"/>
            <a:ext cx="51276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200" i="1">
                <a:solidFill>
                  <a:schemeClr val="tx1"/>
                </a:solidFill>
                <a:latin typeface="Verdana" charset="0"/>
                <a:ea typeface="ＭＳ Ｐゴシック" charset="0"/>
                <a:cs typeface="ＭＳ Ｐゴシック" charset="0"/>
              </a:defRPr>
            </a:lvl1pPr>
            <a:lvl2pPr marL="742950" indent="-285750">
              <a:defRPr sz="1200" i="1">
                <a:solidFill>
                  <a:schemeClr val="tx1"/>
                </a:solidFill>
                <a:latin typeface="Verdana" charset="0"/>
                <a:ea typeface="ＭＳ Ｐゴシック" charset="0"/>
              </a:defRPr>
            </a:lvl2pPr>
            <a:lvl3pPr marL="1143000" indent="-228600">
              <a:defRPr sz="1200" i="1">
                <a:solidFill>
                  <a:schemeClr val="tx1"/>
                </a:solidFill>
                <a:latin typeface="Verdana" charset="0"/>
                <a:ea typeface="ＭＳ Ｐゴシック" charset="0"/>
              </a:defRPr>
            </a:lvl3pPr>
            <a:lvl4pPr marL="1600200" indent="-228600">
              <a:defRPr sz="1200" i="1">
                <a:solidFill>
                  <a:schemeClr val="tx1"/>
                </a:solidFill>
                <a:latin typeface="Verdana" charset="0"/>
                <a:ea typeface="ＭＳ Ｐゴシック" charset="0"/>
              </a:defRPr>
            </a:lvl4pPr>
            <a:lvl5pPr marL="2057400" indent="-228600">
              <a:defRPr sz="1200" i="1">
                <a:solidFill>
                  <a:schemeClr val="tx1"/>
                </a:solidFill>
                <a:latin typeface="Verdana" charset="0"/>
                <a:ea typeface="ＭＳ Ｐゴシック" charset="0"/>
              </a:defRPr>
            </a:lvl5pPr>
            <a:lvl6pPr marL="2514600" indent="-228600" eaLnBrk="0" fontAlgn="base" hangingPunct="0">
              <a:spcBef>
                <a:spcPct val="0"/>
              </a:spcBef>
              <a:spcAft>
                <a:spcPct val="0"/>
              </a:spcAft>
              <a:defRPr sz="1200" i="1">
                <a:solidFill>
                  <a:schemeClr val="tx1"/>
                </a:solidFill>
                <a:latin typeface="Verdana" charset="0"/>
                <a:ea typeface="ＭＳ Ｐゴシック" charset="0"/>
              </a:defRPr>
            </a:lvl6pPr>
            <a:lvl7pPr marL="2971800" indent="-228600" eaLnBrk="0" fontAlgn="base" hangingPunct="0">
              <a:spcBef>
                <a:spcPct val="0"/>
              </a:spcBef>
              <a:spcAft>
                <a:spcPct val="0"/>
              </a:spcAft>
              <a:defRPr sz="1200" i="1">
                <a:solidFill>
                  <a:schemeClr val="tx1"/>
                </a:solidFill>
                <a:latin typeface="Verdana" charset="0"/>
                <a:ea typeface="ＭＳ Ｐゴシック" charset="0"/>
              </a:defRPr>
            </a:lvl7pPr>
            <a:lvl8pPr marL="3429000" indent="-228600" eaLnBrk="0" fontAlgn="base" hangingPunct="0">
              <a:spcBef>
                <a:spcPct val="0"/>
              </a:spcBef>
              <a:spcAft>
                <a:spcPct val="0"/>
              </a:spcAft>
              <a:defRPr sz="1200" i="1">
                <a:solidFill>
                  <a:schemeClr val="tx1"/>
                </a:solidFill>
                <a:latin typeface="Verdana" charset="0"/>
                <a:ea typeface="ＭＳ Ｐゴシック" charset="0"/>
              </a:defRPr>
            </a:lvl8pPr>
            <a:lvl9pPr marL="3886200" indent="-228600" eaLnBrk="0" fontAlgn="base" hangingPunct="0">
              <a:spcBef>
                <a:spcPct val="0"/>
              </a:spcBef>
              <a:spcAft>
                <a:spcPct val="0"/>
              </a:spcAft>
              <a:defRPr sz="1200" i="1">
                <a:solidFill>
                  <a:schemeClr val="tx1"/>
                </a:solidFill>
                <a:latin typeface="Verdana" charset="0"/>
                <a:ea typeface="ＭＳ Ｐゴシック" charset="0"/>
              </a:defRPr>
            </a:lvl9pPr>
          </a:lstStyle>
          <a:p>
            <a:r>
              <a:rPr lang="en-US" i="0"/>
              <a:t>&lt;c&gt;</a:t>
            </a:r>
          </a:p>
        </p:txBody>
      </p:sp>
      <p:sp>
        <p:nvSpPr>
          <p:cNvPr id="79877" name="Text Box 7"/>
          <p:cNvSpPr txBox="1">
            <a:spLocks noChangeArrowheads="1"/>
          </p:cNvSpPr>
          <p:nvPr/>
        </p:nvSpPr>
        <p:spPr bwMode="auto">
          <a:xfrm>
            <a:off x="6232525" y="4676775"/>
            <a:ext cx="51276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200" i="1">
                <a:solidFill>
                  <a:schemeClr val="tx1"/>
                </a:solidFill>
                <a:latin typeface="Verdana" charset="0"/>
                <a:ea typeface="ＭＳ Ｐゴシック" charset="0"/>
                <a:cs typeface="ＭＳ Ｐゴシック" charset="0"/>
              </a:defRPr>
            </a:lvl1pPr>
            <a:lvl2pPr marL="742950" indent="-285750">
              <a:defRPr sz="1200" i="1">
                <a:solidFill>
                  <a:schemeClr val="tx1"/>
                </a:solidFill>
                <a:latin typeface="Verdana" charset="0"/>
                <a:ea typeface="ＭＳ Ｐゴシック" charset="0"/>
              </a:defRPr>
            </a:lvl2pPr>
            <a:lvl3pPr marL="1143000" indent="-228600">
              <a:defRPr sz="1200" i="1">
                <a:solidFill>
                  <a:schemeClr val="tx1"/>
                </a:solidFill>
                <a:latin typeface="Verdana" charset="0"/>
                <a:ea typeface="ＭＳ Ｐゴシック" charset="0"/>
              </a:defRPr>
            </a:lvl3pPr>
            <a:lvl4pPr marL="1600200" indent="-228600">
              <a:defRPr sz="1200" i="1">
                <a:solidFill>
                  <a:schemeClr val="tx1"/>
                </a:solidFill>
                <a:latin typeface="Verdana" charset="0"/>
                <a:ea typeface="ＭＳ Ｐゴシック" charset="0"/>
              </a:defRPr>
            </a:lvl4pPr>
            <a:lvl5pPr marL="2057400" indent="-228600">
              <a:defRPr sz="1200" i="1">
                <a:solidFill>
                  <a:schemeClr val="tx1"/>
                </a:solidFill>
                <a:latin typeface="Verdana" charset="0"/>
                <a:ea typeface="ＭＳ Ｐゴシック" charset="0"/>
              </a:defRPr>
            </a:lvl5pPr>
            <a:lvl6pPr marL="2514600" indent="-228600" eaLnBrk="0" fontAlgn="base" hangingPunct="0">
              <a:spcBef>
                <a:spcPct val="0"/>
              </a:spcBef>
              <a:spcAft>
                <a:spcPct val="0"/>
              </a:spcAft>
              <a:defRPr sz="1200" i="1">
                <a:solidFill>
                  <a:schemeClr val="tx1"/>
                </a:solidFill>
                <a:latin typeface="Verdana" charset="0"/>
                <a:ea typeface="ＭＳ Ｐゴシック" charset="0"/>
              </a:defRPr>
            </a:lvl6pPr>
            <a:lvl7pPr marL="2971800" indent="-228600" eaLnBrk="0" fontAlgn="base" hangingPunct="0">
              <a:spcBef>
                <a:spcPct val="0"/>
              </a:spcBef>
              <a:spcAft>
                <a:spcPct val="0"/>
              </a:spcAft>
              <a:defRPr sz="1200" i="1">
                <a:solidFill>
                  <a:schemeClr val="tx1"/>
                </a:solidFill>
                <a:latin typeface="Verdana" charset="0"/>
                <a:ea typeface="ＭＳ Ｐゴシック" charset="0"/>
              </a:defRPr>
            </a:lvl7pPr>
            <a:lvl8pPr marL="3429000" indent="-228600" eaLnBrk="0" fontAlgn="base" hangingPunct="0">
              <a:spcBef>
                <a:spcPct val="0"/>
              </a:spcBef>
              <a:spcAft>
                <a:spcPct val="0"/>
              </a:spcAft>
              <a:defRPr sz="1200" i="1">
                <a:solidFill>
                  <a:schemeClr val="tx1"/>
                </a:solidFill>
                <a:latin typeface="Verdana" charset="0"/>
                <a:ea typeface="ＭＳ Ｐゴシック" charset="0"/>
              </a:defRPr>
            </a:lvl8pPr>
            <a:lvl9pPr marL="3886200" indent="-228600" eaLnBrk="0" fontAlgn="base" hangingPunct="0">
              <a:spcBef>
                <a:spcPct val="0"/>
              </a:spcBef>
              <a:spcAft>
                <a:spcPct val="0"/>
              </a:spcAft>
              <a:defRPr sz="1200" i="1">
                <a:solidFill>
                  <a:schemeClr val="tx1"/>
                </a:solidFill>
                <a:latin typeface="Verdana" charset="0"/>
                <a:ea typeface="ＭＳ Ｐゴシック" charset="0"/>
              </a:defRPr>
            </a:lvl9pPr>
          </a:lstStyle>
          <a:p>
            <a:r>
              <a:rPr lang="en-US" i="0"/>
              <a:t>&lt;c&gt;</a:t>
            </a:r>
          </a:p>
        </p:txBody>
      </p:sp>
      <p:sp>
        <p:nvSpPr>
          <p:cNvPr id="79878" name="Text Box 8"/>
          <p:cNvSpPr txBox="1">
            <a:spLocks noChangeArrowheads="1"/>
          </p:cNvSpPr>
          <p:nvPr/>
        </p:nvSpPr>
        <p:spPr bwMode="auto">
          <a:xfrm>
            <a:off x="2024063" y="6102350"/>
            <a:ext cx="5191125" cy="4572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200" i="1">
                <a:solidFill>
                  <a:schemeClr val="tx1"/>
                </a:solidFill>
                <a:latin typeface="Verdana" charset="0"/>
                <a:ea typeface="ＭＳ Ｐゴシック" charset="0"/>
                <a:cs typeface="ＭＳ Ｐゴシック" charset="0"/>
              </a:defRPr>
            </a:lvl1pPr>
            <a:lvl2pPr marL="742950" indent="-285750">
              <a:defRPr sz="1200" i="1">
                <a:solidFill>
                  <a:schemeClr val="tx1"/>
                </a:solidFill>
                <a:latin typeface="Verdana" charset="0"/>
                <a:ea typeface="ＭＳ Ｐゴシック" charset="0"/>
              </a:defRPr>
            </a:lvl2pPr>
            <a:lvl3pPr marL="1143000" indent="-228600">
              <a:defRPr sz="1200" i="1">
                <a:solidFill>
                  <a:schemeClr val="tx1"/>
                </a:solidFill>
                <a:latin typeface="Verdana" charset="0"/>
                <a:ea typeface="ＭＳ Ｐゴシック" charset="0"/>
              </a:defRPr>
            </a:lvl3pPr>
            <a:lvl4pPr marL="1600200" indent="-228600">
              <a:defRPr sz="1200" i="1">
                <a:solidFill>
                  <a:schemeClr val="tx1"/>
                </a:solidFill>
                <a:latin typeface="Verdana" charset="0"/>
                <a:ea typeface="ＭＳ Ｐゴシック" charset="0"/>
              </a:defRPr>
            </a:lvl4pPr>
            <a:lvl5pPr marL="2057400" indent="-228600">
              <a:defRPr sz="1200" i="1">
                <a:solidFill>
                  <a:schemeClr val="tx1"/>
                </a:solidFill>
                <a:latin typeface="Verdana" charset="0"/>
                <a:ea typeface="ＭＳ Ｐゴシック" charset="0"/>
              </a:defRPr>
            </a:lvl5pPr>
            <a:lvl6pPr marL="2514600" indent="-228600" eaLnBrk="0" fontAlgn="base" hangingPunct="0">
              <a:spcBef>
                <a:spcPct val="0"/>
              </a:spcBef>
              <a:spcAft>
                <a:spcPct val="0"/>
              </a:spcAft>
              <a:defRPr sz="1200" i="1">
                <a:solidFill>
                  <a:schemeClr val="tx1"/>
                </a:solidFill>
                <a:latin typeface="Verdana" charset="0"/>
                <a:ea typeface="ＭＳ Ｐゴシック" charset="0"/>
              </a:defRPr>
            </a:lvl6pPr>
            <a:lvl7pPr marL="2971800" indent="-228600" eaLnBrk="0" fontAlgn="base" hangingPunct="0">
              <a:spcBef>
                <a:spcPct val="0"/>
              </a:spcBef>
              <a:spcAft>
                <a:spcPct val="0"/>
              </a:spcAft>
              <a:defRPr sz="1200" i="1">
                <a:solidFill>
                  <a:schemeClr val="tx1"/>
                </a:solidFill>
                <a:latin typeface="Verdana" charset="0"/>
                <a:ea typeface="ＭＳ Ｐゴシック" charset="0"/>
              </a:defRPr>
            </a:lvl7pPr>
            <a:lvl8pPr marL="3429000" indent="-228600" eaLnBrk="0" fontAlgn="base" hangingPunct="0">
              <a:spcBef>
                <a:spcPct val="0"/>
              </a:spcBef>
              <a:spcAft>
                <a:spcPct val="0"/>
              </a:spcAft>
              <a:defRPr sz="1200" i="1">
                <a:solidFill>
                  <a:schemeClr val="tx1"/>
                </a:solidFill>
                <a:latin typeface="Verdana" charset="0"/>
                <a:ea typeface="ＭＳ Ｐゴシック" charset="0"/>
              </a:defRPr>
            </a:lvl8pPr>
            <a:lvl9pPr marL="3886200" indent="-228600" eaLnBrk="0" fontAlgn="base" hangingPunct="0">
              <a:spcBef>
                <a:spcPct val="0"/>
              </a:spcBef>
              <a:spcAft>
                <a:spcPct val="0"/>
              </a:spcAft>
              <a:defRPr sz="1200" i="1">
                <a:solidFill>
                  <a:schemeClr val="tx1"/>
                </a:solidFill>
                <a:latin typeface="Verdana" charset="0"/>
                <a:ea typeface="ＭＳ Ｐゴシック" charset="0"/>
              </a:defRPr>
            </a:lvl9pPr>
          </a:lstStyle>
          <a:p>
            <a:pPr algn="ctr"/>
            <a:r>
              <a:rPr lang="en-US" i="0"/>
              <a:t>En el esquema, la foliaci</a:t>
            </a:r>
            <a:r>
              <a:rPr lang="en-US" altLang="ja-JP" i="0"/>
              <a:t>ón es paralela al elipse de deformación como cabe esperar en el caso de foliaciones continuas </a:t>
            </a:r>
            <a:endParaRPr lang="en-US" i="0"/>
          </a:p>
        </p:txBody>
      </p:sp>
      <p:sp>
        <p:nvSpPr>
          <p:cNvPr id="79879" name="Line 9"/>
          <p:cNvSpPr>
            <a:spLocks noChangeShapeType="1"/>
          </p:cNvSpPr>
          <p:nvPr/>
        </p:nvSpPr>
        <p:spPr bwMode="auto">
          <a:xfrm>
            <a:off x="3403600" y="3797300"/>
            <a:ext cx="1117600" cy="571500"/>
          </a:xfrm>
          <a:prstGeom prst="line">
            <a:avLst/>
          </a:prstGeom>
          <a:noFill/>
          <a:ln w="9525">
            <a:solidFill>
              <a:srgbClr val="EF1818"/>
            </a:solidFill>
            <a:round/>
            <a:headEnd/>
            <a:tailEnd/>
          </a:ln>
          <a:extLst>
            <a:ext uri="{909E8E84-426E-40dd-AFC4-6F175D3DCCD1}">
              <a14:hiddenFill xmlns:a14="http://schemas.microsoft.com/office/drawing/2010/main">
                <a:noFill/>
              </a14:hiddenFill>
            </a:ext>
          </a:extLst>
        </p:spPr>
        <p:txBody>
          <a:bodyPr wrap="none" anchor="ctr"/>
          <a:lstStyle/>
          <a:p>
            <a:endParaRPr lang="es-ES_tradnl"/>
          </a:p>
        </p:txBody>
      </p:sp>
      <p:sp>
        <p:nvSpPr>
          <p:cNvPr id="79880" name="Line 10"/>
          <p:cNvSpPr>
            <a:spLocks noChangeShapeType="1"/>
          </p:cNvSpPr>
          <p:nvPr/>
        </p:nvSpPr>
        <p:spPr bwMode="auto">
          <a:xfrm>
            <a:off x="6819900" y="4064000"/>
            <a:ext cx="1244600" cy="165100"/>
          </a:xfrm>
          <a:prstGeom prst="line">
            <a:avLst/>
          </a:prstGeom>
          <a:noFill/>
          <a:ln w="9525">
            <a:solidFill>
              <a:srgbClr val="EF1818"/>
            </a:solidFill>
            <a:round/>
            <a:headEnd/>
            <a:tailEnd/>
          </a:ln>
          <a:extLst>
            <a:ext uri="{909E8E84-426E-40dd-AFC4-6F175D3DCCD1}">
              <a14:hiddenFill xmlns:a14="http://schemas.microsoft.com/office/drawing/2010/main">
                <a:noFill/>
              </a14:hiddenFill>
            </a:ext>
          </a:extLst>
        </p:spPr>
        <p:txBody>
          <a:bodyPr wrap="none" anchor="ctr"/>
          <a:lstStyle/>
          <a:p>
            <a:endParaRPr lang="es-ES_tradnl"/>
          </a:p>
        </p:txBody>
      </p:sp>
      <p:sp>
        <p:nvSpPr>
          <p:cNvPr id="79881" name="Line 11"/>
          <p:cNvSpPr>
            <a:spLocks noChangeShapeType="1"/>
          </p:cNvSpPr>
          <p:nvPr/>
        </p:nvSpPr>
        <p:spPr bwMode="auto">
          <a:xfrm>
            <a:off x="215900" y="5245100"/>
            <a:ext cx="1397000" cy="0"/>
          </a:xfrm>
          <a:prstGeom prst="line">
            <a:avLst/>
          </a:prstGeom>
          <a:noFill/>
          <a:ln w="9525">
            <a:solidFill>
              <a:srgbClr val="EF1818"/>
            </a:solidFill>
            <a:round/>
            <a:headEnd/>
            <a:tailEnd/>
          </a:ln>
          <a:extLst>
            <a:ext uri="{909E8E84-426E-40dd-AFC4-6F175D3DCCD1}">
              <a14:hiddenFill xmlns:a14="http://schemas.microsoft.com/office/drawing/2010/main">
                <a:noFill/>
              </a14:hiddenFill>
            </a:ext>
          </a:extLst>
        </p:spPr>
        <p:txBody>
          <a:bodyPr wrap="none" anchor="ctr"/>
          <a:lstStyle/>
          <a:p>
            <a:endParaRPr lang="es-ES_tradnl"/>
          </a:p>
        </p:txBody>
      </p:sp>
      <p:sp>
        <p:nvSpPr>
          <p:cNvPr id="79882" name="Line 12"/>
          <p:cNvSpPr>
            <a:spLocks noChangeShapeType="1"/>
          </p:cNvSpPr>
          <p:nvPr/>
        </p:nvSpPr>
        <p:spPr bwMode="auto">
          <a:xfrm>
            <a:off x="2235200" y="5359400"/>
            <a:ext cx="2019300" cy="0"/>
          </a:xfrm>
          <a:prstGeom prst="line">
            <a:avLst/>
          </a:prstGeom>
          <a:noFill/>
          <a:ln w="9525">
            <a:solidFill>
              <a:srgbClr val="EF1818"/>
            </a:solidFill>
            <a:round/>
            <a:headEnd/>
            <a:tailEnd/>
          </a:ln>
          <a:extLst>
            <a:ext uri="{909E8E84-426E-40dd-AFC4-6F175D3DCCD1}">
              <a14:hiddenFill xmlns:a14="http://schemas.microsoft.com/office/drawing/2010/main">
                <a:noFill/>
              </a14:hiddenFill>
            </a:ext>
          </a:extLst>
        </p:spPr>
        <p:txBody>
          <a:bodyPr wrap="none" anchor="ctr"/>
          <a:lstStyle/>
          <a:p>
            <a:endParaRPr lang="es-ES_tradnl"/>
          </a:p>
        </p:txBody>
      </p:sp>
      <p:sp>
        <p:nvSpPr>
          <p:cNvPr id="79883" name="Line 13"/>
          <p:cNvSpPr>
            <a:spLocks noChangeShapeType="1"/>
          </p:cNvSpPr>
          <p:nvPr/>
        </p:nvSpPr>
        <p:spPr bwMode="auto">
          <a:xfrm>
            <a:off x="5245100" y="5397500"/>
            <a:ext cx="3022600" cy="0"/>
          </a:xfrm>
          <a:prstGeom prst="line">
            <a:avLst/>
          </a:prstGeom>
          <a:noFill/>
          <a:ln w="9525">
            <a:solidFill>
              <a:srgbClr val="EF1818"/>
            </a:solidFill>
            <a:round/>
            <a:headEnd/>
            <a:tailEnd/>
          </a:ln>
          <a:extLst>
            <a:ext uri="{909E8E84-426E-40dd-AFC4-6F175D3DCCD1}">
              <a14:hiddenFill xmlns:a14="http://schemas.microsoft.com/office/drawing/2010/main">
                <a:noFill/>
              </a14:hiddenFill>
            </a:ext>
          </a:extLst>
        </p:spPr>
        <p:txBody>
          <a:bodyPr wrap="none" anchor="ctr"/>
          <a:lstStyle/>
          <a:p>
            <a:endParaRPr lang="es-ES_tradnl"/>
          </a:p>
        </p:txBody>
      </p:sp>
      <p:sp>
        <p:nvSpPr>
          <p:cNvPr id="79884" name="Line 14"/>
          <p:cNvSpPr>
            <a:spLocks noChangeShapeType="1"/>
          </p:cNvSpPr>
          <p:nvPr/>
        </p:nvSpPr>
        <p:spPr bwMode="auto">
          <a:xfrm flipH="1">
            <a:off x="4584700" y="3556000"/>
            <a:ext cx="520700" cy="5207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s-ES_tradnl"/>
          </a:p>
        </p:txBody>
      </p:sp>
      <p:sp>
        <p:nvSpPr>
          <p:cNvPr id="79885" name="Text Box 15"/>
          <p:cNvSpPr txBox="1">
            <a:spLocks noChangeArrowheads="1"/>
          </p:cNvSpPr>
          <p:nvPr/>
        </p:nvSpPr>
        <p:spPr bwMode="auto">
          <a:xfrm>
            <a:off x="5008563" y="3390900"/>
            <a:ext cx="1841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200" i="1">
                <a:solidFill>
                  <a:schemeClr val="tx1"/>
                </a:solidFill>
                <a:latin typeface="Verdana" charset="0"/>
                <a:ea typeface="ＭＳ Ｐゴシック" charset="0"/>
                <a:cs typeface="ＭＳ Ｐゴシック" charset="0"/>
              </a:defRPr>
            </a:lvl1pPr>
            <a:lvl2pPr marL="742950" indent="-285750">
              <a:defRPr sz="1200" i="1">
                <a:solidFill>
                  <a:schemeClr val="tx1"/>
                </a:solidFill>
                <a:latin typeface="Verdana" charset="0"/>
                <a:ea typeface="ＭＳ Ｐゴシック" charset="0"/>
              </a:defRPr>
            </a:lvl2pPr>
            <a:lvl3pPr marL="1143000" indent="-228600">
              <a:defRPr sz="1200" i="1">
                <a:solidFill>
                  <a:schemeClr val="tx1"/>
                </a:solidFill>
                <a:latin typeface="Verdana" charset="0"/>
                <a:ea typeface="ＭＳ Ｐゴシック" charset="0"/>
              </a:defRPr>
            </a:lvl3pPr>
            <a:lvl4pPr marL="1600200" indent="-228600">
              <a:defRPr sz="1200" i="1">
                <a:solidFill>
                  <a:schemeClr val="tx1"/>
                </a:solidFill>
                <a:latin typeface="Verdana" charset="0"/>
                <a:ea typeface="ＭＳ Ｐゴシック" charset="0"/>
              </a:defRPr>
            </a:lvl4pPr>
            <a:lvl5pPr marL="2057400" indent="-228600">
              <a:defRPr sz="1200" i="1">
                <a:solidFill>
                  <a:schemeClr val="tx1"/>
                </a:solidFill>
                <a:latin typeface="Verdana" charset="0"/>
                <a:ea typeface="ＭＳ Ｐゴシック" charset="0"/>
              </a:defRPr>
            </a:lvl5pPr>
            <a:lvl6pPr marL="2514600" indent="-228600" eaLnBrk="0" fontAlgn="base" hangingPunct="0">
              <a:spcBef>
                <a:spcPct val="0"/>
              </a:spcBef>
              <a:spcAft>
                <a:spcPct val="0"/>
              </a:spcAft>
              <a:defRPr sz="1200" i="1">
                <a:solidFill>
                  <a:schemeClr val="tx1"/>
                </a:solidFill>
                <a:latin typeface="Verdana" charset="0"/>
                <a:ea typeface="ＭＳ Ｐゴシック" charset="0"/>
              </a:defRPr>
            </a:lvl6pPr>
            <a:lvl7pPr marL="2971800" indent="-228600" eaLnBrk="0" fontAlgn="base" hangingPunct="0">
              <a:spcBef>
                <a:spcPct val="0"/>
              </a:spcBef>
              <a:spcAft>
                <a:spcPct val="0"/>
              </a:spcAft>
              <a:defRPr sz="1200" i="1">
                <a:solidFill>
                  <a:schemeClr val="tx1"/>
                </a:solidFill>
                <a:latin typeface="Verdana" charset="0"/>
                <a:ea typeface="ＭＳ Ｐゴシック" charset="0"/>
              </a:defRPr>
            </a:lvl7pPr>
            <a:lvl8pPr marL="3429000" indent="-228600" eaLnBrk="0" fontAlgn="base" hangingPunct="0">
              <a:spcBef>
                <a:spcPct val="0"/>
              </a:spcBef>
              <a:spcAft>
                <a:spcPct val="0"/>
              </a:spcAft>
              <a:defRPr sz="1200" i="1">
                <a:solidFill>
                  <a:schemeClr val="tx1"/>
                </a:solidFill>
                <a:latin typeface="Verdana" charset="0"/>
                <a:ea typeface="ＭＳ Ｐゴシック" charset="0"/>
              </a:defRPr>
            </a:lvl8pPr>
            <a:lvl9pPr marL="3886200" indent="-228600" eaLnBrk="0" fontAlgn="base" hangingPunct="0">
              <a:spcBef>
                <a:spcPct val="0"/>
              </a:spcBef>
              <a:spcAft>
                <a:spcPct val="0"/>
              </a:spcAft>
              <a:defRPr sz="1200" i="1">
                <a:solidFill>
                  <a:schemeClr val="tx1"/>
                </a:solidFill>
                <a:latin typeface="Verdana" charset="0"/>
                <a:ea typeface="ＭＳ Ｐゴシック" charset="0"/>
              </a:defRPr>
            </a:lvl9pPr>
          </a:lstStyle>
          <a:p>
            <a:pPr>
              <a:spcBef>
                <a:spcPct val="50000"/>
              </a:spcBef>
            </a:pPr>
            <a:r>
              <a:rPr lang="en-US" i="0"/>
              <a:t>X</a:t>
            </a:r>
          </a:p>
        </p:txBody>
      </p:sp>
      <p:pic>
        <p:nvPicPr>
          <p:cNvPr id="79886" name="Picture 16" descr="pure simple c_axes"/>
          <p:cNvPicPr>
            <a:picLocks noChangeAspect="1" noChangeArrowheads="1"/>
          </p:cNvPicPr>
          <p:nvPr/>
        </p:nvPicPr>
        <p:blipFill>
          <a:blip r:embed="rId4">
            <a:extLst>
              <a:ext uri="{28A0092B-C50C-407E-A947-70E740481C1C}">
                <a14:useLocalDpi xmlns:a14="http://schemas.microsoft.com/office/drawing/2010/main" val="0"/>
              </a:ext>
            </a:extLst>
          </a:blip>
          <a:srcRect b="4073"/>
          <a:stretch>
            <a:fillRect/>
          </a:stretch>
        </p:blipFill>
        <p:spPr bwMode="auto">
          <a:xfrm>
            <a:off x="2022475" y="746125"/>
            <a:ext cx="4859338" cy="240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9887" name="Text Box 17"/>
          <p:cNvSpPr txBox="1">
            <a:spLocks noChangeArrowheads="1"/>
          </p:cNvSpPr>
          <p:nvPr/>
        </p:nvSpPr>
        <p:spPr bwMode="auto">
          <a:xfrm>
            <a:off x="1273175" y="282575"/>
            <a:ext cx="65595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200" i="1">
                <a:solidFill>
                  <a:schemeClr val="tx1"/>
                </a:solidFill>
                <a:latin typeface="Verdana" charset="0"/>
                <a:ea typeface="ＭＳ Ｐゴシック" charset="0"/>
                <a:cs typeface="ＭＳ Ｐゴシック" charset="0"/>
              </a:defRPr>
            </a:lvl1pPr>
            <a:lvl2pPr marL="742950" indent="-285750">
              <a:defRPr sz="1200" i="1">
                <a:solidFill>
                  <a:schemeClr val="tx1"/>
                </a:solidFill>
                <a:latin typeface="Verdana" charset="0"/>
                <a:ea typeface="ＭＳ Ｐゴシック" charset="0"/>
              </a:defRPr>
            </a:lvl2pPr>
            <a:lvl3pPr marL="1143000" indent="-228600">
              <a:defRPr sz="1200" i="1">
                <a:solidFill>
                  <a:schemeClr val="tx1"/>
                </a:solidFill>
                <a:latin typeface="Verdana" charset="0"/>
                <a:ea typeface="ＭＳ Ｐゴシック" charset="0"/>
              </a:defRPr>
            </a:lvl3pPr>
            <a:lvl4pPr marL="1600200" indent="-228600">
              <a:defRPr sz="1200" i="1">
                <a:solidFill>
                  <a:schemeClr val="tx1"/>
                </a:solidFill>
                <a:latin typeface="Verdana" charset="0"/>
                <a:ea typeface="ＭＳ Ｐゴシック" charset="0"/>
              </a:defRPr>
            </a:lvl4pPr>
            <a:lvl5pPr marL="2057400" indent="-228600">
              <a:defRPr sz="1200" i="1">
                <a:solidFill>
                  <a:schemeClr val="tx1"/>
                </a:solidFill>
                <a:latin typeface="Verdana" charset="0"/>
                <a:ea typeface="ＭＳ Ｐゴシック" charset="0"/>
              </a:defRPr>
            </a:lvl5pPr>
            <a:lvl6pPr marL="2514600" indent="-228600" eaLnBrk="0" fontAlgn="base" hangingPunct="0">
              <a:spcBef>
                <a:spcPct val="0"/>
              </a:spcBef>
              <a:spcAft>
                <a:spcPct val="0"/>
              </a:spcAft>
              <a:defRPr sz="1200" i="1">
                <a:solidFill>
                  <a:schemeClr val="tx1"/>
                </a:solidFill>
                <a:latin typeface="Verdana" charset="0"/>
                <a:ea typeface="ＭＳ Ｐゴシック" charset="0"/>
              </a:defRPr>
            </a:lvl6pPr>
            <a:lvl7pPr marL="2971800" indent="-228600" eaLnBrk="0" fontAlgn="base" hangingPunct="0">
              <a:spcBef>
                <a:spcPct val="0"/>
              </a:spcBef>
              <a:spcAft>
                <a:spcPct val="0"/>
              </a:spcAft>
              <a:defRPr sz="1200" i="1">
                <a:solidFill>
                  <a:schemeClr val="tx1"/>
                </a:solidFill>
                <a:latin typeface="Verdana" charset="0"/>
                <a:ea typeface="ＭＳ Ｐゴシック" charset="0"/>
              </a:defRPr>
            </a:lvl7pPr>
            <a:lvl8pPr marL="3429000" indent="-228600" eaLnBrk="0" fontAlgn="base" hangingPunct="0">
              <a:spcBef>
                <a:spcPct val="0"/>
              </a:spcBef>
              <a:spcAft>
                <a:spcPct val="0"/>
              </a:spcAft>
              <a:defRPr sz="1200" i="1">
                <a:solidFill>
                  <a:schemeClr val="tx1"/>
                </a:solidFill>
                <a:latin typeface="Verdana" charset="0"/>
                <a:ea typeface="ＭＳ Ｐゴシック" charset="0"/>
              </a:defRPr>
            </a:lvl8pPr>
            <a:lvl9pPr marL="3886200" indent="-228600" eaLnBrk="0" fontAlgn="base" hangingPunct="0">
              <a:spcBef>
                <a:spcPct val="0"/>
              </a:spcBef>
              <a:spcAft>
                <a:spcPct val="0"/>
              </a:spcAft>
              <a:defRPr sz="1200" i="1">
                <a:solidFill>
                  <a:schemeClr val="tx1"/>
                </a:solidFill>
                <a:latin typeface="Verdana" charset="0"/>
                <a:ea typeface="ＭＳ Ｐゴシック" charset="0"/>
              </a:defRPr>
            </a:lvl9pPr>
          </a:lstStyle>
          <a:p>
            <a:r>
              <a:rPr lang="en-US" sz="1400" i="0"/>
              <a:t>Utilizaci</a:t>
            </a:r>
            <a:r>
              <a:rPr lang="en-US" altLang="ja-JP" sz="1400" i="0"/>
              <a:t>ón de f</a:t>
            </a:r>
            <a:r>
              <a:rPr lang="en-US" sz="1400" i="0"/>
              <a:t>abricas de cuarzo como indicadores de sentido de cizalla</a:t>
            </a:r>
          </a:p>
        </p:txBody>
      </p:sp>
      <p:sp>
        <p:nvSpPr>
          <p:cNvPr id="79888" name="Line 18"/>
          <p:cNvSpPr>
            <a:spLocks noChangeShapeType="1"/>
          </p:cNvSpPr>
          <p:nvPr/>
        </p:nvSpPr>
        <p:spPr bwMode="auto">
          <a:xfrm>
            <a:off x="508000" y="3238500"/>
            <a:ext cx="78613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s-ES_tradnl"/>
          </a:p>
        </p:txBody>
      </p:sp>
      <p:sp>
        <p:nvSpPr>
          <p:cNvPr id="79889" name="Line 19"/>
          <p:cNvSpPr>
            <a:spLocks noChangeShapeType="1"/>
          </p:cNvSpPr>
          <p:nvPr/>
        </p:nvSpPr>
        <p:spPr bwMode="auto">
          <a:xfrm>
            <a:off x="6654800" y="1905000"/>
            <a:ext cx="16383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s-ES_tradnl"/>
          </a:p>
        </p:txBody>
      </p:sp>
      <p:sp>
        <p:nvSpPr>
          <p:cNvPr id="79890" name="Text Box 20"/>
          <p:cNvSpPr txBox="1">
            <a:spLocks noChangeArrowheads="1"/>
          </p:cNvSpPr>
          <p:nvPr/>
        </p:nvSpPr>
        <p:spPr bwMode="auto">
          <a:xfrm>
            <a:off x="6435725" y="1298575"/>
            <a:ext cx="9747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200" i="1">
                <a:solidFill>
                  <a:schemeClr val="tx1"/>
                </a:solidFill>
                <a:latin typeface="Verdana" charset="0"/>
                <a:ea typeface="ＭＳ Ｐゴシック" charset="0"/>
                <a:cs typeface="ＭＳ Ｐゴシック" charset="0"/>
              </a:defRPr>
            </a:lvl1pPr>
            <a:lvl2pPr marL="742950" indent="-285750">
              <a:defRPr sz="1200" i="1">
                <a:solidFill>
                  <a:schemeClr val="tx1"/>
                </a:solidFill>
                <a:latin typeface="Verdana" charset="0"/>
                <a:ea typeface="ＭＳ Ｐゴシック" charset="0"/>
              </a:defRPr>
            </a:lvl2pPr>
            <a:lvl3pPr marL="1143000" indent="-228600">
              <a:defRPr sz="1200" i="1">
                <a:solidFill>
                  <a:schemeClr val="tx1"/>
                </a:solidFill>
                <a:latin typeface="Verdana" charset="0"/>
                <a:ea typeface="ＭＳ Ｐゴシック" charset="0"/>
              </a:defRPr>
            </a:lvl3pPr>
            <a:lvl4pPr marL="1600200" indent="-228600">
              <a:defRPr sz="1200" i="1">
                <a:solidFill>
                  <a:schemeClr val="tx1"/>
                </a:solidFill>
                <a:latin typeface="Verdana" charset="0"/>
                <a:ea typeface="ＭＳ Ｐゴシック" charset="0"/>
              </a:defRPr>
            </a:lvl4pPr>
            <a:lvl5pPr marL="2057400" indent="-228600">
              <a:defRPr sz="1200" i="1">
                <a:solidFill>
                  <a:schemeClr val="tx1"/>
                </a:solidFill>
                <a:latin typeface="Verdana" charset="0"/>
                <a:ea typeface="ＭＳ Ｐゴシック" charset="0"/>
              </a:defRPr>
            </a:lvl5pPr>
            <a:lvl6pPr marL="2514600" indent="-228600" eaLnBrk="0" fontAlgn="base" hangingPunct="0">
              <a:spcBef>
                <a:spcPct val="0"/>
              </a:spcBef>
              <a:spcAft>
                <a:spcPct val="0"/>
              </a:spcAft>
              <a:defRPr sz="1200" i="1">
                <a:solidFill>
                  <a:schemeClr val="tx1"/>
                </a:solidFill>
                <a:latin typeface="Verdana" charset="0"/>
                <a:ea typeface="ＭＳ Ｐゴシック" charset="0"/>
              </a:defRPr>
            </a:lvl6pPr>
            <a:lvl7pPr marL="2971800" indent="-228600" eaLnBrk="0" fontAlgn="base" hangingPunct="0">
              <a:spcBef>
                <a:spcPct val="0"/>
              </a:spcBef>
              <a:spcAft>
                <a:spcPct val="0"/>
              </a:spcAft>
              <a:defRPr sz="1200" i="1">
                <a:solidFill>
                  <a:schemeClr val="tx1"/>
                </a:solidFill>
                <a:latin typeface="Verdana" charset="0"/>
                <a:ea typeface="ＭＳ Ｐゴシック" charset="0"/>
              </a:defRPr>
            </a:lvl7pPr>
            <a:lvl8pPr marL="3429000" indent="-228600" eaLnBrk="0" fontAlgn="base" hangingPunct="0">
              <a:spcBef>
                <a:spcPct val="0"/>
              </a:spcBef>
              <a:spcAft>
                <a:spcPct val="0"/>
              </a:spcAft>
              <a:defRPr sz="1200" i="1">
                <a:solidFill>
                  <a:schemeClr val="tx1"/>
                </a:solidFill>
                <a:latin typeface="Verdana" charset="0"/>
                <a:ea typeface="ＭＳ Ｐゴシック" charset="0"/>
              </a:defRPr>
            </a:lvl8pPr>
            <a:lvl9pPr marL="3886200" indent="-228600" eaLnBrk="0" fontAlgn="base" hangingPunct="0">
              <a:spcBef>
                <a:spcPct val="0"/>
              </a:spcBef>
              <a:spcAft>
                <a:spcPct val="0"/>
              </a:spcAft>
              <a:defRPr sz="1200" i="1">
                <a:solidFill>
                  <a:schemeClr val="tx1"/>
                </a:solidFill>
                <a:latin typeface="Verdana" charset="0"/>
                <a:ea typeface="ＭＳ Ｐゴシック" charset="0"/>
              </a:defRPr>
            </a:lvl9pPr>
          </a:lstStyle>
          <a:p>
            <a:r>
              <a:rPr lang="en-US"/>
              <a:t>asimetrico</a:t>
            </a:r>
          </a:p>
        </p:txBody>
      </p:sp>
      <p:sp>
        <p:nvSpPr>
          <p:cNvPr id="79891" name="Text Box 21"/>
          <p:cNvSpPr txBox="1">
            <a:spLocks noChangeArrowheads="1"/>
          </p:cNvSpPr>
          <p:nvPr/>
        </p:nvSpPr>
        <p:spPr bwMode="auto">
          <a:xfrm>
            <a:off x="1393825" y="1298575"/>
            <a:ext cx="8826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200" i="1">
                <a:solidFill>
                  <a:schemeClr val="tx1"/>
                </a:solidFill>
                <a:latin typeface="Verdana" charset="0"/>
                <a:ea typeface="ＭＳ Ｐゴシック" charset="0"/>
                <a:cs typeface="ＭＳ Ｐゴシック" charset="0"/>
              </a:defRPr>
            </a:lvl1pPr>
            <a:lvl2pPr marL="742950" indent="-285750">
              <a:defRPr sz="1200" i="1">
                <a:solidFill>
                  <a:schemeClr val="tx1"/>
                </a:solidFill>
                <a:latin typeface="Verdana" charset="0"/>
                <a:ea typeface="ＭＳ Ｐゴシック" charset="0"/>
              </a:defRPr>
            </a:lvl2pPr>
            <a:lvl3pPr marL="1143000" indent="-228600">
              <a:defRPr sz="1200" i="1">
                <a:solidFill>
                  <a:schemeClr val="tx1"/>
                </a:solidFill>
                <a:latin typeface="Verdana" charset="0"/>
                <a:ea typeface="ＭＳ Ｐゴシック" charset="0"/>
              </a:defRPr>
            </a:lvl3pPr>
            <a:lvl4pPr marL="1600200" indent="-228600">
              <a:defRPr sz="1200" i="1">
                <a:solidFill>
                  <a:schemeClr val="tx1"/>
                </a:solidFill>
                <a:latin typeface="Verdana" charset="0"/>
                <a:ea typeface="ＭＳ Ｐゴシック" charset="0"/>
              </a:defRPr>
            </a:lvl4pPr>
            <a:lvl5pPr marL="2057400" indent="-228600">
              <a:defRPr sz="1200" i="1">
                <a:solidFill>
                  <a:schemeClr val="tx1"/>
                </a:solidFill>
                <a:latin typeface="Verdana" charset="0"/>
                <a:ea typeface="ＭＳ Ｐゴシック" charset="0"/>
              </a:defRPr>
            </a:lvl5pPr>
            <a:lvl6pPr marL="2514600" indent="-228600" eaLnBrk="0" fontAlgn="base" hangingPunct="0">
              <a:spcBef>
                <a:spcPct val="0"/>
              </a:spcBef>
              <a:spcAft>
                <a:spcPct val="0"/>
              </a:spcAft>
              <a:defRPr sz="1200" i="1">
                <a:solidFill>
                  <a:schemeClr val="tx1"/>
                </a:solidFill>
                <a:latin typeface="Verdana" charset="0"/>
                <a:ea typeface="ＭＳ Ｐゴシック" charset="0"/>
              </a:defRPr>
            </a:lvl6pPr>
            <a:lvl7pPr marL="2971800" indent="-228600" eaLnBrk="0" fontAlgn="base" hangingPunct="0">
              <a:spcBef>
                <a:spcPct val="0"/>
              </a:spcBef>
              <a:spcAft>
                <a:spcPct val="0"/>
              </a:spcAft>
              <a:defRPr sz="1200" i="1">
                <a:solidFill>
                  <a:schemeClr val="tx1"/>
                </a:solidFill>
                <a:latin typeface="Verdana" charset="0"/>
                <a:ea typeface="ＭＳ Ｐゴシック" charset="0"/>
              </a:defRPr>
            </a:lvl7pPr>
            <a:lvl8pPr marL="3429000" indent="-228600" eaLnBrk="0" fontAlgn="base" hangingPunct="0">
              <a:spcBef>
                <a:spcPct val="0"/>
              </a:spcBef>
              <a:spcAft>
                <a:spcPct val="0"/>
              </a:spcAft>
              <a:defRPr sz="1200" i="1">
                <a:solidFill>
                  <a:schemeClr val="tx1"/>
                </a:solidFill>
                <a:latin typeface="Verdana" charset="0"/>
                <a:ea typeface="ＭＳ Ｐゴシック" charset="0"/>
              </a:defRPr>
            </a:lvl8pPr>
            <a:lvl9pPr marL="3886200" indent="-228600" eaLnBrk="0" fontAlgn="base" hangingPunct="0">
              <a:spcBef>
                <a:spcPct val="0"/>
              </a:spcBef>
              <a:spcAft>
                <a:spcPct val="0"/>
              </a:spcAft>
              <a:defRPr sz="1200" i="1">
                <a:solidFill>
                  <a:schemeClr val="tx1"/>
                </a:solidFill>
                <a:latin typeface="Verdana" charset="0"/>
                <a:ea typeface="ＭＳ Ｐゴシック" charset="0"/>
              </a:defRPr>
            </a:lvl9pPr>
          </a:lstStyle>
          <a:p>
            <a:r>
              <a:rPr lang="en-US"/>
              <a:t>simetrico</a:t>
            </a:r>
          </a:p>
        </p:txBody>
      </p:sp>
      <p:sp>
        <p:nvSpPr>
          <p:cNvPr id="79892" name="Line 22"/>
          <p:cNvSpPr>
            <a:spLocks noChangeShapeType="1"/>
          </p:cNvSpPr>
          <p:nvPr/>
        </p:nvSpPr>
        <p:spPr bwMode="auto">
          <a:xfrm>
            <a:off x="2501900" y="1905000"/>
            <a:ext cx="163830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s-ES_tradnl"/>
          </a:p>
        </p:txBody>
      </p:sp>
    </p:spTree>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21" name="Picture 2" descr="cAxes Betics PLattBehrman"/>
          <p:cNvPicPr>
            <a:picLocks noChangeAspect="1" noChangeArrowheads="1"/>
          </p:cNvPicPr>
          <p:nvPr/>
        </p:nvPicPr>
        <p:blipFill>
          <a:blip r:embed="rId3">
            <a:extLst>
              <a:ext uri="{28A0092B-C50C-407E-A947-70E740481C1C}">
                <a14:useLocalDpi xmlns:a14="http://schemas.microsoft.com/office/drawing/2010/main" val="0"/>
              </a:ext>
            </a:extLst>
          </a:blip>
          <a:srcRect t="5432"/>
          <a:stretch>
            <a:fillRect/>
          </a:stretch>
        </p:blipFill>
        <p:spPr bwMode="auto">
          <a:xfrm>
            <a:off x="33338" y="2668588"/>
            <a:ext cx="9110662" cy="243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22" name="Text Box 3"/>
          <p:cNvSpPr txBox="1">
            <a:spLocks noChangeArrowheads="1"/>
          </p:cNvSpPr>
          <p:nvPr/>
        </p:nvSpPr>
        <p:spPr bwMode="auto">
          <a:xfrm>
            <a:off x="415925" y="5408613"/>
            <a:ext cx="7486650" cy="6397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200" i="1">
                <a:solidFill>
                  <a:schemeClr val="tx1"/>
                </a:solidFill>
                <a:latin typeface="Verdana" charset="0"/>
                <a:ea typeface="ＭＳ Ｐゴシック" charset="0"/>
                <a:cs typeface="ＭＳ Ｐゴシック" charset="0"/>
              </a:defRPr>
            </a:lvl1pPr>
            <a:lvl2pPr marL="742950" indent="-285750">
              <a:defRPr sz="1200" i="1">
                <a:solidFill>
                  <a:schemeClr val="tx1"/>
                </a:solidFill>
                <a:latin typeface="Verdana" charset="0"/>
                <a:ea typeface="ＭＳ Ｐゴシック" charset="0"/>
              </a:defRPr>
            </a:lvl2pPr>
            <a:lvl3pPr marL="1143000" indent="-228600">
              <a:defRPr sz="1200" i="1">
                <a:solidFill>
                  <a:schemeClr val="tx1"/>
                </a:solidFill>
                <a:latin typeface="Verdana" charset="0"/>
                <a:ea typeface="ＭＳ Ｐゴシック" charset="0"/>
              </a:defRPr>
            </a:lvl3pPr>
            <a:lvl4pPr marL="1600200" indent="-228600">
              <a:defRPr sz="1200" i="1">
                <a:solidFill>
                  <a:schemeClr val="tx1"/>
                </a:solidFill>
                <a:latin typeface="Verdana" charset="0"/>
                <a:ea typeface="ＭＳ Ｐゴシック" charset="0"/>
              </a:defRPr>
            </a:lvl4pPr>
            <a:lvl5pPr marL="2057400" indent="-228600">
              <a:defRPr sz="1200" i="1">
                <a:solidFill>
                  <a:schemeClr val="tx1"/>
                </a:solidFill>
                <a:latin typeface="Verdana" charset="0"/>
                <a:ea typeface="ＭＳ Ｐゴシック" charset="0"/>
              </a:defRPr>
            </a:lvl5pPr>
            <a:lvl6pPr marL="2514600" indent="-228600" eaLnBrk="0" fontAlgn="base" hangingPunct="0">
              <a:spcBef>
                <a:spcPct val="0"/>
              </a:spcBef>
              <a:spcAft>
                <a:spcPct val="0"/>
              </a:spcAft>
              <a:defRPr sz="1200" i="1">
                <a:solidFill>
                  <a:schemeClr val="tx1"/>
                </a:solidFill>
                <a:latin typeface="Verdana" charset="0"/>
                <a:ea typeface="ＭＳ Ｐゴシック" charset="0"/>
              </a:defRPr>
            </a:lvl6pPr>
            <a:lvl7pPr marL="2971800" indent="-228600" eaLnBrk="0" fontAlgn="base" hangingPunct="0">
              <a:spcBef>
                <a:spcPct val="0"/>
              </a:spcBef>
              <a:spcAft>
                <a:spcPct val="0"/>
              </a:spcAft>
              <a:defRPr sz="1200" i="1">
                <a:solidFill>
                  <a:schemeClr val="tx1"/>
                </a:solidFill>
                <a:latin typeface="Verdana" charset="0"/>
                <a:ea typeface="ＭＳ Ｐゴシック" charset="0"/>
              </a:defRPr>
            </a:lvl7pPr>
            <a:lvl8pPr marL="3429000" indent="-228600" eaLnBrk="0" fontAlgn="base" hangingPunct="0">
              <a:spcBef>
                <a:spcPct val="0"/>
              </a:spcBef>
              <a:spcAft>
                <a:spcPct val="0"/>
              </a:spcAft>
              <a:defRPr sz="1200" i="1">
                <a:solidFill>
                  <a:schemeClr val="tx1"/>
                </a:solidFill>
                <a:latin typeface="Verdana" charset="0"/>
                <a:ea typeface="ＭＳ Ｐゴシック" charset="0"/>
              </a:defRPr>
            </a:lvl8pPr>
            <a:lvl9pPr marL="3886200" indent="-228600" eaLnBrk="0" fontAlgn="base" hangingPunct="0">
              <a:spcBef>
                <a:spcPct val="0"/>
              </a:spcBef>
              <a:spcAft>
                <a:spcPct val="0"/>
              </a:spcAft>
              <a:defRPr sz="1200" i="1">
                <a:solidFill>
                  <a:schemeClr val="tx1"/>
                </a:solidFill>
                <a:latin typeface="Verdana" charset="0"/>
                <a:ea typeface="ＭＳ Ｐゴシック" charset="0"/>
              </a:defRPr>
            </a:lvl9pPr>
          </a:lstStyle>
          <a:p>
            <a:r>
              <a:rPr lang="en-US" i="0"/>
              <a:t>Fabricas de cuarzo en una zona de cizalla ductil de la Sierra de Alhamilla (Almer</a:t>
            </a:r>
            <a:r>
              <a:rPr lang="en-US" altLang="ja-JP" i="0"/>
              <a:t>ía</a:t>
            </a:r>
            <a:r>
              <a:rPr lang="en-US" i="0"/>
              <a:t>)</a:t>
            </a:r>
          </a:p>
          <a:p>
            <a:r>
              <a:rPr lang="en-US" i="0"/>
              <a:t>Behrmann, J.H., and Platt, J.P., 1982</a:t>
            </a:r>
          </a:p>
          <a:p>
            <a:r>
              <a:rPr lang="en-US" i="0"/>
              <a:t>Todas indican un componente de cizallamiento dextro</a:t>
            </a:r>
          </a:p>
        </p:txBody>
      </p:sp>
      <p:sp>
        <p:nvSpPr>
          <p:cNvPr id="81923" name="Line 4"/>
          <p:cNvSpPr>
            <a:spLocks noChangeShapeType="1"/>
          </p:cNvSpPr>
          <p:nvPr/>
        </p:nvSpPr>
        <p:spPr bwMode="auto">
          <a:xfrm>
            <a:off x="1422400" y="2903538"/>
            <a:ext cx="22098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s-ES_tradnl"/>
          </a:p>
        </p:txBody>
      </p:sp>
      <p:sp>
        <p:nvSpPr>
          <p:cNvPr id="81924" name="Text Box 5"/>
          <p:cNvSpPr txBox="1">
            <a:spLocks noChangeArrowheads="1"/>
          </p:cNvSpPr>
          <p:nvPr/>
        </p:nvSpPr>
        <p:spPr bwMode="auto">
          <a:xfrm>
            <a:off x="1836738" y="2754313"/>
            <a:ext cx="1211262" cy="27463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200" i="1">
                <a:solidFill>
                  <a:schemeClr val="tx1"/>
                </a:solidFill>
                <a:latin typeface="Verdana" charset="0"/>
                <a:ea typeface="ＭＳ Ｐゴシック" charset="0"/>
                <a:cs typeface="ＭＳ Ｐゴシック" charset="0"/>
              </a:defRPr>
            </a:lvl1pPr>
            <a:lvl2pPr marL="742950" indent="-285750">
              <a:defRPr sz="1200" i="1">
                <a:solidFill>
                  <a:schemeClr val="tx1"/>
                </a:solidFill>
                <a:latin typeface="Verdana" charset="0"/>
                <a:ea typeface="ＭＳ Ｐゴシック" charset="0"/>
              </a:defRPr>
            </a:lvl2pPr>
            <a:lvl3pPr marL="1143000" indent="-228600">
              <a:defRPr sz="1200" i="1">
                <a:solidFill>
                  <a:schemeClr val="tx1"/>
                </a:solidFill>
                <a:latin typeface="Verdana" charset="0"/>
                <a:ea typeface="ＭＳ Ｐゴシック" charset="0"/>
              </a:defRPr>
            </a:lvl3pPr>
            <a:lvl4pPr marL="1600200" indent="-228600">
              <a:defRPr sz="1200" i="1">
                <a:solidFill>
                  <a:schemeClr val="tx1"/>
                </a:solidFill>
                <a:latin typeface="Verdana" charset="0"/>
                <a:ea typeface="ＭＳ Ｐゴシック" charset="0"/>
              </a:defRPr>
            </a:lvl4pPr>
            <a:lvl5pPr marL="2057400" indent="-228600">
              <a:defRPr sz="1200" i="1">
                <a:solidFill>
                  <a:schemeClr val="tx1"/>
                </a:solidFill>
                <a:latin typeface="Verdana" charset="0"/>
                <a:ea typeface="ＭＳ Ｐゴシック" charset="0"/>
              </a:defRPr>
            </a:lvl5pPr>
            <a:lvl6pPr marL="2514600" indent="-228600" eaLnBrk="0" fontAlgn="base" hangingPunct="0">
              <a:spcBef>
                <a:spcPct val="0"/>
              </a:spcBef>
              <a:spcAft>
                <a:spcPct val="0"/>
              </a:spcAft>
              <a:defRPr sz="1200" i="1">
                <a:solidFill>
                  <a:schemeClr val="tx1"/>
                </a:solidFill>
                <a:latin typeface="Verdana" charset="0"/>
                <a:ea typeface="ＭＳ Ｐゴシック" charset="0"/>
              </a:defRPr>
            </a:lvl6pPr>
            <a:lvl7pPr marL="2971800" indent="-228600" eaLnBrk="0" fontAlgn="base" hangingPunct="0">
              <a:spcBef>
                <a:spcPct val="0"/>
              </a:spcBef>
              <a:spcAft>
                <a:spcPct val="0"/>
              </a:spcAft>
              <a:defRPr sz="1200" i="1">
                <a:solidFill>
                  <a:schemeClr val="tx1"/>
                </a:solidFill>
                <a:latin typeface="Verdana" charset="0"/>
                <a:ea typeface="ＭＳ Ｐゴシック" charset="0"/>
              </a:defRPr>
            </a:lvl7pPr>
            <a:lvl8pPr marL="3429000" indent="-228600" eaLnBrk="0" fontAlgn="base" hangingPunct="0">
              <a:spcBef>
                <a:spcPct val="0"/>
              </a:spcBef>
              <a:spcAft>
                <a:spcPct val="0"/>
              </a:spcAft>
              <a:defRPr sz="1200" i="1">
                <a:solidFill>
                  <a:schemeClr val="tx1"/>
                </a:solidFill>
                <a:latin typeface="Verdana" charset="0"/>
                <a:ea typeface="ＭＳ Ｐゴシック" charset="0"/>
              </a:defRPr>
            </a:lvl8pPr>
            <a:lvl9pPr marL="3886200" indent="-228600" eaLnBrk="0" fontAlgn="base" hangingPunct="0">
              <a:spcBef>
                <a:spcPct val="0"/>
              </a:spcBef>
              <a:spcAft>
                <a:spcPct val="0"/>
              </a:spcAft>
              <a:defRPr sz="1200" i="1">
                <a:solidFill>
                  <a:schemeClr val="tx1"/>
                </a:solidFill>
                <a:latin typeface="Verdana" charset="0"/>
                <a:ea typeface="ＭＳ Ｐゴシック" charset="0"/>
              </a:defRPr>
            </a:lvl9pPr>
          </a:lstStyle>
          <a:p>
            <a:r>
              <a:rPr lang="en-US" i="0"/>
              <a:t>foliaci</a:t>
            </a:r>
            <a:r>
              <a:rPr lang="en-US" altLang="ja-JP" i="0"/>
              <a:t>ón (S</a:t>
            </a:r>
            <a:r>
              <a:rPr lang="en-US" altLang="ja-JP" i="0" baseline="-25000"/>
              <a:t>m</a:t>
            </a:r>
            <a:r>
              <a:rPr lang="en-US" altLang="ja-JP" i="0"/>
              <a:t>)</a:t>
            </a:r>
            <a:endParaRPr lang="en-US" i="0"/>
          </a:p>
        </p:txBody>
      </p:sp>
      <p:sp>
        <p:nvSpPr>
          <p:cNvPr id="81925" name="Line 6"/>
          <p:cNvSpPr>
            <a:spLocks noChangeShapeType="1"/>
          </p:cNvSpPr>
          <p:nvPr/>
        </p:nvSpPr>
        <p:spPr bwMode="auto">
          <a:xfrm flipV="1">
            <a:off x="7658100" y="3195638"/>
            <a:ext cx="698500" cy="1435100"/>
          </a:xfrm>
          <a:prstGeom prst="line">
            <a:avLst/>
          </a:prstGeom>
          <a:noFill/>
          <a:ln w="38100">
            <a:solidFill>
              <a:srgbClr val="EF1818"/>
            </a:solidFill>
            <a:round/>
            <a:headEnd/>
            <a:tailEnd/>
          </a:ln>
          <a:extLst>
            <a:ext uri="{909E8E84-426E-40dd-AFC4-6F175D3DCCD1}">
              <a14:hiddenFill xmlns:a14="http://schemas.microsoft.com/office/drawing/2010/main">
                <a:noFill/>
              </a14:hiddenFill>
            </a:ext>
          </a:extLst>
        </p:spPr>
        <p:txBody>
          <a:bodyPr wrap="none" anchor="ctr"/>
          <a:lstStyle/>
          <a:p>
            <a:endParaRPr lang="es-ES_tradnl"/>
          </a:p>
        </p:txBody>
      </p:sp>
      <p:sp>
        <p:nvSpPr>
          <p:cNvPr id="81926" name="Line 7"/>
          <p:cNvSpPr>
            <a:spLocks noChangeShapeType="1"/>
          </p:cNvSpPr>
          <p:nvPr/>
        </p:nvSpPr>
        <p:spPr bwMode="auto">
          <a:xfrm>
            <a:off x="7696200" y="3170238"/>
            <a:ext cx="215900" cy="228600"/>
          </a:xfrm>
          <a:prstGeom prst="line">
            <a:avLst/>
          </a:prstGeom>
          <a:noFill/>
          <a:ln w="38100">
            <a:solidFill>
              <a:srgbClr val="EF1818"/>
            </a:solidFill>
            <a:round/>
            <a:headEnd/>
            <a:tailEnd/>
          </a:ln>
          <a:extLst>
            <a:ext uri="{909E8E84-426E-40dd-AFC4-6F175D3DCCD1}">
              <a14:hiddenFill xmlns:a14="http://schemas.microsoft.com/office/drawing/2010/main">
                <a:noFill/>
              </a14:hiddenFill>
            </a:ext>
          </a:extLst>
        </p:spPr>
        <p:txBody>
          <a:bodyPr wrap="none" anchor="ctr"/>
          <a:lstStyle/>
          <a:p>
            <a:endParaRPr lang="es-ES_tradnl"/>
          </a:p>
        </p:txBody>
      </p:sp>
      <p:sp>
        <p:nvSpPr>
          <p:cNvPr id="81927" name="Line 8"/>
          <p:cNvSpPr>
            <a:spLocks noChangeShapeType="1"/>
          </p:cNvSpPr>
          <p:nvPr/>
        </p:nvSpPr>
        <p:spPr bwMode="auto">
          <a:xfrm>
            <a:off x="8064500" y="4046538"/>
            <a:ext cx="406400" cy="508000"/>
          </a:xfrm>
          <a:prstGeom prst="line">
            <a:avLst/>
          </a:prstGeom>
          <a:noFill/>
          <a:ln w="38100">
            <a:solidFill>
              <a:srgbClr val="EF1818"/>
            </a:solidFill>
            <a:round/>
            <a:headEnd/>
            <a:tailEnd/>
          </a:ln>
          <a:extLst>
            <a:ext uri="{909E8E84-426E-40dd-AFC4-6F175D3DCCD1}">
              <a14:hiddenFill xmlns:a14="http://schemas.microsoft.com/office/drawing/2010/main">
                <a:noFill/>
              </a14:hiddenFill>
            </a:ext>
          </a:extLst>
        </p:spPr>
        <p:txBody>
          <a:bodyPr wrap="none" anchor="ctr"/>
          <a:lstStyle/>
          <a:p>
            <a:endParaRPr lang="es-ES_tradnl"/>
          </a:p>
        </p:txBody>
      </p:sp>
      <p:sp>
        <p:nvSpPr>
          <p:cNvPr id="81928" name="Line 9"/>
          <p:cNvSpPr>
            <a:spLocks noChangeShapeType="1"/>
          </p:cNvSpPr>
          <p:nvPr/>
        </p:nvSpPr>
        <p:spPr bwMode="auto">
          <a:xfrm>
            <a:off x="5359400" y="3208338"/>
            <a:ext cx="368300" cy="431800"/>
          </a:xfrm>
          <a:prstGeom prst="line">
            <a:avLst/>
          </a:prstGeom>
          <a:noFill/>
          <a:ln w="38100">
            <a:solidFill>
              <a:srgbClr val="EF1818"/>
            </a:solidFill>
            <a:round/>
            <a:headEnd/>
            <a:tailEnd/>
          </a:ln>
          <a:extLst>
            <a:ext uri="{909E8E84-426E-40dd-AFC4-6F175D3DCCD1}">
              <a14:hiddenFill xmlns:a14="http://schemas.microsoft.com/office/drawing/2010/main">
                <a:noFill/>
              </a14:hiddenFill>
            </a:ext>
          </a:extLst>
        </p:spPr>
        <p:txBody>
          <a:bodyPr wrap="none" anchor="ctr"/>
          <a:lstStyle/>
          <a:p>
            <a:endParaRPr lang="es-ES_tradnl"/>
          </a:p>
        </p:txBody>
      </p:sp>
      <p:sp>
        <p:nvSpPr>
          <p:cNvPr id="81929" name="Line 10"/>
          <p:cNvSpPr>
            <a:spLocks noChangeShapeType="1"/>
          </p:cNvSpPr>
          <p:nvPr/>
        </p:nvSpPr>
        <p:spPr bwMode="auto">
          <a:xfrm flipH="1">
            <a:off x="5753100" y="3132138"/>
            <a:ext cx="279400" cy="546100"/>
          </a:xfrm>
          <a:prstGeom prst="line">
            <a:avLst/>
          </a:prstGeom>
          <a:noFill/>
          <a:ln w="38100">
            <a:solidFill>
              <a:srgbClr val="EF1818"/>
            </a:solidFill>
            <a:round/>
            <a:headEnd/>
            <a:tailEnd/>
          </a:ln>
          <a:extLst>
            <a:ext uri="{909E8E84-426E-40dd-AFC4-6F175D3DCCD1}">
              <a14:hiddenFill xmlns:a14="http://schemas.microsoft.com/office/drawing/2010/main">
                <a:noFill/>
              </a14:hiddenFill>
            </a:ext>
          </a:extLst>
        </p:spPr>
        <p:txBody>
          <a:bodyPr wrap="none" anchor="ctr"/>
          <a:lstStyle/>
          <a:p>
            <a:endParaRPr lang="es-ES_tradnl"/>
          </a:p>
        </p:txBody>
      </p:sp>
      <p:sp>
        <p:nvSpPr>
          <p:cNvPr id="81930" name="Line 11"/>
          <p:cNvSpPr>
            <a:spLocks noChangeShapeType="1"/>
          </p:cNvSpPr>
          <p:nvPr/>
        </p:nvSpPr>
        <p:spPr bwMode="auto">
          <a:xfrm flipV="1">
            <a:off x="5511800" y="4135438"/>
            <a:ext cx="241300" cy="495300"/>
          </a:xfrm>
          <a:prstGeom prst="line">
            <a:avLst/>
          </a:prstGeom>
          <a:noFill/>
          <a:ln w="38100">
            <a:solidFill>
              <a:srgbClr val="EF1818"/>
            </a:solidFill>
            <a:round/>
            <a:headEnd/>
            <a:tailEnd/>
          </a:ln>
          <a:extLst>
            <a:ext uri="{909E8E84-426E-40dd-AFC4-6F175D3DCCD1}">
              <a14:hiddenFill xmlns:a14="http://schemas.microsoft.com/office/drawing/2010/main">
                <a:noFill/>
              </a14:hiddenFill>
            </a:ext>
          </a:extLst>
        </p:spPr>
        <p:txBody>
          <a:bodyPr wrap="none" anchor="ctr"/>
          <a:lstStyle/>
          <a:p>
            <a:endParaRPr lang="es-ES_tradnl"/>
          </a:p>
        </p:txBody>
      </p:sp>
      <p:sp>
        <p:nvSpPr>
          <p:cNvPr id="81931" name="Line 12"/>
          <p:cNvSpPr>
            <a:spLocks noChangeShapeType="1"/>
          </p:cNvSpPr>
          <p:nvPr/>
        </p:nvSpPr>
        <p:spPr bwMode="auto">
          <a:xfrm>
            <a:off x="5816600" y="4389438"/>
            <a:ext cx="177800" cy="139700"/>
          </a:xfrm>
          <a:prstGeom prst="line">
            <a:avLst/>
          </a:prstGeom>
          <a:noFill/>
          <a:ln w="38100">
            <a:solidFill>
              <a:srgbClr val="EF1818"/>
            </a:solidFill>
            <a:round/>
            <a:headEnd/>
            <a:tailEnd/>
          </a:ln>
          <a:extLst>
            <a:ext uri="{909E8E84-426E-40dd-AFC4-6F175D3DCCD1}">
              <a14:hiddenFill xmlns:a14="http://schemas.microsoft.com/office/drawing/2010/main">
                <a:noFill/>
              </a14:hiddenFill>
            </a:ext>
          </a:extLst>
        </p:spPr>
        <p:txBody>
          <a:bodyPr wrap="none" anchor="ctr"/>
          <a:lstStyle/>
          <a:p>
            <a:endParaRPr lang="es-ES_tradnl"/>
          </a:p>
        </p:txBody>
      </p:sp>
      <p:sp>
        <p:nvSpPr>
          <p:cNvPr id="81932" name="Line 13"/>
          <p:cNvSpPr>
            <a:spLocks noChangeShapeType="1"/>
          </p:cNvSpPr>
          <p:nvPr/>
        </p:nvSpPr>
        <p:spPr bwMode="auto">
          <a:xfrm flipV="1">
            <a:off x="5753100" y="3678238"/>
            <a:ext cx="25400" cy="482600"/>
          </a:xfrm>
          <a:prstGeom prst="line">
            <a:avLst/>
          </a:prstGeom>
          <a:noFill/>
          <a:ln w="38100">
            <a:solidFill>
              <a:srgbClr val="EF1818"/>
            </a:solidFill>
            <a:round/>
            <a:headEnd/>
            <a:tailEnd/>
          </a:ln>
          <a:extLst>
            <a:ext uri="{909E8E84-426E-40dd-AFC4-6F175D3DCCD1}">
              <a14:hiddenFill xmlns:a14="http://schemas.microsoft.com/office/drawing/2010/main">
                <a:noFill/>
              </a14:hiddenFill>
            </a:ext>
          </a:extLst>
        </p:spPr>
        <p:txBody>
          <a:bodyPr wrap="none" anchor="ctr"/>
          <a:lstStyle/>
          <a:p>
            <a:endParaRPr lang="es-ES_tradnl"/>
          </a:p>
        </p:txBody>
      </p:sp>
      <p:sp>
        <p:nvSpPr>
          <p:cNvPr id="81933" name="Line 14"/>
          <p:cNvSpPr>
            <a:spLocks noChangeShapeType="1"/>
          </p:cNvSpPr>
          <p:nvPr/>
        </p:nvSpPr>
        <p:spPr bwMode="auto">
          <a:xfrm flipV="1">
            <a:off x="3187700" y="3360738"/>
            <a:ext cx="457200" cy="1143000"/>
          </a:xfrm>
          <a:prstGeom prst="line">
            <a:avLst/>
          </a:prstGeom>
          <a:noFill/>
          <a:ln w="38100">
            <a:solidFill>
              <a:srgbClr val="EF1818"/>
            </a:solidFill>
            <a:round/>
            <a:headEnd/>
            <a:tailEnd/>
          </a:ln>
          <a:extLst>
            <a:ext uri="{909E8E84-426E-40dd-AFC4-6F175D3DCCD1}">
              <a14:hiddenFill xmlns:a14="http://schemas.microsoft.com/office/drawing/2010/main">
                <a:noFill/>
              </a14:hiddenFill>
            </a:ext>
          </a:extLst>
        </p:spPr>
        <p:txBody>
          <a:bodyPr wrap="none" anchor="ctr"/>
          <a:lstStyle/>
          <a:p>
            <a:endParaRPr lang="es-ES_tradnl"/>
          </a:p>
        </p:txBody>
      </p:sp>
      <p:sp>
        <p:nvSpPr>
          <p:cNvPr id="81934" name="Line 15"/>
          <p:cNvSpPr>
            <a:spLocks noChangeShapeType="1"/>
          </p:cNvSpPr>
          <p:nvPr/>
        </p:nvSpPr>
        <p:spPr bwMode="auto">
          <a:xfrm flipV="1">
            <a:off x="3670300" y="3195638"/>
            <a:ext cx="266700" cy="165100"/>
          </a:xfrm>
          <a:prstGeom prst="line">
            <a:avLst/>
          </a:prstGeom>
          <a:noFill/>
          <a:ln w="38100">
            <a:solidFill>
              <a:srgbClr val="EF1818"/>
            </a:solidFill>
            <a:round/>
            <a:headEnd/>
            <a:tailEnd/>
          </a:ln>
          <a:extLst>
            <a:ext uri="{909E8E84-426E-40dd-AFC4-6F175D3DCCD1}">
              <a14:hiddenFill xmlns:a14="http://schemas.microsoft.com/office/drawing/2010/main">
                <a:noFill/>
              </a14:hiddenFill>
            </a:ext>
          </a:extLst>
        </p:spPr>
        <p:txBody>
          <a:bodyPr wrap="none" anchor="ctr"/>
          <a:lstStyle/>
          <a:p>
            <a:endParaRPr lang="es-ES_tradnl"/>
          </a:p>
        </p:txBody>
      </p:sp>
      <p:sp>
        <p:nvSpPr>
          <p:cNvPr id="81935" name="Line 16"/>
          <p:cNvSpPr>
            <a:spLocks noChangeShapeType="1"/>
          </p:cNvSpPr>
          <p:nvPr/>
        </p:nvSpPr>
        <p:spPr bwMode="auto">
          <a:xfrm flipH="1" flipV="1">
            <a:off x="3340100" y="3182938"/>
            <a:ext cx="304800" cy="190500"/>
          </a:xfrm>
          <a:prstGeom prst="line">
            <a:avLst/>
          </a:prstGeom>
          <a:noFill/>
          <a:ln w="38100">
            <a:solidFill>
              <a:srgbClr val="EF1818"/>
            </a:solidFill>
            <a:round/>
            <a:headEnd/>
            <a:tailEnd/>
          </a:ln>
          <a:extLst>
            <a:ext uri="{909E8E84-426E-40dd-AFC4-6F175D3DCCD1}">
              <a14:hiddenFill xmlns:a14="http://schemas.microsoft.com/office/drawing/2010/main">
                <a:noFill/>
              </a14:hiddenFill>
            </a:ext>
          </a:extLst>
        </p:spPr>
        <p:txBody>
          <a:bodyPr wrap="none" anchor="ctr"/>
          <a:lstStyle/>
          <a:p>
            <a:endParaRPr lang="es-ES_tradnl"/>
          </a:p>
        </p:txBody>
      </p:sp>
      <p:sp>
        <p:nvSpPr>
          <p:cNvPr id="81936" name="Line 17"/>
          <p:cNvSpPr>
            <a:spLocks noChangeShapeType="1"/>
          </p:cNvSpPr>
          <p:nvPr/>
        </p:nvSpPr>
        <p:spPr bwMode="auto">
          <a:xfrm>
            <a:off x="3517900" y="4491038"/>
            <a:ext cx="127000" cy="63500"/>
          </a:xfrm>
          <a:prstGeom prst="line">
            <a:avLst/>
          </a:prstGeom>
          <a:noFill/>
          <a:ln w="38100">
            <a:solidFill>
              <a:srgbClr val="EF1818"/>
            </a:solidFill>
            <a:round/>
            <a:headEnd/>
            <a:tailEnd/>
          </a:ln>
          <a:extLst>
            <a:ext uri="{909E8E84-426E-40dd-AFC4-6F175D3DCCD1}">
              <a14:hiddenFill xmlns:a14="http://schemas.microsoft.com/office/drawing/2010/main">
                <a:noFill/>
              </a14:hiddenFill>
            </a:ext>
          </a:extLst>
        </p:spPr>
        <p:txBody>
          <a:bodyPr wrap="none" anchor="ctr"/>
          <a:lstStyle/>
          <a:p>
            <a:endParaRPr lang="es-ES_tradnl"/>
          </a:p>
        </p:txBody>
      </p:sp>
      <p:sp>
        <p:nvSpPr>
          <p:cNvPr id="81937" name="Line 18"/>
          <p:cNvSpPr>
            <a:spLocks noChangeShapeType="1"/>
          </p:cNvSpPr>
          <p:nvPr/>
        </p:nvSpPr>
        <p:spPr bwMode="auto">
          <a:xfrm>
            <a:off x="914400" y="3170238"/>
            <a:ext cx="342900" cy="342900"/>
          </a:xfrm>
          <a:prstGeom prst="line">
            <a:avLst/>
          </a:prstGeom>
          <a:noFill/>
          <a:ln w="38100">
            <a:solidFill>
              <a:srgbClr val="EF1818"/>
            </a:solidFill>
            <a:round/>
            <a:headEnd/>
            <a:tailEnd/>
          </a:ln>
          <a:extLst>
            <a:ext uri="{909E8E84-426E-40dd-AFC4-6F175D3DCCD1}">
              <a14:hiddenFill xmlns:a14="http://schemas.microsoft.com/office/drawing/2010/main">
                <a:noFill/>
              </a14:hiddenFill>
            </a:ext>
          </a:extLst>
        </p:spPr>
        <p:txBody>
          <a:bodyPr wrap="none" anchor="ctr"/>
          <a:lstStyle/>
          <a:p>
            <a:endParaRPr lang="es-ES_tradnl"/>
          </a:p>
        </p:txBody>
      </p:sp>
      <p:sp>
        <p:nvSpPr>
          <p:cNvPr id="81938" name="Line 19"/>
          <p:cNvSpPr>
            <a:spLocks noChangeShapeType="1"/>
          </p:cNvSpPr>
          <p:nvPr/>
        </p:nvSpPr>
        <p:spPr bwMode="auto">
          <a:xfrm flipH="1">
            <a:off x="1384300" y="3271838"/>
            <a:ext cx="381000" cy="215900"/>
          </a:xfrm>
          <a:prstGeom prst="line">
            <a:avLst/>
          </a:prstGeom>
          <a:noFill/>
          <a:ln w="38100">
            <a:solidFill>
              <a:srgbClr val="EF1818"/>
            </a:solidFill>
            <a:round/>
            <a:headEnd/>
            <a:tailEnd/>
          </a:ln>
          <a:extLst>
            <a:ext uri="{909E8E84-426E-40dd-AFC4-6F175D3DCCD1}">
              <a14:hiddenFill xmlns:a14="http://schemas.microsoft.com/office/drawing/2010/main">
                <a:noFill/>
              </a14:hiddenFill>
            </a:ext>
          </a:extLst>
        </p:spPr>
        <p:txBody>
          <a:bodyPr wrap="none" anchor="ctr"/>
          <a:lstStyle/>
          <a:p>
            <a:endParaRPr lang="es-ES_tradnl"/>
          </a:p>
        </p:txBody>
      </p:sp>
      <p:sp>
        <p:nvSpPr>
          <p:cNvPr id="81939" name="Line 20"/>
          <p:cNvSpPr>
            <a:spLocks noChangeShapeType="1"/>
          </p:cNvSpPr>
          <p:nvPr/>
        </p:nvSpPr>
        <p:spPr bwMode="auto">
          <a:xfrm flipH="1">
            <a:off x="1181100" y="3513138"/>
            <a:ext cx="127000" cy="660400"/>
          </a:xfrm>
          <a:prstGeom prst="line">
            <a:avLst/>
          </a:prstGeom>
          <a:noFill/>
          <a:ln w="38100">
            <a:solidFill>
              <a:srgbClr val="EF1818"/>
            </a:solidFill>
            <a:round/>
            <a:headEnd/>
            <a:tailEnd/>
          </a:ln>
          <a:extLst>
            <a:ext uri="{909E8E84-426E-40dd-AFC4-6F175D3DCCD1}">
              <a14:hiddenFill xmlns:a14="http://schemas.microsoft.com/office/drawing/2010/main">
                <a:noFill/>
              </a14:hiddenFill>
            </a:ext>
          </a:extLst>
        </p:spPr>
        <p:txBody>
          <a:bodyPr wrap="none" anchor="ctr"/>
          <a:lstStyle/>
          <a:p>
            <a:endParaRPr lang="es-ES_tradnl"/>
          </a:p>
        </p:txBody>
      </p:sp>
      <p:sp>
        <p:nvSpPr>
          <p:cNvPr id="81940" name="Line 21"/>
          <p:cNvSpPr>
            <a:spLocks noChangeShapeType="1"/>
          </p:cNvSpPr>
          <p:nvPr/>
        </p:nvSpPr>
        <p:spPr bwMode="auto">
          <a:xfrm>
            <a:off x="1257300" y="4237038"/>
            <a:ext cx="393700" cy="355600"/>
          </a:xfrm>
          <a:prstGeom prst="line">
            <a:avLst/>
          </a:prstGeom>
          <a:noFill/>
          <a:ln w="38100">
            <a:solidFill>
              <a:srgbClr val="EF1818"/>
            </a:solidFill>
            <a:round/>
            <a:headEnd/>
            <a:tailEnd/>
          </a:ln>
          <a:extLst>
            <a:ext uri="{909E8E84-426E-40dd-AFC4-6F175D3DCCD1}">
              <a14:hiddenFill xmlns:a14="http://schemas.microsoft.com/office/drawing/2010/main">
                <a:noFill/>
              </a14:hiddenFill>
            </a:ext>
          </a:extLst>
        </p:spPr>
        <p:txBody>
          <a:bodyPr wrap="none" anchor="ctr"/>
          <a:lstStyle/>
          <a:p>
            <a:endParaRPr lang="es-ES_tradnl"/>
          </a:p>
        </p:txBody>
      </p:sp>
      <p:sp>
        <p:nvSpPr>
          <p:cNvPr id="81941" name="Line 22"/>
          <p:cNvSpPr>
            <a:spLocks noChangeShapeType="1"/>
          </p:cNvSpPr>
          <p:nvPr/>
        </p:nvSpPr>
        <p:spPr bwMode="auto">
          <a:xfrm flipH="1">
            <a:off x="812800" y="4198938"/>
            <a:ext cx="368300" cy="292100"/>
          </a:xfrm>
          <a:prstGeom prst="line">
            <a:avLst/>
          </a:prstGeom>
          <a:noFill/>
          <a:ln w="38100">
            <a:solidFill>
              <a:srgbClr val="EF1818"/>
            </a:solidFill>
            <a:round/>
            <a:headEnd/>
            <a:tailEnd/>
          </a:ln>
          <a:extLst>
            <a:ext uri="{909E8E84-426E-40dd-AFC4-6F175D3DCCD1}">
              <a14:hiddenFill xmlns:a14="http://schemas.microsoft.com/office/drawing/2010/main">
                <a:noFill/>
              </a14:hiddenFill>
            </a:ext>
          </a:extLst>
        </p:spPr>
        <p:txBody>
          <a:bodyPr wrap="none" anchor="ctr"/>
          <a:lstStyle/>
          <a:p>
            <a:endParaRPr lang="es-ES_tradnl"/>
          </a:p>
        </p:txBody>
      </p:sp>
      <p:pic>
        <p:nvPicPr>
          <p:cNvPr id="81942" name="Picture 23" descr="Fig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30438" y="260350"/>
            <a:ext cx="4283075" cy="187483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81943" name="Text Box 24"/>
          <p:cNvSpPr txBox="1">
            <a:spLocks noChangeArrowheads="1"/>
          </p:cNvSpPr>
          <p:nvPr/>
        </p:nvSpPr>
        <p:spPr bwMode="auto">
          <a:xfrm>
            <a:off x="4294188" y="2152650"/>
            <a:ext cx="1789112"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200" i="1">
                <a:solidFill>
                  <a:schemeClr val="tx1"/>
                </a:solidFill>
                <a:latin typeface="Verdana" charset="0"/>
                <a:ea typeface="ＭＳ Ｐゴシック" charset="0"/>
                <a:cs typeface="ＭＳ Ｐゴシック" charset="0"/>
              </a:defRPr>
            </a:lvl1pPr>
            <a:lvl2pPr marL="742950" indent="-285750">
              <a:defRPr sz="1200" i="1">
                <a:solidFill>
                  <a:schemeClr val="tx1"/>
                </a:solidFill>
                <a:latin typeface="Verdana" charset="0"/>
                <a:ea typeface="ＭＳ Ｐゴシック" charset="0"/>
              </a:defRPr>
            </a:lvl2pPr>
            <a:lvl3pPr marL="1143000" indent="-228600">
              <a:defRPr sz="1200" i="1">
                <a:solidFill>
                  <a:schemeClr val="tx1"/>
                </a:solidFill>
                <a:latin typeface="Verdana" charset="0"/>
                <a:ea typeface="ＭＳ Ｐゴシック" charset="0"/>
              </a:defRPr>
            </a:lvl3pPr>
            <a:lvl4pPr marL="1600200" indent="-228600">
              <a:defRPr sz="1200" i="1">
                <a:solidFill>
                  <a:schemeClr val="tx1"/>
                </a:solidFill>
                <a:latin typeface="Verdana" charset="0"/>
                <a:ea typeface="ＭＳ Ｐゴシック" charset="0"/>
              </a:defRPr>
            </a:lvl4pPr>
            <a:lvl5pPr marL="2057400" indent="-228600">
              <a:defRPr sz="1200" i="1">
                <a:solidFill>
                  <a:schemeClr val="tx1"/>
                </a:solidFill>
                <a:latin typeface="Verdana" charset="0"/>
                <a:ea typeface="ＭＳ Ｐゴシック" charset="0"/>
              </a:defRPr>
            </a:lvl5pPr>
            <a:lvl6pPr marL="2514600" indent="-228600" eaLnBrk="0" fontAlgn="base" hangingPunct="0">
              <a:spcBef>
                <a:spcPct val="0"/>
              </a:spcBef>
              <a:spcAft>
                <a:spcPct val="0"/>
              </a:spcAft>
              <a:defRPr sz="1200" i="1">
                <a:solidFill>
                  <a:schemeClr val="tx1"/>
                </a:solidFill>
                <a:latin typeface="Verdana" charset="0"/>
                <a:ea typeface="ＭＳ Ｐゴシック" charset="0"/>
              </a:defRPr>
            </a:lvl6pPr>
            <a:lvl7pPr marL="2971800" indent="-228600" eaLnBrk="0" fontAlgn="base" hangingPunct="0">
              <a:spcBef>
                <a:spcPct val="0"/>
              </a:spcBef>
              <a:spcAft>
                <a:spcPct val="0"/>
              </a:spcAft>
              <a:defRPr sz="1200" i="1">
                <a:solidFill>
                  <a:schemeClr val="tx1"/>
                </a:solidFill>
                <a:latin typeface="Verdana" charset="0"/>
                <a:ea typeface="ＭＳ Ｐゴシック" charset="0"/>
              </a:defRPr>
            </a:lvl7pPr>
            <a:lvl8pPr marL="3429000" indent="-228600" eaLnBrk="0" fontAlgn="base" hangingPunct="0">
              <a:spcBef>
                <a:spcPct val="0"/>
              </a:spcBef>
              <a:spcAft>
                <a:spcPct val="0"/>
              </a:spcAft>
              <a:defRPr sz="1200" i="1">
                <a:solidFill>
                  <a:schemeClr val="tx1"/>
                </a:solidFill>
                <a:latin typeface="Verdana" charset="0"/>
                <a:ea typeface="ＭＳ Ｐゴシック" charset="0"/>
              </a:defRPr>
            </a:lvl8pPr>
            <a:lvl9pPr marL="3886200" indent="-228600" eaLnBrk="0" fontAlgn="base" hangingPunct="0">
              <a:spcBef>
                <a:spcPct val="0"/>
              </a:spcBef>
              <a:spcAft>
                <a:spcPct val="0"/>
              </a:spcAft>
              <a:defRPr sz="1200" i="1">
                <a:solidFill>
                  <a:schemeClr val="tx1"/>
                </a:solidFill>
                <a:latin typeface="Verdana" charset="0"/>
                <a:ea typeface="ＭＳ Ｐゴシック" charset="0"/>
              </a:defRPr>
            </a:lvl9pPr>
          </a:lstStyle>
          <a:p>
            <a:r>
              <a:rPr lang="en-US" sz="900">
                <a:solidFill>
                  <a:srgbClr val="ED181E"/>
                </a:solidFill>
              </a:rPr>
              <a:t>Passchier &amp; Trouw Fig. 4.44</a:t>
            </a:r>
          </a:p>
        </p:txBody>
      </p:sp>
      <p:sp>
        <p:nvSpPr>
          <p:cNvPr id="81944" name="Line 26"/>
          <p:cNvSpPr>
            <a:spLocks noChangeShapeType="1"/>
          </p:cNvSpPr>
          <p:nvPr/>
        </p:nvSpPr>
        <p:spPr bwMode="auto">
          <a:xfrm>
            <a:off x="3454400" y="981075"/>
            <a:ext cx="1616075" cy="0"/>
          </a:xfrm>
          <a:prstGeom prst="line">
            <a:avLst/>
          </a:prstGeom>
          <a:noFill/>
          <a:ln w="9525">
            <a:solidFill>
              <a:srgbClr val="ED181E"/>
            </a:solidFill>
            <a:round/>
            <a:headEnd/>
            <a:tailEnd/>
          </a:ln>
          <a:extLst>
            <a:ext uri="{909E8E84-426E-40dd-AFC4-6F175D3DCCD1}">
              <a14:hiddenFill xmlns:a14="http://schemas.microsoft.com/office/drawing/2010/main">
                <a:noFill/>
              </a14:hiddenFill>
            </a:ext>
          </a:extLst>
        </p:spPr>
        <p:txBody>
          <a:bodyPr wrap="none" anchor="ctr"/>
          <a:lstStyle/>
          <a:p>
            <a:endParaRPr lang="es-ES_tradnl"/>
          </a:p>
        </p:txBody>
      </p:sp>
      <p:sp>
        <p:nvSpPr>
          <p:cNvPr id="81945" name="Text Box 27"/>
          <p:cNvSpPr txBox="1">
            <a:spLocks noChangeArrowheads="1"/>
          </p:cNvSpPr>
          <p:nvPr/>
        </p:nvSpPr>
        <p:spPr bwMode="auto">
          <a:xfrm>
            <a:off x="6570663" y="485775"/>
            <a:ext cx="105727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200" i="1">
                <a:solidFill>
                  <a:schemeClr val="tx1"/>
                </a:solidFill>
                <a:latin typeface="Verdana" charset="0"/>
                <a:ea typeface="ＭＳ Ｐゴシック" charset="0"/>
                <a:cs typeface="ＭＳ Ｐゴシック" charset="0"/>
              </a:defRPr>
            </a:lvl1pPr>
            <a:lvl2pPr marL="742950" indent="-285750">
              <a:defRPr sz="1200" i="1">
                <a:solidFill>
                  <a:schemeClr val="tx1"/>
                </a:solidFill>
                <a:latin typeface="Verdana" charset="0"/>
                <a:ea typeface="ＭＳ Ｐゴシック" charset="0"/>
              </a:defRPr>
            </a:lvl2pPr>
            <a:lvl3pPr marL="1143000" indent="-228600">
              <a:defRPr sz="1200" i="1">
                <a:solidFill>
                  <a:schemeClr val="tx1"/>
                </a:solidFill>
                <a:latin typeface="Verdana" charset="0"/>
                <a:ea typeface="ＭＳ Ｐゴシック" charset="0"/>
              </a:defRPr>
            </a:lvl3pPr>
            <a:lvl4pPr marL="1600200" indent="-228600">
              <a:defRPr sz="1200" i="1">
                <a:solidFill>
                  <a:schemeClr val="tx1"/>
                </a:solidFill>
                <a:latin typeface="Verdana" charset="0"/>
                <a:ea typeface="ＭＳ Ｐゴシック" charset="0"/>
              </a:defRPr>
            </a:lvl4pPr>
            <a:lvl5pPr marL="2057400" indent="-228600">
              <a:defRPr sz="1200" i="1">
                <a:solidFill>
                  <a:schemeClr val="tx1"/>
                </a:solidFill>
                <a:latin typeface="Verdana" charset="0"/>
                <a:ea typeface="ＭＳ Ｐゴシック" charset="0"/>
              </a:defRPr>
            </a:lvl5pPr>
            <a:lvl6pPr marL="2514600" indent="-228600" eaLnBrk="0" fontAlgn="base" hangingPunct="0">
              <a:spcBef>
                <a:spcPct val="0"/>
              </a:spcBef>
              <a:spcAft>
                <a:spcPct val="0"/>
              </a:spcAft>
              <a:defRPr sz="1200" i="1">
                <a:solidFill>
                  <a:schemeClr val="tx1"/>
                </a:solidFill>
                <a:latin typeface="Verdana" charset="0"/>
                <a:ea typeface="ＭＳ Ｐゴシック" charset="0"/>
              </a:defRPr>
            </a:lvl6pPr>
            <a:lvl7pPr marL="2971800" indent="-228600" eaLnBrk="0" fontAlgn="base" hangingPunct="0">
              <a:spcBef>
                <a:spcPct val="0"/>
              </a:spcBef>
              <a:spcAft>
                <a:spcPct val="0"/>
              </a:spcAft>
              <a:defRPr sz="1200" i="1">
                <a:solidFill>
                  <a:schemeClr val="tx1"/>
                </a:solidFill>
                <a:latin typeface="Verdana" charset="0"/>
                <a:ea typeface="ＭＳ Ｐゴシック" charset="0"/>
              </a:defRPr>
            </a:lvl7pPr>
            <a:lvl8pPr marL="3429000" indent="-228600" eaLnBrk="0" fontAlgn="base" hangingPunct="0">
              <a:spcBef>
                <a:spcPct val="0"/>
              </a:spcBef>
              <a:spcAft>
                <a:spcPct val="0"/>
              </a:spcAft>
              <a:defRPr sz="1200" i="1">
                <a:solidFill>
                  <a:schemeClr val="tx1"/>
                </a:solidFill>
                <a:latin typeface="Verdana" charset="0"/>
                <a:ea typeface="ＭＳ Ｐゴシック" charset="0"/>
              </a:defRPr>
            </a:lvl8pPr>
            <a:lvl9pPr marL="3886200" indent="-228600" eaLnBrk="0" fontAlgn="base" hangingPunct="0">
              <a:spcBef>
                <a:spcPct val="0"/>
              </a:spcBef>
              <a:spcAft>
                <a:spcPct val="0"/>
              </a:spcAft>
              <a:defRPr sz="1200" i="1">
                <a:solidFill>
                  <a:schemeClr val="tx1"/>
                </a:solidFill>
                <a:latin typeface="Verdana" charset="0"/>
                <a:ea typeface="ＭＳ Ｐゴシック" charset="0"/>
              </a:defRPr>
            </a:lvl9pPr>
          </a:lstStyle>
          <a:p>
            <a:r>
              <a:rPr lang="en-US" sz="1000">
                <a:solidFill>
                  <a:srgbClr val="ED181E"/>
                </a:solidFill>
              </a:rPr>
              <a:t>plano de flujo</a:t>
            </a:r>
          </a:p>
        </p:txBody>
      </p:sp>
      <p:sp>
        <p:nvSpPr>
          <p:cNvPr id="81946" name="Line 30"/>
          <p:cNvSpPr>
            <a:spLocks noChangeShapeType="1"/>
          </p:cNvSpPr>
          <p:nvPr/>
        </p:nvSpPr>
        <p:spPr bwMode="auto">
          <a:xfrm>
            <a:off x="1770063" y="863600"/>
            <a:ext cx="617537" cy="18573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s-ES_tradnl"/>
          </a:p>
        </p:txBody>
      </p:sp>
      <p:sp>
        <p:nvSpPr>
          <p:cNvPr id="81947" name="Text Box 31"/>
          <p:cNvSpPr txBox="1">
            <a:spLocks noChangeArrowheads="1"/>
          </p:cNvSpPr>
          <p:nvPr/>
        </p:nvSpPr>
        <p:spPr bwMode="auto">
          <a:xfrm>
            <a:off x="1263650" y="671513"/>
            <a:ext cx="70961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200" i="1">
                <a:solidFill>
                  <a:schemeClr val="tx1"/>
                </a:solidFill>
                <a:latin typeface="Verdana" charset="0"/>
                <a:ea typeface="ＭＳ Ｐゴシック" charset="0"/>
                <a:cs typeface="ＭＳ Ｐゴシック" charset="0"/>
              </a:defRPr>
            </a:lvl1pPr>
            <a:lvl2pPr marL="742950" indent="-285750">
              <a:defRPr sz="1200" i="1">
                <a:solidFill>
                  <a:schemeClr val="tx1"/>
                </a:solidFill>
                <a:latin typeface="Verdana" charset="0"/>
                <a:ea typeface="ＭＳ Ｐゴシック" charset="0"/>
              </a:defRPr>
            </a:lvl2pPr>
            <a:lvl3pPr marL="1143000" indent="-228600">
              <a:defRPr sz="1200" i="1">
                <a:solidFill>
                  <a:schemeClr val="tx1"/>
                </a:solidFill>
                <a:latin typeface="Verdana" charset="0"/>
                <a:ea typeface="ＭＳ Ｐゴシック" charset="0"/>
              </a:defRPr>
            </a:lvl3pPr>
            <a:lvl4pPr marL="1600200" indent="-228600">
              <a:defRPr sz="1200" i="1">
                <a:solidFill>
                  <a:schemeClr val="tx1"/>
                </a:solidFill>
                <a:latin typeface="Verdana" charset="0"/>
                <a:ea typeface="ＭＳ Ｐゴシック" charset="0"/>
              </a:defRPr>
            </a:lvl4pPr>
            <a:lvl5pPr marL="2057400" indent="-228600">
              <a:defRPr sz="1200" i="1">
                <a:solidFill>
                  <a:schemeClr val="tx1"/>
                </a:solidFill>
                <a:latin typeface="Verdana" charset="0"/>
                <a:ea typeface="ＭＳ Ｐゴシック" charset="0"/>
              </a:defRPr>
            </a:lvl5pPr>
            <a:lvl6pPr marL="2514600" indent="-228600" eaLnBrk="0" fontAlgn="base" hangingPunct="0">
              <a:spcBef>
                <a:spcPct val="0"/>
              </a:spcBef>
              <a:spcAft>
                <a:spcPct val="0"/>
              </a:spcAft>
              <a:defRPr sz="1200" i="1">
                <a:solidFill>
                  <a:schemeClr val="tx1"/>
                </a:solidFill>
                <a:latin typeface="Verdana" charset="0"/>
                <a:ea typeface="ＭＳ Ｐゴシック" charset="0"/>
              </a:defRPr>
            </a:lvl6pPr>
            <a:lvl7pPr marL="2971800" indent="-228600" eaLnBrk="0" fontAlgn="base" hangingPunct="0">
              <a:spcBef>
                <a:spcPct val="0"/>
              </a:spcBef>
              <a:spcAft>
                <a:spcPct val="0"/>
              </a:spcAft>
              <a:defRPr sz="1200" i="1">
                <a:solidFill>
                  <a:schemeClr val="tx1"/>
                </a:solidFill>
                <a:latin typeface="Verdana" charset="0"/>
                <a:ea typeface="ＭＳ Ｐゴシック" charset="0"/>
              </a:defRPr>
            </a:lvl7pPr>
            <a:lvl8pPr marL="3429000" indent="-228600" eaLnBrk="0" fontAlgn="base" hangingPunct="0">
              <a:spcBef>
                <a:spcPct val="0"/>
              </a:spcBef>
              <a:spcAft>
                <a:spcPct val="0"/>
              </a:spcAft>
              <a:defRPr sz="1200" i="1">
                <a:solidFill>
                  <a:schemeClr val="tx1"/>
                </a:solidFill>
                <a:latin typeface="Verdana" charset="0"/>
                <a:ea typeface="ＭＳ Ｐゴシック" charset="0"/>
              </a:defRPr>
            </a:lvl8pPr>
            <a:lvl9pPr marL="3886200" indent="-228600" eaLnBrk="0" fontAlgn="base" hangingPunct="0">
              <a:spcBef>
                <a:spcPct val="0"/>
              </a:spcBef>
              <a:spcAft>
                <a:spcPct val="0"/>
              </a:spcAft>
              <a:defRPr sz="1200" i="1">
                <a:solidFill>
                  <a:schemeClr val="tx1"/>
                </a:solidFill>
                <a:latin typeface="Verdana" charset="0"/>
                <a:ea typeface="ＭＳ Ｐゴシック" charset="0"/>
              </a:defRPr>
            </a:lvl9pPr>
          </a:lstStyle>
          <a:p>
            <a:r>
              <a:rPr lang="en-US" sz="1000"/>
              <a:t>foliaci</a:t>
            </a:r>
            <a:r>
              <a:rPr lang="en-US" altLang="ja-JP" sz="1000"/>
              <a:t>ón</a:t>
            </a:r>
            <a:endParaRPr lang="en-US" sz="1000"/>
          </a:p>
        </p:txBody>
      </p:sp>
      <p:sp>
        <p:nvSpPr>
          <p:cNvPr id="81948" name="Line 33"/>
          <p:cNvSpPr>
            <a:spLocks noChangeShapeType="1"/>
          </p:cNvSpPr>
          <p:nvPr/>
        </p:nvSpPr>
        <p:spPr bwMode="auto">
          <a:xfrm>
            <a:off x="4021138" y="574675"/>
            <a:ext cx="2614612" cy="0"/>
          </a:xfrm>
          <a:prstGeom prst="line">
            <a:avLst/>
          </a:prstGeom>
          <a:noFill/>
          <a:ln w="9525">
            <a:solidFill>
              <a:srgbClr val="ED181E"/>
            </a:solidFill>
            <a:round/>
            <a:headEnd/>
            <a:tailEnd/>
          </a:ln>
          <a:extLst>
            <a:ext uri="{909E8E84-426E-40dd-AFC4-6F175D3DCCD1}">
              <a14:hiddenFill xmlns:a14="http://schemas.microsoft.com/office/drawing/2010/main">
                <a:noFill/>
              </a14:hiddenFill>
            </a:ext>
          </a:extLst>
        </p:spPr>
        <p:txBody>
          <a:bodyPr wrap="none" anchor="ctr"/>
          <a:lstStyle/>
          <a:p>
            <a:endParaRPr lang="es-ES_tradnl"/>
          </a:p>
        </p:txBody>
      </p:sp>
    </p:spTree>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969" name="Picture 2" descr="Hara1973 sym c_axes by simple shea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2950" y="993775"/>
            <a:ext cx="7797800" cy="2338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3970" name="Text Box 3"/>
          <p:cNvSpPr txBox="1">
            <a:spLocks noChangeArrowheads="1"/>
          </p:cNvSpPr>
          <p:nvPr/>
        </p:nvSpPr>
        <p:spPr bwMode="auto">
          <a:xfrm>
            <a:off x="1152525" y="3176588"/>
            <a:ext cx="6800850" cy="1370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200" i="1">
                <a:solidFill>
                  <a:schemeClr val="tx1"/>
                </a:solidFill>
                <a:latin typeface="Verdana" charset="0"/>
                <a:ea typeface="ＭＳ Ｐゴシック" charset="0"/>
                <a:cs typeface="ＭＳ Ｐゴシック" charset="0"/>
              </a:defRPr>
            </a:lvl1pPr>
            <a:lvl2pPr marL="742950" indent="-285750">
              <a:defRPr sz="1200" i="1">
                <a:solidFill>
                  <a:schemeClr val="tx1"/>
                </a:solidFill>
                <a:latin typeface="Verdana" charset="0"/>
                <a:ea typeface="ＭＳ Ｐゴシック" charset="0"/>
              </a:defRPr>
            </a:lvl2pPr>
            <a:lvl3pPr marL="1143000" indent="-228600">
              <a:defRPr sz="1200" i="1">
                <a:solidFill>
                  <a:schemeClr val="tx1"/>
                </a:solidFill>
                <a:latin typeface="Verdana" charset="0"/>
                <a:ea typeface="ＭＳ Ｐゴシック" charset="0"/>
              </a:defRPr>
            </a:lvl3pPr>
            <a:lvl4pPr marL="1600200" indent="-228600">
              <a:defRPr sz="1200" i="1">
                <a:solidFill>
                  <a:schemeClr val="tx1"/>
                </a:solidFill>
                <a:latin typeface="Verdana" charset="0"/>
                <a:ea typeface="ＭＳ Ｐゴシック" charset="0"/>
              </a:defRPr>
            </a:lvl4pPr>
            <a:lvl5pPr marL="2057400" indent="-228600">
              <a:defRPr sz="1200" i="1">
                <a:solidFill>
                  <a:schemeClr val="tx1"/>
                </a:solidFill>
                <a:latin typeface="Verdana" charset="0"/>
                <a:ea typeface="ＭＳ Ｐゴシック" charset="0"/>
              </a:defRPr>
            </a:lvl5pPr>
            <a:lvl6pPr marL="2514600" indent="-228600" eaLnBrk="0" fontAlgn="base" hangingPunct="0">
              <a:spcBef>
                <a:spcPct val="0"/>
              </a:spcBef>
              <a:spcAft>
                <a:spcPct val="0"/>
              </a:spcAft>
              <a:defRPr sz="1200" i="1">
                <a:solidFill>
                  <a:schemeClr val="tx1"/>
                </a:solidFill>
                <a:latin typeface="Verdana" charset="0"/>
                <a:ea typeface="ＭＳ Ｐゴシック" charset="0"/>
              </a:defRPr>
            </a:lvl6pPr>
            <a:lvl7pPr marL="2971800" indent="-228600" eaLnBrk="0" fontAlgn="base" hangingPunct="0">
              <a:spcBef>
                <a:spcPct val="0"/>
              </a:spcBef>
              <a:spcAft>
                <a:spcPct val="0"/>
              </a:spcAft>
              <a:defRPr sz="1200" i="1">
                <a:solidFill>
                  <a:schemeClr val="tx1"/>
                </a:solidFill>
                <a:latin typeface="Verdana" charset="0"/>
                <a:ea typeface="ＭＳ Ｐゴシック" charset="0"/>
              </a:defRPr>
            </a:lvl7pPr>
            <a:lvl8pPr marL="3429000" indent="-228600" eaLnBrk="0" fontAlgn="base" hangingPunct="0">
              <a:spcBef>
                <a:spcPct val="0"/>
              </a:spcBef>
              <a:spcAft>
                <a:spcPct val="0"/>
              </a:spcAft>
              <a:defRPr sz="1200" i="1">
                <a:solidFill>
                  <a:schemeClr val="tx1"/>
                </a:solidFill>
                <a:latin typeface="Verdana" charset="0"/>
                <a:ea typeface="ＭＳ Ｐゴシック" charset="0"/>
              </a:defRPr>
            </a:lvl8pPr>
            <a:lvl9pPr marL="3886200" indent="-228600" eaLnBrk="0" fontAlgn="base" hangingPunct="0">
              <a:spcBef>
                <a:spcPct val="0"/>
              </a:spcBef>
              <a:spcAft>
                <a:spcPct val="0"/>
              </a:spcAft>
              <a:defRPr sz="1200" i="1">
                <a:solidFill>
                  <a:schemeClr val="tx1"/>
                </a:solidFill>
                <a:latin typeface="Verdana" charset="0"/>
                <a:ea typeface="ＭＳ Ｐゴシック" charset="0"/>
              </a:defRPr>
            </a:lvl9pPr>
          </a:lstStyle>
          <a:p>
            <a:r>
              <a:rPr lang="en-US" i="0"/>
              <a:t>Deformaci</a:t>
            </a:r>
            <a:r>
              <a:rPr lang="en-US" altLang="ja-JP" i="0"/>
              <a:t>ón no-coaxial no siempre produce fabricas asimetricas. </a:t>
            </a:r>
          </a:p>
          <a:p>
            <a:r>
              <a:rPr lang="en-US" altLang="ja-JP" i="0"/>
              <a:t>Estos ejemplos simetricos vienen de una zona de cizalla en un </a:t>
            </a:r>
            <a:r>
              <a:rPr lang="en-US" i="0"/>
              <a:t>granito en Jap</a:t>
            </a:r>
            <a:r>
              <a:rPr lang="en-US" altLang="ja-JP" i="0"/>
              <a:t>ón</a:t>
            </a:r>
            <a:r>
              <a:rPr lang="en-US" i="0"/>
              <a:t> (Hara 1973). </a:t>
            </a:r>
          </a:p>
          <a:p>
            <a:endParaRPr lang="en-US" i="0"/>
          </a:p>
          <a:p>
            <a:r>
              <a:rPr lang="en-US" altLang="ja-JP" i="0"/>
              <a:t>Esto cabe esperar en rocas donde la foliación no coincide con el eje largo del elipse de deformación, pero con el plano de cizallamiento (ver tema sobre significado mecanico de foliaciones)</a:t>
            </a:r>
            <a:endParaRPr lang="en-US" i="0"/>
          </a:p>
        </p:txBody>
      </p:sp>
      <p:sp>
        <p:nvSpPr>
          <p:cNvPr id="83971" name="Line 4"/>
          <p:cNvSpPr>
            <a:spLocks noChangeShapeType="1"/>
          </p:cNvSpPr>
          <p:nvPr/>
        </p:nvSpPr>
        <p:spPr bwMode="auto">
          <a:xfrm>
            <a:off x="1219200" y="1001713"/>
            <a:ext cx="6908800" cy="0"/>
          </a:xfrm>
          <a:prstGeom prst="line">
            <a:avLst/>
          </a:prstGeom>
          <a:noFill/>
          <a:ln w="9525">
            <a:solidFill>
              <a:schemeClr val="tx1"/>
            </a:solidFill>
            <a:round/>
            <a:headEnd/>
            <a:tailEnd type="stealth" w="lg" len="lg"/>
          </a:ln>
          <a:extLst>
            <a:ext uri="{909E8E84-426E-40dd-AFC4-6F175D3DCCD1}">
              <a14:hiddenFill xmlns:a14="http://schemas.microsoft.com/office/drawing/2010/main">
                <a:noFill/>
              </a14:hiddenFill>
            </a:ext>
          </a:extLst>
        </p:spPr>
        <p:txBody>
          <a:bodyPr wrap="none" anchor="ctr"/>
          <a:lstStyle/>
          <a:p>
            <a:endParaRPr lang="es-ES_tradnl"/>
          </a:p>
        </p:txBody>
      </p:sp>
      <p:sp>
        <p:nvSpPr>
          <p:cNvPr id="83972" name="Text Box 5"/>
          <p:cNvSpPr txBox="1">
            <a:spLocks noChangeArrowheads="1"/>
          </p:cNvSpPr>
          <p:nvPr/>
        </p:nvSpPr>
        <p:spPr bwMode="auto">
          <a:xfrm>
            <a:off x="2168525" y="814388"/>
            <a:ext cx="2974975" cy="27463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200" i="1">
                <a:solidFill>
                  <a:schemeClr val="tx1"/>
                </a:solidFill>
                <a:latin typeface="Verdana" charset="0"/>
                <a:ea typeface="ＭＳ Ｐゴシック" charset="0"/>
                <a:cs typeface="ＭＳ Ｐゴシック" charset="0"/>
              </a:defRPr>
            </a:lvl1pPr>
            <a:lvl2pPr marL="742950" indent="-285750">
              <a:defRPr sz="1200" i="1">
                <a:solidFill>
                  <a:schemeClr val="tx1"/>
                </a:solidFill>
                <a:latin typeface="Verdana" charset="0"/>
                <a:ea typeface="ＭＳ Ｐゴシック" charset="0"/>
              </a:defRPr>
            </a:lvl2pPr>
            <a:lvl3pPr marL="1143000" indent="-228600">
              <a:defRPr sz="1200" i="1">
                <a:solidFill>
                  <a:schemeClr val="tx1"/>
                </a:solidFill>
                <a:latin typeface="Verdana" charset="0"/>
                <a:ea typeface="ＭＳ Ｐゴシック" charset="0"/>
              </a:defRPr>
            </a:lvl3pPr>
            <a:lvl4pPr marL="1600200" indent="-228600">
              <a:defRPr sz="1200" i="1">
                <a:solidFill>
                  <a:schemeClr val="tx1"/>
                </a:solidFill>
                <a:latin typeface="Verdana" charset="0"/>
                <a:ea typeface="ＭＳ Ｐゴシック" charset="0"/>
              </a:defRPr>
            </a:lvl4pPr>
            <a:lvl5pPr marL="2057400" indent="-228600">
              <a:defRPr sz="1200" i="1">
                <a:solidFill>
                  <a:schemeClr val="tx1"/>
                </a:solidFill>
                <a:latin typeface="Verdana" charset="0"/>
                <a:ea typeface="ＭＳ Ｐゴシック" charset="0"/>
              </a:defRPr>
            </a:lvl5pPr>
            <a:lvl6pPr marL="2514600" indent="-228600" eaLnBrk="0" fontAlgn="base" hangingPunct="0">
              <a:spcBef>
                <a:spcPct val="0"/>
              </a:spcBef>
              <a:spcAft>
                <a:spcPct val="0"/>
              </a:spcAft>
              <a:defRPr sz="1200" i="1">
                <a:solidFill>
                  <a:schemeClr val="tx1"/>
                </a:solidFill>
                <a:latin typeface="Verdana" charset="0"/>
                <a:ea typeface="ＭＳ Ｐゴシック" charset="0"/>
              </a:defRPr>
            </a:lvl6pPr>
            <a:lvl7pPr marL="2971800" indent="-228600" eaLnBrk="0" fontAlgn="base" hangingPunct="0">
              <a:spcBef>
                <a:spcPct val="0"/>
              </a:spcBef>
              <a:spcAft>
                <a:spcPct val="0"/>
              </a:spcAft>
              <a:defRPr sz="1200" i="1">
                <a:solidFill>
                  <a:schemeClr val="tx1"/>
                </a:solidFill>
                <a:latin typeface="Verdana" charset="0"/>
                <a:ea typeface="ＭＳ Ｐゴシック" charset="0"/>
              </a:defRPr>
            </a:lvl7pPr>
            <a:lvl8pPr marL="3429000" indent="-228600" eaLnBrk="0" fontAlgn="base" hangingPunct="0">
              <a:spcBef>
                <a:spcPct val="0"/>
              </a:spcBef>
              <a:spcAft>
                <a:spcPct val="0"/>
              </a:spcAft>
              <a:defRPr sz="1200" i="1">
                <a:solidFill>
                  <a:schemeClr val="tx1"/>
                </a:solidFill>
                <a:latin typeface="Verdana" charset="0"/>
                <a:ea typeface="ＭＳ Ｐゴシック" charset="0"/>
              </a:defRPr>
            </a:lvl8pPr>
            <a:lvl9pPr marL="3886200" indent="-228600" eaLnBrk="0" fontAlgn="base" hangingPunct="0">
              <a:spcBef>
                <a:spcPct val="0"/>
              </a:spcBef>
              <a:spcAft>
                <a:spcPct val="0"/>
              </a:spcAft>
              <a:defRPr sz="1200" i="1">
                <a:solidFill>
                  <a:schemeClr val="tx1"/>
                </a:solidFill>
                <a:latin typeface="Verdana" charset="0"/>
                <a:ea typeface="ＭＳ Ｐゴシック" charset="0"/>
              </a:defRPr>
            </a:lvl9pPr>
          </a:lstStyle>
          <a:p>
            <a:r>
              <a:rPr lang="en-US" i="0"/>
              <a:t>creciente intendidad de deformaci</a:t>
            </a:r>
            <a:r>
              <a:rPr lang="en-US" altLang="ja-JP" i="0"/>
              <a:t>ón</a:t>
            </a:r>
            <a:endParaRPr lang="en-US" i="0"/>
          </a:p>
        </p:txBody>
      </p:sp>
      <p:sp>
        <p:nvSpPr>
          <p:cNvPr id="83973" name="Line 6"/>
          <p:cNvSpPr>
            <a:spLocks noChangeShapeType="1"/>
          </p:cNvSpPr>
          <p:nvPr/>
        </p:nvSpPr>
        <p:spPr bwMode="auto">
          <a:xfrm>
            <a:off x="5003800" y="1573213"/>
            <a:ext cx="495300" cy="368300"/>
          </a:xfrm>
          <a:prstGeom prst="line">
            <a:avLst/>
          </a:prstGeom>
          <a:noFill/>
          <a:ln w="38100">
            <a:solidFill>
              <a:srgbClr val="EF1818"/>
            </a:solidFill>
            <a:round/>
            <a:headEnd/>
            <a:tailEnd/>
          </a:ln>
          <a:extLst>
            <a:ext uri="{909E8E84-426E-40dd-AFC4-6F175D3DCCD1}">
              <a14:hiddenFill xmlns:a14="http://schemas.microsoft.com/office/drawing/2010/main">
                <a:noFill/>
              </a14:hiddenFill>
            </a:ext>
          </a:extLst>
        </p:spPr>
        <p:txBody>
          <a:bodyPr wrap="none" anchor="ctr"/>
          <a:lstStyle/>
          <a:p>
            <a:endParaRPr lang="es-ES_tradnl"/>
          </a:p>
        </p:txBody>
      </p:sp>
      <p:sp>
        <p:nvSpPr>
          <p:cNvPr id="83974" name="Line 7"/>
          <p:cNvSpPr>
            <a:spLocks noChangeShapeType="1"/>
          </p:cNvSpPr>
          <p:nvPr/>
        </p:nvSpPr>
        <p:spPr bwMode="auto">
          <a:xfrm flipV="1">
            <a:off x="5537200" y="1560513"/>
            <a:ext cx="469900" cy="393700"/>
          </a:xfrm>
          <a:prstGeom prst="line">
            <a:avLst/>
          </a:prstGeom>
          <a:noFill/>
          <a:ln w="38100">
            <a:solidFill>
              <a:srgbClr val="EF1818"/>
            </a:solidFill>
            <a:round/>
            <a:headEnd/>
            <a:tailEnd/>
          </a:ln>
          <a:extLst>
            <a:ext uri="{909E8E84-426E-40dd-AFC4-6F175D3DCCD1}">
              <a14:hiddenFill xmlns:a14="http://schemas.microsoft.com/office/drawing/2010/main">
                <a:noFill/>
              </a14:hiddenFill>
            </a:ext>
          </a:extLst>
        </p:spPr>
        <p:txBody>
          <a:bodyPr wrap="none" anchor="ctr"/>
          <a:lstStyle/>
          <a:p>
            <a:endParaRPr lang="es-ES_tradnl"/>
          </a:p>
        </p:txBody>
      </p:sp>
      <p:sp>
        <p:nvSpPr>
          <p:cNvPr id="83975" name="Line 8"/>
          <p:cNvSpPr>
            <a:spLocks noChangeShapeType="1"/>
          </p:cNvSpPr>
          <p:nvPr/>
        </p:nvSpPr>
        <p:spPr bwMode="auto">
          <a:xfrm flipV="1">
            <a:off x="5016500" y="2398713"/>
            <a:ext cx="520700" cy="520700"/>
          </a:xfrm>
          <a:prstGeom prst="line">
            <a:avLst/>
          </a:prstGeom>
          <a:noFill/>
          <a:ln w="38100">
            <a:solidFill>
              <a:srgbClr val="EF1818"/>
            </a:solidFill>
            <a:round/>
            <a:headEnd/>
            <a:tailEnd/>
          </a:ln>
          <a:extLst>
            <a:ext uri="{909E8E84-426E-40dd-AFC4-6F175D3DCCD1}">
              <a14:hiddenFill xmlns:a14="http://schemas.microsoft.com/office/drawing/2010/main">
                <a:noFill/>
              </a14:hiddenFill>
            </a:ext>
          </a:extLst>
        </p:spPr>
        <p:txBody>
          <a:bodyPr wrap="none" anchor="ctr"/>
          <a:lstStyle/>
          <a:p>
            <a:endParaRPr lang="es-ES_tradnl"/>
          </a:p>
        </p:txBody>
      </p:sp>
      <p:sp>
        <p:nvSpPr>
          <p:cNvPr id="83976" name="Line 9"/>
          <p:cNvSpPr>
            <a:spLocks noChangeShapeType="1"/>
          </p:cNvSpPr>
          <p:nvPr/>
        </p:nvSpPr>
        <p:spPr bwMode="auto">
          <a:xfrm flipH="1" flipV="1">
            <a:off x="5549900" y="2436813"/>
            <a:ext cx="495300" cy="457200"/>
          </a:xfrm>
          <a:prstGeom prst="line">
            <a:avLst/>
          </a:prstGeom>
          <a:noFill/>
          <a:ln w="38100">
            <a:solidFill>
              <a:srgbClr val="EF1818"/>
            </a:solidFill>
            <a:round/>
            <a:headEnd/>
            <a:tailEnd/>
          </a:ln>
          <a:extLst>
            <a:ext uri="{909E8E84-426E-40dd-AFC4-6F175D3DCCD1}">
              <a14:hiddenFill xmlns:a14="http://schemas.microsoft.com/office/drawing/2010/main">
                <a:noFill/>
              </a14:hiddenFill>
            </a:ext>
          </a:extLst>
        </p:spPr>
        <p:txBody>
          <a:bodyPr wrap="none" anchor="ctr"/>
          <a:lstStyle/>
          <a:p>
            <a:endParaRPr lang="es-ES_tradnl"/>
          </a:p>
        </p:txBody>
      </p:sp>
      <p:sp>
        <p:nvSpPr>
          <p:cNvPr id="83977" name="Line 10"/>
          <p:cNvSpPr>
            <a:spLocks noChangeShapeType="1"/>
          </p:cNvSpPr>
          <p:nvPr/>
        </p:nvSpPr>
        <p:spPr bwMode="auto">
          <a:xfrm flipV="1">
            <a:off x="7327900" y="2551113"/>
            <a:ext cx="228600" cy="228600"/>
          </a:xfrm>
          <a:prstGeom prst="line">
            <a:avLst/>
          </a:prstGeom>
          <a:noFill/>
          <a:ln w="38100">
            <a:solidFill>
              <a:srgbClr val="EF1818"/>
            </a:solidFill>
            <a:round/>
            <a:headEnd/>
            <a:tailEnd/>
          </a:ln>
          <a:extLst>
            <a:ext uri="{909E8E84-426E-40dd-AFC4-6F175D3DCCD1}">
              <a14:hiddenFill xmlns:a14="http://schemas.microsoft.com/office/drawing/2010/main">
                <a:noFill/>
              </a14:hiddenFill>
            </a:ext>
          </a:extLst>
        </p:spPr>
        <p:txBody>
          <a:bodyPr wrap="none" anchor="ctr"/>
          <a:lstStyle/>
          <a:p>
            <a:endParaRPr lang="es-ES_tradnl"/>
          </a:p>
        </p:txBody>
      </p:sp>
      <p:sp>
        <p:nvSpPr>
          <p:cNvPr id="83978" name="Line 11"/>
          <p:cNvSpPr>
            <a:spLocks noChangeShapeType="1"/>
          </p:cNvSpPr>
          <p:nvPr/>
        </p:nvSpPr>
        <p:spPr bwMode="auto">
          <a:xfrm flipH="1" flipV="1">
            <a:off x="7569200" y="2551113"/>
            <a:ext cx="292100" cy="228600"/>
          </a:xfrm>
          <a:prstGeom prst="line">
            <a:avLst/>
          </a:prstGeom>
          <a:noFill/>
          <a:ln w="38100">
            <a:solidFill>
              <a:srgbClr val="EF1818"/>
            </a:solidFill>
            <a:round/>
            <a:headEnd/>
            <a:tailEnd/>
          </a:ln>
          <a:extLst>
            <a:ext uri="{909E8E84-426E-40dd-AFC4-6F175D3DCCD1}">
              <a14:hiddenFill xmlns:a14="http://schemas.microsoft.com/office/drawing/2010/main">
                <a:noFill/>
              </a14:hiddenFill>
            </a:ext>
          </a:extLst>
        </p:spPr>
        <p:txBody>
          <a:bodyPr wrap="none" anchor="ctr"/>
          <a:lstStyle/>
          <a:p>
            <a:endParaRPr lang="es-ES_tradnl"/>
          </a:p>
        </p:txBody>
      </p:sp>
      <p:sp>
        <p:nvSpPr>
          <p:cNvPr id="83979" name="Line 12"/>
          <p:cNvSpPr>
            <a:spLocks noChangeShapeType="1"/>
          </p:cNvSpPr>
          <p:nvPr/>
        </p:nvSpPr>
        <p:spPr bwMode="auto">
          <a:xfrm>
            <a:off x="7277100" y="1649413"/>
            <a:ext cx="266700" cy="177800"/>
          </a:xfrm>
          <a:prstGeom prst="line">
            <a:avLst/>
          </a:prstGeom>
          <a:noFill/>
          <a:ln w="38100">
            <a:solidFill>
              <a:srgbClr val="EF1818"/>
            </a:solidFill>
            <a:round/>
            <a:headEnd/>
            <a:tailEnd/>
          </a:ln>
          <a:extLst>
            <a:ext uri="{909E8E84-426E-40dd-AFC4-6F175D3DCCD1}">
              <a14:hiddenFill xmlns:a14="http://schemas.microsoft.com/office/drawing/2010/main">
                <a:noFill/>
              </a14:hiddenFill>
            </a:ext>
          </a:extLst>
        </p:spPr>
        <p:txBody>
          <a:bodyPr wrap="none" anchor="ctr"/>
          <a:lstStyle/>
          <a:p>
            <a:endParaRPr lang="es-ES_tradnl"/>
          </a:p>
        </p:txBody>
      </p:sp>
      <p:sp>
        <p:nvSpPr>
          <p:cNvPr id="83980" name="Line 13"/>
          <p:cNvSpPr>
            <a:spLocks noChangeShapeType="1"/>
          </p:cNvSpPr>
          <p:nvPr/>
        </p:nvSpPr>
        <p:spPr bwMode="auto">
          <a:xfrm flipV="1">
            <a:off x="7594600" y="1687513"/>
            <a:ext cx="114300" cy="152400"/>
          </a:xfrm>
          <a:prstGeom prst="line">
            <a:avLst/>
          </a:prstGeom>
          <a:noFill/>
          <a:ln w="38100">
            <a:solidFill>
              <a:srgbClr val="EF1818"/>
            </a:solidFill>
            <a:round/>
            <a:headEnd/>
            <a:tailEnd/>
          </a:ln>
          <a:extLst>
            <a:ext uri="{909E8E84-426E-40dd-AFC4-6F175D3DCCD1}">
              <a14:hiddenFill xmlns:a14="http://schemas.microsoft.com/office/drawing/2010/main">
                <a:noFill/>
              </a14:hiddenFill>
            </a:ext>
          </a:extLst>
        </p:spPr>
        <p:txBody>
          <a:bodyPr wrap="none" anchor="ctr"/>
          <a:lstStyle/>
          <a:p>
            <a:endParaRPr lang="es-ES_tradnl"/>
          </a:p>
        </p:txBody>
      </p:sp>
      <p:sp>
        <p:nvSpPr>
          <p:cNvPr id="83981" name="Line 14"/>
          <p:cNvSpPr>
            <a:spLocks noChangeShapeType="1"/>
          </p:cNvSpPr>
          <p:nvPr/>
        </p:nvSpPr>
        <p:spPr bwMode="auto">
          <a:xfrm flipH="1" flipV="1">
            <a:off x="7556500" y="1839913"/>
            <a:ext cx="12700" cy="723900"/>
          </a:xfrm>
          <a:prstGeom prst="line">
            <a:avLst/>
          </a:prstGeom>
          <a:noFill/>
          <a:ln w="38100">
            <a:solidFill>
              <a:srgbClr val="EF1818"/>
            </a:solidFill>
            <a:round/>
            <a:headEnd/>
            <a:tailEnd/>
          </a:ln>
          <a:extLst>
            <a:ext uri="{909E8E84-426E-40dd-AFC4-6F175D3DCCD1}">
              <a14:hiddenFill xmlns:a14="http://schemas.microsoft.com/office/drawing/2010/main">
                <a:noFill/>
              </a14:hiddenFill>
            </a:ext>
          </a:extLst>
        </p:spPr>
        <p:txBody>
          <a:bodyPr wrap="none" anchor="ctr"/>
          <a:lstStyle/>
          <a:p>
            <a:endParaRPr lang="es-ES_tradnl"/>
          </a:p>
        </p:txBody>
      </p:sp>
      <p:sp>
        <p:nvSpPr>
          <p:cNvPr id="83982" name="Line 15"/>
          <p:cNvSpPr>
            <a:spLocks noChangeShapeType="1"/>
          </p:cNvSpPr>
          <p:nvPr/>
        </p:nvSpPr>
        <p:spPr bwMode="auto">
          <a:xfrm flipV="1">
            <a:off x="5537200" y="1928813"/>
            <a:ext cx="0" cy="533400"/>
          </a:xfrm>
          <a:prstGeom prst="line">
            <a:avLst/>
          </a:prstGeom>
          <a:noFill/>
          <a:ln w="38100">
            <a:solidFill>
              <a:srgbClr val="EF1818"/>
            </a:solidFill>
            <a:round/>
            <a:headEnd/>
            <a:tailEnd/>
          </a:ln>
          <a:extLst>
            <a:ext uri="{909E8E84-426E-40dd-AFC4-6F175D3DCCD1}">
              <a14:hiddenFill xmlns:a14="http://schemas.microsoft.com/office/drawing/2010/main">
                <a:noFill/>
              </a14:hiddenFill>
            </a:ext>
          </a:extLst>
        </p:spPr>
        <p:txBody>
          <a:bodyPr wrap="none" anchor="ctr"/>
          <a:lstStyle/>
          <a:p>
            <a:endParaRPr lang="es-ES_tradnl"/>
          </a:p>
        </p:txBody>
      </p:sp>
      <p:sp>
        <p:nvSpPr>
          <p:cNvPr id="83983" name="Line 16"/>
          <p:cNvSpPr>
            <a:spLocks noChangeShapeType="1"/>
          </p:cNvSpPr>
          <p:nvPr/>
        </p:nvSpPr>
        <p:spPr bwMode="auto">
          <a:xfrm flipH="1">
            <a:off x="3403600" y="2335213"/>
            <a:ext cx="203200" cy="355600"/>
          </a:xfrm>
          <a:prstGeom prst="line">
            <a:avLst/>
          </a:prstGeom>
          <a:noFill/>
          <a:ln w="38100">
            <a:solidFill>
              <a:srgbClr val="EF1818"/>
            </a:solidFill>
            <a:round/>
            <a:headEnd/>
            <a:tailEnd/>
          </a:ln>
          <a:extLst>
            <a:ext uri="{909E8E84-426E-40dd-AFC4-6F175D3DCCD1}">
              <a14:hiddenFill xmlns:a14="http://schemas.microsoft.com/office/drawing/2010/main">
                <a:noFill/>
              </a14:hiddenFill>
            </a:ext>
          </a:extLst>
        </p:spPr>
        <p:txBody>
          <a:bodyPr wrap="none" anchor="ctr"/>
          <a:lstStyle/>
          <a:p>
            <a:endParaRPr lang="es-ES_tradnl"/>
          </a:p>
        </p:txBody>
      </p:sp>
      <p:sp>
        <p:nvSpPr>
          <p:cNvPr id="83984" name="Line 17"/>
          <p:cNvSpPr>
            <a:spLocks noChangeShapeType="1"/>
          </p:cNvSpPr>
          <p:nvPr/>
        </p:nvSpPr>
        <p:spPr bwMode="auto">
          <a:xfrm>
            <a:off x="3733800" y="2398713"/>
            <a:ext cx="190500" cy="139700"/>
          </a:xfrm>
          <a:prstGeom prst="line">
            <a:avLst/>
          </a:prstGeom>
          <a:noFill/>
          <a:ln w="38100">
            <a:solidFill>
              <a:srgbClr val="EF1818"/>
            </a:solidFill>
            <a:round/>
            <a:headEnd/>
            <a:tailEnd/>
          </a:ln>
          <a:extLst>
            <a:ext uri="{909E8E84-426E-40dd-AFC4-6F175D3DCCD1}">
              <a14:hiddenFill xmlns:a14="http://schemas.microsoft.com/office/drawing/2010/main">
                <a:noFill/>
              </a14:hiddenFill>
            </a:ext>
          </a:extLst>
        </p:spPr>
        <p:txBody>
          <a:bodyPr wrap="none" anchor="ctr"/>
          <a:lstStyle/>
          <a:p>
            <a:endParaRPr lang="es-ES_tradnl"/>
          </a:p>
        </p:txBody>
      </p:sp>
      <p:sp>
        <p:nvSpPr>
          <p:cNvPr id="83985" name="Line 18"/>
          <p:cNvSpPr>
            <a:spLocks noChangeShapeType="1"/>
          </p:cNvSpPr>
          <p:nvPr/>
        </p:nvSpPr>
        <p:spPr bwMode="auto">
          <a:xfrm>
            <a:off x="3683000" y="1662113"/>
            <a:ext cx="12700" cy="317500"/>
          </a:xfrm>
          <a:prstGeom prst="line">
            <a:avLst/>
          </a:prstGeom>
          <a:noFill/>
          <a:ln w="38100">
            <a:solidFill>
              <a:srgbClr val="EF1818"/>
            </a:solidFill>
            <a:round/>
            <a:headEnd/>
            <a:tailEnd/>
          </a:ln>
          <a:extLst>
            <a:ext uri="{909E8E84-426E-40dd-AFC4-6F175D3DCCD1}">
              <a14:hiddenFill xmlns:a14="http://schemas.microsoft.com/office/drawing/2010/main">
                <a:noFill/>
              </a14:hiddenFill>
            </a:ext>
          </a:extLst>
        </p:spPr>
        <p:txBody>
          <a:bodyPr wrap="none" anchor="ctr"/>
          <a:lstStyle/>
          <a:p>
            <a:endParaRPr lang="es-ES_tradnl"/>
          </a:p>
        </p:txBody>
      </p:sp>
    </p:spTree>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Text Box 2"/>
          <p:cNvSpPr txBox="1">
            <a:spLocks noChangeArrowheads="1"/>
          </p:cNvSpPr>
          <p:nvPr/>
        </p:nvSpPr>
        <p:spPr bwMode="auto">
          <a:xfrm>
            <a:off x="7553325" y="6413500"/>
            <a:ext cx="1392238"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200" i="1">
                <a:solidFill>
                  <a:schemeClr val="tx1"/>
                </a:solidFill>
                <a:latin typeface="Verdana" charset="0"/>
                <a:ea typeface="ＭＳ Ｐゴシック" charset="0"/>
                <a:cs typeface="ＭＳ Ｐゴシック" charset="0"/>
              </a:defRPr>
            </a:lvl1pPr>
            <a:lvl2pPr marL="742950" indent="-285750">
              <a:defRPr sz="1200" i="1">
                <a:solidFill>
                  <a:schemeClr val="tx1"/>
                </a:solidFill>
                <a:latin typeface="Verdana" charset="0"/>
                <a:ea typeface="ＭＳ Ｐゴシック" charset="0"/>
              </a:defRPr>
            </a:lvl2pPr>
            <a:lvl3pPr marL="1143000" indent="-228600">
              <a:defRPr sz="1200" i="1">
                <a:solidFill>
                  <a:schemeClr val="tx1"/>
                </a:solidFill>
                <a:latin typeface="Verdana" charset="0"/>
                <a:ea typeface="ＭＳ Ｐゴシック" charset="0"/>
              </a:defRPr>
            </a:lvl3pPr>
            <a:lvl4pPr marL="1600200" indent="-228600">
              <a:defRPr sz="1200" i="1">
                <a:solidFill>
                  <a:schemeClr val="tx1"/>
                </a:solidFill>
                <a:latin typeface="Verdana" charset="0"/>
                <a:ea typeface="ＭＳ Ｐゴシック" charset="0"/>
              </a:defRPr>
            </a:lvl4pPr>
            <a:lvl5pPr marL="2057400" indent="-228600">
              <a:defRPr sz="1200" i="1">
                <a:solidFill>
                  <a:schemeClr val="tx1"/>
                </a:solidFill>
                <a:latin typeface="Verdana" charset="0"/>
                <a:ea typeface="ＭＳ Ｐゴシック" charset="0"/>
              </a:defRPr>
            </a:lvl5pPr>
            <a:lvl6pPr marL="2514600" indent="-228600" eaLnBrk="0" fontAlgn="base" hangingPunct="0">
              <a:spcBef>
                <a:spcPct val="0"/>
              </a:spcBef>
              <a:spcAft>
                <a:spcPct val="0"/>
              </a:spcAft>
              <a:defRPr sz="1200" i="1">
                <a:solidFill>
                  <a:schemeClr val="tx1"/>
                </a:solidFill>
                <a:latin typeface="Verdana" charset="0"/>
                <a:ea typeface="ＭＳ Ｐゴシック" charset="0"/>
              </a:defRPr>
            </a:lvl6pPr>
            <a:lvl7pPr marL="2971800" indent="-228600" eaLnBrk="0" fontAlgn="base" hangingPunct="0">
              <a:spcBef>
                <a:spcPct val="0"/>
              </a:spcBef>
              <a:spcAft>
                <a:spcPct val="0"/>
              </a:spcAft>
              <a:defRPr sz="1200" i="1">
                <a:solidFill>
                  <a:schemeClr val="tx1"/>
                </a:solidFill>
                <a:latin typeface="Verdana" charset="0"/>
                <a:ea typeface="ＭＳ Ｐゴシック" charset="0"/>
              </a:defRPr>
            </a:lvl7pPr>
            <a:lvl8pPr marL="3429000" indent="-228600" eaLnBrk="0" fontAlgn="base" hangingPunct="0">
              <a:spcBef>
                <a:spcPct val="0"/>
              </a:spcBef>
              <a:spcAft>
                <a:spcPct val="0"/>
              </a:spcAft>
              <a:defRPr sz="1200" i="1">
                <a:solidFill>
                  <a:schemeClr val="tx1"/>
                </a:solidFill>
                <a:latin typeface="Verdana" charset="0"/>
                <a:ea typeface="ＭＳ Ｐゴシック" charset="0"/>
              </a:defRPr>
            </a:lvl8pPr>
            <a:lvl9pPr marL="3886200" indent="-228600" eaLnBrk="0" fontAlgn="base" hangingPunct="0">
              <a:spcBef>
                <a:spcPct val="0"/>
              </a:spcBef>
              <a:spcAft>
                <a:spcPct val="0"/>
              </a:spcAft>
              <a:defRPr sz="1200" i="1">
                <a:solidFill>
                  <a:schemeClr val="tx1"/>
                </a:solidFill>
                <a:latin typeface="Verdana" charset="0"/>
                <a:ea typeface="ＭＳ Ｐゴシック" charset="0"/>
              </a:defRPr>
            </a:lvl9pPr>
          </a:lstStyle>
          <a:p>
            <a:r>
              <a:rPr lang="en-US">
                <a:solidFill>
                  <a:schemeClr val="bg2"/>
                </a:solidFill>
              </a:rPr>
              <a:t>D. Aerden 2010</a:t>
            </a:r>
          </a:p>
        </p:txBody>
      </p:sp>
      <p:sp>
        <p:nvSpPr>
          <p:cNvPr id="86018" name="Text Box 3"/>
          <p:cNvSpPr txBox="1">
            <a:spLocks noChangeArrowheads="1"/>
          </p:cNvSpPr>
          <p:nvPr/>
        </p:nvSpPr>
        <p:spPr bwMode="auto">
          <a:xfrm>
            <a:off x="1428750" y="1268413"/>
            <a:ext cx="6059488" cy="459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90500" indent="-190500">
              <a:defRPr sz="1200" i="1">
                <a:solidFill>
                  <a:schemeClr val="tx1"/>
                </a:solidFill>
                <a:latin typeface="Verdana" charset="0"/>
                <a:ea typeface="ＭＳ Ｐゴシック" charset="0"/>
                <a:cs typeface="ＭＳ Ｐゴシック" charset="0"/>
              </a:defRPr>
            </a:lvl1pPr>
            <a:lvl2pPr marL="742950" indent="-285750">
              <a:defRPr sz="1200" i="1">
                <a:solidFill>
                  <a:schemeClr val="tx1"/>
                </a:solidFill>
                <a:latin typeface="Verdana" charset="0"/>
                <a:ea typeface="ＭＳ Ｐゴシック" charset="0"/>
              </a:defRPr>
            </a:lvl2pPr>
            <a:lvl3pPr marL="1143000" indent="-228600">
              <a:defRPr sz="1200" i="1">
                <a:solidFill>
                  <a:schemeClr val="tx1"/>
                </a:solidFill>
                <a:latin typeface="Verdana" charset="0"/>
                <a:ea typeface="ＭＳ Ｐゴシック" charset="0"/>
              </a:defRPr>
            </a:lvl3pPr>
            <a:lvl4pPr marL="1600200" indent="-228600">
              <a:defRPr sz="1200" i="1">
                <a:solidFill>
                  <a:schemeClr val="tx1"/>
                </a:solidFill>
                <a:latin typeface="Verdana" charset="0"/>
                <a:ea typeface="ＭＳ Ｐゴシック" charset="0"/>
              </a:defRPr>
            </a:lvl4pPr>
            <a:lvl5pPr marL="2057400" indent="-228600">
              <a:defRPr sz="1200" i="1">
                <a:solidFill>
                  <a:schemeClr val="tx1"/>
                </a:solidFill>
                <a:latin typeface="Verdana" charset="0"/>
                <a:ea typeface="ＭＳ Ｐゴシック" charset="0"/>
              </a:defRPr>
            </a:lvl5pPr>
            <a:lvl6pPr marL="2514600" indent="-228600" eaLnBrk="0" fontAlgn="base" hangingPunct="0">
              <a:spcBef>
                <a:spcPct val="0"/>
              </a:spcBef>
              <a:spcAft>
                <a:spcPct val="0"/>
              </a:spcAft>
              <a:defRPr sz="1200" i="1">
                <a:solidFill>
                  <a:schemeClr val="tx1"/>
                </a:solidFill>
                <a:latin typeface="Verdana" charset="0"/>
                <a:ea typeface="ＭＳ Ｐゴシック" charset="0"/>
              </a:defRPr>
            </a:lvl6pPr>
            <a:lvl7pPr marL="2971800" indent="-228600" eaLnBrk="0" fontAlgn="base" hangingPunct="0">
              <a:spcBef>
                <a:spcPct val="0"/>
              </a:spcBef>
              <a:spcAft>
                <a:spcPct val="0"/>
              </a:spcAft>
              <a:defRPr sz="1200" i="1">
                <a:solidFill>
                  <a:schemeClr val="tx1"/>
                </a:solidFill>
                <a:latin typeface="Verdana" charset="0"/>
                <a:ea typeface="ＭＳ Ｐゴシック" charset="0"/>
              </a:defRPr>
            </a:lvl7pPr>
            <a:lvl8pPr marL="3429000" indent="-228600" eaLnBrk="0" fontAlgn="base" hangingPunct="0">
              <a:spcBef>
                <a:spcPct val="0"/>
              </a:spcBef>
              <a:spcAft>
                <a:spcPct val="0"/>
              </a:spcAft>
              <a:defRPr sz="1200" i="1">
                <a:solidFill>
                  <a:schemeClr val="tx1"/>
                </a:solidFill>
                <a:latin typeface="Verdana" charset="0"/>
                <a:ea typeface="ＭＳ Ｐゴシック" charset="0"/>
              </a:defRPr>
            </a:lvl8pPr>
            <a:lvl9pPr marL="3886200" indent="-228600" eaLnBrk="0" fontAlgn="base" hangingPunct="0">
              <a:spcBef>
                <a:spcPct val="0"/>
              </a:spcBef>
              <a:spcAft>
                <a:spcPct val="0"/>
              </a:spcAft>
              <a:defRPr sz="1200" i="1">
                <a:solidFill>
                  <a:schemeClr val="tx1"/>
                </a:solidFill>
                <a:latin typeface="Verdana" charset="0"/>
                <a:ea typeface="ＭＳ Ｐゴシック" charset="0"/>
              </a:defRPr>
            </a:lvl9pPr>
          </a:lstStyle>
          <a:p>
            <a:r>
              <a:rPr lang="en-US" altLang="ja-JP" i="0"/>
              <a:t>A parte de el movimiento de dislocaciones que hacen funcionar los sistemas de deslizamiento cristalograficos, hay dos </a:t>
            </a:r>
            <a:r>
              <a:rPr lang="en-US" i="0"/>
              <a:t>procesos m</a:t>
            </a:r>
            <a:r>
              <a:rPr lang="en-US" altLang="ja-JP" i="0"/>
              <a:t>á</a:t>
            </a:r>
            <a:r>
              <a:rPr lang="en-US" i="0"/>
              <a:t>s capaces de crear o  aumentar la intensidad de una fabrica de OCP:</a:t>
            </a:r>
          </a:p>
          <a:p>
            <a:r>
              <a:rPr lang="en-US" i="0"/>
              <a:t> </a:t>
            </a:r>
            <a:endParaRPr lang="en-US" sz="1600" i="0"/>
          </a:p>
          <a:p>
            <a:r>
              <a:rPr lang="en-US" i="0"/>
              <a:t>(1) RECRISTALIZACI</a:t>
            </a:r>
            <a:r>
              <a:rPr lang="en-US" altLang="ja-JP" i="0"/>
              <a:t>ÓN DINAMICA</a:t>
            </a:r>
          </a:p>
          <a:p>
            <a:endParaRPr lang="en-US" altLang="ja-JP" i="0"/>
          </a:p>
          <a:p>
            <a:pPr>
              <a:buFontTx/>
              <a:buChar char="•"/>
            </a:pPr>
            <a:r>
              <a:rPr lang="en-US" altLang="ja-JP" i="0"/>
              <a:t>Las OCP mejor desarrolladas suelen hallarse en rocas que muestran evidencias de fuerte recristalización. Aún se investigan las posibles causas, pero parece que el proceso de recristalización frecuentemente refuerza una orientacion preferencial originalmente producida por "dislocation creep".</a:t>
            </a:r>
          </a:p>
          <a:p>
            <a:r>
              <a:rPr lang="en-US" altLang="ja-JP" i="0"/>
              <a:t>	</a:t>
            </a:r>
          </a:p>
          <a:p>
            <a:r>
              <a:rPr lang="en-US" altLang="ja-JP" i="0"/>
              <a:t>(2) DISOLUCION- PRECIPITACION</a:t>
            </a:r>
          </a:p>
          <a:p>
            <a:endParaRPr lang="en-US" altLang="ja-JP" i="0"/>
          </a:p>
          <a:p>
            <a:pPr>
              <a:buFontTx/>
              <a:buChar char="•"/>
            </a:pPr>
            <a:r>
              <a:rPr lang="en-US" altLang="ja-JP" i="0"/>
              <a:t>Minerales anisotropicos como cuarzo, crecen mas rapido en la direccion &lt;c&gt; que en las direcciones &lt;a&gt; o &lt;b&gt;. Cuando el cuarzo precipita sobre las paredes de una microfractura, el nuevo material hereda la orientación cristalografica de los granos aniguos que forman la pared de la cavidad (llamado crecimiento epitaxial). Aquellos cristales que tienen sus ejes &lt;c&gt; orientados perpendicular a las pared de la microfractura crecerán mas rapido y llegarán a oclusionar a otros granos vecinos que crecen mas lentos. Al final hay un predominio de nuevos granos con ejes &lt;c&gt; orientados perpendicular a </a:t>
            </a:r>
            <a:r>
              <a:rPr lang="en-US" altLang="ja-JP" sz="1600" i="0">
                <a:latin typeface="Symbol" charset="0"/>
              </a:rPr>
              <a:t></a:t>
            </a:r>
            <a:r>
              <a:rPr lang="en-US" altLang="ja-JP" sz="1600" i="0" baseline="-25000">
                <a:latin typeface="Symbol" charset="0"/>
              </a:rPr>
              <a:t></a:t>
            </a:r>
            <a:r>
              <a:rPr lang="en-US" altLang="ja-JP" i="0"/>
              <a:t> (e.g. Bons &amp; Den Brok, 2000)</a:t>
            </a:r>
          </a:p>
          <a:p>
            <a:pPr>
              <a:buFontTx/>
              <a:buChar char="•"/>
            </a:pPr>
            <a:endParaRPr lang="en-US" altLang="ja-JP" i="0"/>
          </a:p>
        </p:txBody>
      </p:sp>
    </p:spTree>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Text Box 2"/>
          <p:cNvSpPr txBox="1">
            <a:spLocks noChangeArrowheads="1"/>
          </p:cNvSpPr>
          <p:nvPr/>
        </p:nvSpPr>
        <p:spPr bwMode="auto">
          <a:xfrm>
            <a:off x="7553325" y="6413500"/>
            <a:ext cx="1392238"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200" i="1">
                <a:solidFill>
                  <a:schemeClr val="tx1"/>
                </a:solidFill>
                <a:latin typeface="Verdana" charset="0"/>
                <a:ea typeface="ＭＳ Ｐゴシック" charset="0"/>
                <a:cs typeface="ＭＳ Ｐゴシック" charset="0"/>
              </a:defRPr>
            </a:lvl1pPr>
            <a:lvl2pPr marL="742950" indent="-285750">
              <a:defRPr sz="1200" i="1">
                <a:solidFill>
                  <a:schemeClr val="tx1"/>
                </a:solidFill>
                <a:latin typeface="Verdana" charset="0"/>
                <a:ea typeface="ＭＳ Ｐゴシック" charset="0"/>
              </a:defRPr>
            </a:lvl2pPr>
            <a:lvl3pPr marL="1143000" indent="-228600">
              <a:defRPr sz="1200" i="1">
                <a:solidFill>
                  <a:schemeClr val="tx1"/>
                </a:solidFill>
                <a:latin typeface="Verdana" charset="0"/>
                <a:ea typeface="ＭＳ Ｐゴシック" charset="0"/>
              </a:defRPr>
            </a:lvl3pPr>
            <a:lvl4pPr marL="1600200" indent="-228600">
              <a:defRPr sz="1200" i="1">
                <a:solidFill>
                  <a:schemeClr val="tx1"/>
                </a:solidFill>
                <a:latin typeface="Verdana" charset="0"/>
                <a:ea typeface="ＭＳ Ｐゴシック" charset="0"/>
              </a:defRPr>
            </a:lvl4pPr>
            <a:lvl5pPr marL="2057400" indent="-228600">
              <a:defRPr sz="1200" i="1">
                <a:solidFill>
                  <a:schemeClr val="tx1"/>
                </a:solidFill>
                <a:latin typeface="Verdana" charset="0"/>
                <a:ea typeface="ＭＳ Ｐゴシック" charset="0"/>
              </a:defRPr>
            </a:lvl5pPr>
            <a:lvl6pPr marL="2514600" indent="-228600" eaLnBrk="0" fontAlgn="base" hangingPunct="0">
              <a:spcBef>
                <a:spcPct val="0"/>
              </a:spcBef>
              <a:spcAft>
                <a:spcPct val="0"/>
              </a:spcAft>
              <a:defRPr sz="1200" i="1">
                <a:solidFill>
                  <a:schemeClr val="tx1"/>
                </a:solidFill>
                <a:latin typeface="Verdana" charset="0"/>
                <a:ea typeface="ＭＳ Ｐゴシック" charset="0"/>
              </a:defRPr>
            </a:lvl6pPr>
            <a:lvl7pPr marL="2971800" indent="-228600" eaLnBrk="0" fontAlgn="base" hangingPunct="0">
              <a:spcBef>
                <a:spcPct val="0"/>
              </a:spcBef>
              <a:spcAft>
                <a:spcPct val="0"/>
              </a:spcAft>
              <a:defRPr sz="1200" i="1">
                <a:solidFill>
                  <a:schemeClr val="tx1"/>
                </a:solidFill>
                <a:latin typeface="Verdana" charset="0"/>
                <a:ea typeface="ＭＳ Ｐゴシック" charset="0"/>
              </a:defRPr>
            </a:lvl7pPr>
            <a:lvl8pPr marL="3429000" indent="-228600" eaLnBrk="0" fontAlgn="base" hangingPunct="0">
              <a:spcBef>
                <a:spcPct val="0"/>
              </a:spcBef>
              <a:spcAft>
                <a:spcPct val="0"/>
              </a:spcAft>
              <a:defRPr sz="1200" i="1">
                <a:solidFill>
                  <a:schemeClr val="tx1"/>
                </a:solidFill>
                <a:latin typeface="Verdana" charset="0"/>
                <a:ea typeface="ＭＳ Ｐゴシック" charset="0"/>
              </a:defRPr>
            </a:lvl8pPr>
            <a:lvl9pPr marL="3886200" indent="-228600" eaLnBrk="0" fontAlgn="base" hangingPunct="0">
              <a:spcBef>
                <a:spcPct val="0"/>
              </a:spcBef>
              <a:spcAft>
                <a:spcPct val="0"/>
              </a:spcAft>
              <a:defRPr sz="1200" i="1">
                <a:solidFill>
                  <a:schemeClr val="tx1"/>
                </a:solidFill>
                <a:latin typeface="Verdana" charset="0"/>
                <a:ea typeface="ＭＳ Ｐゴシック" charset="0"/>
              </a:defRPr>
            </a:lvl9pPr>
          </a:lstStyle>
          <a:p>
            <a:r>
              <a:rPr lang="en-US">
                <a:solidFill>
                  <a:schemeClr val="bg2"/>
                </a:solidFill>
              </a:rPr>
              <a:t>D. Aerden 2010</a:t>
            </a:r>
          </a:p>
        </p:txBody>
      </p:sp>
      <p:sp>
        <p:nvSpPr>
          <p:cNvPr id="88066" name="Text Box 3"/>
          <p:cNvSpPr txBox="1">
            <a:spLocks noChangeArrowheads="1"/>
          </p:cNvSpPr>
          <p:nvPr/>
        </p:nvSpPr>
        <p:spPr bwMode="auto">
          <a:xfrm>
            <a:off x="1428750" y="1268413"/>
            <a:ext cx="6059488" cy="323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90500" indent="-190500">
              <a:defRPr sz="1200" i="1">
                <a:solidFill>
                  <a:schemeClr val="tx1"/>
                </a:solidFill>
                <a:latin typeface="Verdana" charset="0"/>
                <a:ea typeface="ＭＳ Ｐゴシック" charset="0"/>
                <a:cs typeface="ＭＳ Ｐゴシック" charset="0"/>
              </a:defRPr>
            </a:lvl1pPr>
            <a:lvl2pPr marL="742950" indent="-285750">
              <a:defRPr sz="1200" i="1">
                <a:solidFill>
                  <a:schemeClr val="tx1"/>
                </a:solidFill>
                <a:latin typeface="Verdana" charset="0"/>
                <a:ea typeface="ＭＳ Ｐゴシック" charset="0"/>
              </a:defRPr>
            </a:lvl2pPr>
            <a:lvl3pPr marL="1143000" indent="-228600">
              <a:defRPr sz="1200" i="1">
                <a:solidFill>
                  <a:schemeClr val="tx1"/>
                </a:solidFill>
                <a:latin typeface="Verdana" charset="0"/>
                <a:ea typeface="ＭＳ Ｐゴシック" charset="0"/>
              </a:defRPr>
            </a:lvl3pPr>
            <a:lvl4pPr marL="1600200" indent="-228600">
              <a:defRPr sz="1200" i="1">
                <a:solidFill>
                  <a:schemeClr val="tx1"/>
                </a:solidFill>
                <a:latin typeface="Verdana" charset="0"/>
                <a:ea typeface="ＭＳ Ｐゴシック" charset="0"/>
              </a:defRPr>
            </a:lvl4pPr>
            <a:lvl5pPr marL="2057400" indent="-228600">
              <a:defRPr sz="1200" i="1">
                <a:solidFill>
                  <a:schemeClr val="tx1"/>
                </a:solidFill>
                <a:latin typeface="Verdana" charset="0"/>
                <a:ea typeface="ＭＳ Ｐゴシック" charset="0"/>
              </a:defRPr>
            </a:lvl5pPr>
            <a:lvl6pPr marL="2514600" indent="-228600" eaLnBrk="0" fontAlgn="base" hangingPunct="0">
              <a:spcBef>
                <a:spcPct val="0"/>
              </a:spcBef>
              <a:spcAft>
                <a:spcPct val="0"/>
              </a:spcAft>
              <a:defRPr sz="1200" i="1">
                <a:solidFill>
                  <a:schemeClr val="tx1"/>
                </a:solidFill>
                <a:latin typeface="Verdana" charset="0"/>
                <a:ea typeface="ＭＳ Ｐゴシック" charset="0"/>
              </a:defRPr>
            </a:lvl6pPr>
            <a:lvl7pPr marL="2971800" indent="-228600" eaLnBrk="0" fontAlgn="base" hangingPunct="0">
              <a:spcBef>
                <a:spcPct val="0"/>
              </a:spcBef>
              <a:spcAft>
                <a:spcPct val="0"/>
              </a:spcAft>
              <a:defRPr sz="1200" i="1">
                <a:solidFill>
                  <a:schemeClr val="tx1"/>
                </a:solidFill>
                <a:latin typeface="Verdana" charset="0"/>
                <a:ea typeface="ＭＳ Ｐゴシック" charset="0"/>
              </a:defRPr>
            </a:lvl7pPr>
            <a:lvl8pPr marL="3429000" indent="-228600" eaLnBrk="0" fontAlgn="base" hangingPunct="0">
              <a:spcBef>
                <a:spcPct val="0"/>
              </a:spcBef>
              <a:spcAft>
                <a:spcPct val="0"/>
              </a:spcAft>
              <a:defRPr sz="1200" i="1">
                <a:solidFill>
                  <a:schemeClr val="tx1"/>
                </a:solidFill>
                <a:latin typeface="Verdana" charset="0"/>
                <a:ea typeface="ＭＳ Ｐゴシック" charset="0"/>
              </a:defRPr>
            </a:lvl8pPr>
            <a:lvl9pPr marL="3886200" indent="-228600" eaLnBrk="0" fontAlgn="base" hangingPunct="0">
              <a:spcBef>
                <a:spcPct val="0"/>
              </a:spcBef>
              <a:spcAft>
                <a:spcPct val="0"/>
              </a:spcAft>
              <a:defRPr sz="1200" i="1">
                <a:solidFill>
                  <a:schemeClr val="tx1"/>
                </a:solidFill>
                <a:latin typeface="Verdana" charset="0"/>
                <a:ea typeface="ＭＳ Ｐゴシック" charset="0"/>
              </a:defRPr>
            </a:lvl9pPr>
          </a:lstStyle>
          <a:p>
            <a:r>
              <a:rPr lang="en-US" b="1" i="0"/>
              <a:t>RECRYSTALLIZATION</a:t>
            </a:r>
            <a:r>
              <a:rPr lang="en-US" i="0"/>
              <a:t> = GROWTH OF UNDEFORMED GRAINS AT THE EXPENSE OF DEFORMED GRAINS, EITHER DYNAMICALLY OR STATICALLY. THE PROCESS INVOLVES MIGRATION OF HIGH-ANGLE GRAIN BOUNDARIES AND CAN CAUSE INCREASE OR DECREASE OF GRAIN SIZE DEPENING ON STRAIN RATE AND TEMPERATURE. </a:t>
            </a:r>
          </a:p>
          <a:p>
            <a:endParaRPr lang="en-US" i="0"/>
          </a:p>
          <a:p>
            <a:r>
              <a:rPr lang="en-US" i="0"/>
              <a:t>STATIC (TEMPERATURE INDUCED) RECRYSTALLIZATION IS ALSO CALLED ANNEALING</a:t>
            </a:r>
          </a:p>
          <a:p>
            <a:endParaRPr lang="en-US" i="0"/>
          </a:p>
          <a:p>
            <a:r>
              <a:rPr lang="en-US" b="1" i="0"/>
              <a:t>RECOVERY</a:t>
            </a:r>
            <a:r>
              <a:rPr lang="en-US" i="0"/>
              <a:t> = REMOVAL OF INTERNAL STRAIN OF GRAINS THROUGH MIGRATION OF DISLOCATIONS WITHOUT MIGRATION OF HIGH-ANGLE GRAIN BOUNDARIES. THUS, NO TEXTURAL CHANGES TAKE PLACE, ALTHOUGH SUBGRAIN BOUNDARIES MAY BE REMOVED </a:t>
            </a:r>
          </a:p>
          <a:p>
            <a:endParaRPr lang="en-US" i="0"/>
          </a:p>
          <a:p>
            <a:r>
              <a:rPr lang="en-US" i="0"/>
              <a:t>NOTE THAT APART FROM CRYSTAL PLASTIC PROCESSES, ALSO DISSOLUTION-PRECIPITATION CAN PRODUCE DYNAMIC RECRYSTALLIZATION</a:t>
            </a:r>
          </a:p>
        </p:txBody>
      </p:sp>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1" name="Picture 2" descr="Cataclastic_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7750" y="803275"/>
            <a:ext cx="7046913" cy="524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2" name="Text Box 3"/>
          <p:cNvSpPr txBox="1">
            <a:spLocks noChangeArrowheads="1"/>
          </p:cNvSpPr>
          <p:nvPr/>
        </p:nvSpPr>
        <p:spPr bwMode="auto">
          <a:xfrm>
            <a:off x="3116263" y="182563"/>
            <a:ext cx="1201737"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200" i="1">
                <a:solidFill>
                  <a:schemeClr val="tx1"/>
                </a:solidFill>
                <a:latin typeface="Verdana" charset="0"/>
                <a:ea typeface="ＭＳ Ｐゴシック" charset="0"/>
                <a:cs typeface="ＭＳ Ｐゴシック" charset="0"/>
              </a:defRPr>
            </a:lvl1pPr>
            <a:lvl2pPr marL="742950" indent="-285750">
              <a:defRPr sz="1200" i="1">
                <a:solidFill>
                  <a:schemeClr val="tx1"/>
                </a:solidFill>
                <a:latin typeface="Verdana" charset="0"/>
                <a:ea typeface="ＭＳ Ｐゴシック" charset="0"/>
              </a:defRPr>
            </a:lvl2pPr>
            <a:lvl3pPr marL="1143000" indent="-228600">
              <a:defRPr sz="1200" i="1">
                <a:solidFill>
                  <a:schemeClr val="tx1"/>
                </a:solidFill>
                <a:latin typeface="Verdana" charset="0"/>
                <a:ea typeface="ＭＳ Ｐゴシック" charset="0"/>
              </a:defRPr>
            </a:lvl3pPr>
            <a:lvl4pPr marL="1600200" indent="-228600">
              <a:defRPr sz="1200" i="1">
                <a:solidFill>
                  <a:schemeClr val="tx1"/>
                </a:solidFill>
                <a:latin typeface="Verdana" charset="0"/>
                <a:ea typeface="ＭＳ Ｐゴシック" charset="0"/>
              </a:defRPr>
            </a:lvl4pPr>
            <a:lvl5pPr marL="2057400" indent="-228600">
              <a:defRPr sz="1200" i="1">
                <a:solidFill>
                  <a:schemeClr val="tx1"/>
                </a:solidFill>
                <a:latin typeface="Verdana" charset="0"/>
                <a:ea typeface="ＭＳ Ｐゴシック" charset="0"/>
              </a:defRPr>
            </a:lvl5pPr>
            <a:lvl6pPr marL="2514600" indent="-228600" eaLnBrk="0" fontAlgn="base" hangingPunct="0">
              <a:spcBef>
                <a:spcPct val="0"/>
              </a:spcBef>
              <a:spcAft>
                <a:spcPct val="0"/>
              </a:spcAft>
              <a:defRPr sz="1200" i="1">
                <a:solidFill>
                  <a:schemeClr val="tx1"/>
                </a:solidFill>
                <a:latin typeface="Verdana" charset="0"/>
                <a:ea typeface="ＭＳ Ｐゴシック" charset="0"/>
              </a:defRPr>
            </a:lvl6pPr>
            <a:lvl7pPr marL="2971800" indent="-228600" eaLnBrk="0" fontAlgn="base" hangingPunct="0">
              <a:spcBef>
                <a:spcPct val="0"/>
              </a:spcBef>
              <a:spcAft>
                <a:spcPct val="0"/>
              </a:spcAft>
              <a:defRPr sz="1200" i="1">
                <a:solidFill>
                  <a:schemeClr val="tx1"/>
                </a:solidFill>
                <a:latin typeface="Verdana" charset="0"/>
                <a:ea typeface="ＭＳ Ｐゴシック" charset="0"/>
              </a:defRPr>
            </a:lvl7pPr>
            <a:lvl8pPr marL="3429000" indent="-228600" eaLnBrk="0" fontAlgn="base" hangingPunct="0">
              <a:spcBef>
                <a:spcPct val="0"/>
              </a:spcBef>
              <a:spcAft>
                <a:spcPct val="0"/>
              </a:spcAft>
              <a:defRPr sz="1200" i="1">
                <a:solidFill>
                  <a:schemeClr val="tx1"/>
                </a:solidFill>
                <a:latin typeface="Verdana" charset="0"/>
                <a:ea typeface="ＭＳ Ｐゴシック" charset="0"/>
              </a:defRPr>
            </a:lvl8pPr>
            <a:lvl9pPr marL="3886200" indent="-228600" eaLnBrk="0" fontAlgn="base" hangingPunct="0">
              <a:spcBef>
                <a:spcPct val="0"/>
              </a:spcBef>
              <a:spcAft>
                <a:spcPct val="0"/>
              </a:spcAft>
              <a:defRPr sz="1200" i="1">
                <a:solidFill>
                  <a:schemeClr val="tx1"/>
                </a:solidFill>
                <a:latin typeface="Verdana" charset="0"/>
                <a:ea typeface="ＭＳ Ｐゴシック" charset="0"/>
              </a:defRPr>
            </a:lvl9pPr>
          </a:lstStyle>
          <a:p>
            <a:r>
              <a:rPr lang="en-US" altLang="ja-JP" sz="1600">
                <a:solidFill>
                  <a:srgbClr val="ED181E"/>
                </a:solidFill>
              </a:rPr>
              <a:t>Cataclasis</a:t>
            </a:r>
          </a:p>
        </p:txBody>
      </p:sp>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29" name="Picture 5" descr="Solution Transfer"/>
          <p:cNvPicPr>
            <a:picLocks noChangeAspect="1" noChangeArrowheads="1"/>
          </p:cNvPicPr>
          <p:nvPr/>
        </p:nvPicPr>
        <p:blipFill>
          <a:blip r:embed="rId3">
            <a:extLst>
              <a:ext uri="{28A0092B-C50C-407E-A947-70E740481C1C}">
                <a14:useLocalDpi xmlns:a14="http://schemas.microsoft.com/office/drawing/2010/main" val="0"/>
              </a:ext>
            </a:extLst>
          </a:blip>
          <a:srcRect t="6847" b="18747"/>
          <a:stretch>
            <a:fillRect/>
          </a:stretch>
        </p:blipFill>
        <p:spPr bwMode="auto">
          <a:xfrm>
            <a:off x="1447800" y="2136775"/>
            <a:ext cx="6173788" cy="322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9618" name="Picture 2" descr="Pressure solution example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36675" y="990600"/>
            <a:ext cx="6969125" cy="52673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2531" name="Text Box 7"/>
          <p:cNvSpPr txBox="1">
            <a:spLocks noChangeArrowheads="1"/>
          </p:cNvSpPr>
          <p:nvPr/>
        </p:nvSpPr>
        <p:spPr bwMode="auto">
          <a:xfrm>
            <a:off x="3116263" y="182563"/>
            <a:ext cx="3011487"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200" i="1">
                <a:solidFill>
                  <a:schemeClr val="tx1"/>
                </a:solidFill>
                <a:latin typeface="Verdana" charset="0"/>
                <a:ea typeface="ＭＳ Ｐゴシック" charset="0"/>
                <a:cs typeface="ＭＳ Ｐゴシック" charset="0"/>
              </a:defRPr>
            </a:lvl1pPr>
            <a:lvl2pPr marL="742950" indent="-285750">
              <a:defRPr sz="1200" i="1">
                <a:solidFill>
                  <a:schemeClr val="tx1"/>
                </a:solidFill>
                <a:latin typeface="Verdana" charset="0"/>
                <a:ea typeface="ＭＳ Ｐゴシック" charset="0"/>
              </a:defRPr>
            </a:lvl2pPr>
            <a:lvl3pPr marL="1143000" indent="-228600">
              <a:defRPr sz="1200" i="1">
                <a:solidFill>
                  <a:schemeClr val="tx1"/>
                </a:solidFill>
                <a:latin typeface="Verdana" charset="0"/>
                <a:ea typeface="ＭＳ Ｐゴシック" charset="0"/>
              </a:defRPr>
            </a:lvl3pPr>
            <a:lvl4pPr marL="1600200" indent="-228600">
              <a:defRPr sz="1200" i="1">
                <a:solidFill>
                  <a:schemeClr val="tx1"/>
                </a:solidFill>
                <a:latin typeface="Verdana" charset="0"/>
                <a:ea typeface="ＭＳ Ｐゴシック" charset="0"/>
              </a:defRPr>
            </a:lvl4pPr>
            <a:lvl5pPr marL="2057400" indent="-228600">
              <a:defRPr sz="1200" i="1">
                <a:solidFill>
                  <a:schemeClr val="tx1"/>
                </a:solidFill>
                <a:latin typeface="Verdana" charset="0"/>
                <a:ea typeface="ＭＳ Ｐゴシック" charset="0"/>
              </a:defRPr>
            </a:lvl5pPr>
            <a:lvl6pPr marL="2514600" indent="-228600" eaLnBrk="0" fontAlgn="base" hangingPunct="0">
              <a:spcBef>
                <a:spcPct val="0"/>
              </a:spcBef>
              <a:spcAft>
                <a:spcPct val="0"/>
              </a:spcAft>
              <a:defRPr sz="1200" i="1">
                <a:solidFill>
                  <a:schemeClr val="tx1"/>
                </a:solidFill>
                <a:latin typeface="Verdana" charset="0"/>
                <a:ea typeface="ＭＳ Ｐゴシック" charset="0"/>
              </a:defRPr>
            </a:lvl6pPr>
            <a:lvl7pPr marL="2971800" indent="-228600" eaLnBrk="0" fontAlgn="base" hangingPunct="0">
              <a:spcBef>
                <a:spcPct val="0"/>
              </a:spcBef>
              <a:spcAft>
                <a:spcPct val="0"/>
              </a:spcAft>
              <a:defRPr sz="1200" i="1">
                <a:solidFill>
                  <a:schemeClr val="tx1"/>
                </a:solidFill>
                <a:latin typeface="Verdana" charset="0"/>
                <a:ea typeface="ＭＳ Ｐゴシック" charset="0"/>
              </a:defRPr>
            </a:lvl7pPr>
            <a:lvl8pPr marL="3429000" indent="-228600" eaLnBrk="0" fontAlgn="base" hangingPunct="0">
              <a:spcBef>
                <a:spcPct val="0"/>
              </a:spcBef>
              <a:spcAft>
                <a:spcPct val="0"/>
              </a:spcAft>
              <a:defRPr sz="1200" i="1">
                <a:solidFill>
                  <a:schemeClr val="tx1"/>
                </a:solidFill>
                <a:latin typeface="Verdana" charset="0"/>
                <a:ea typeface="ＭＳ Ｐゴシック" charset="0"/>
              </a:defRPr>
            </a:lvl8pPr>
            <a:lvl9pPr marL="3886200" indent="-228600" eaLnBrk="0" fontAlgn="base" hangingPunct="0">
              <a:spcBef>
                <a:spcPct val="0"/>
              </a:spcBef>
              <a:spcAft>
                <a:spcPct val="0"/>
              </a:spcAft>
              <a:defRPr sz="1200" i="1">
                <a:solidFill>
                  <a:schemeClr val="tx1"/>
                </a:solidFill>
                <a:latin typeface="Verdana" charset="0"/>
                <a:ea typeface="ＭＳ Ｐゴシック" charset="0"/>
              </a:defRPr>
            </a:lvl9pPr>
          </a:lstStyle>
          <a:p>
            <a:r>
              <a:rPr lang="en-US" altLang="ja-JP" sz="1600">
                <a:solidFill>
                  <a:srgbClr val="ED181E"/>
                </a:solidFill>
              </a:rPr>
              <a:t>Solution-precipitation creep</a:t>
            </a:r>
          </a:p>
        </p:txBody>
      </p:sp>
      <p:sp>
        <p:nvSpPr>
          <p:cNvPr id="22532" name="Text Box 8"/>
          <p:cNvSpPr txBox="1">
            <a:spLocks noChangeArrowheads="1"/>
          </p:cNvSpPr>
          <p:nvPr/>
        </p:nvSpPr>
        <p:spPr bwMode="auto">
          <a:xfrm>
            <a:off x="2473325" y="1127125"/>
            <a:ext cx="3163888" cy="7445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200" i="1">
                <a:solidFill>
                  <a:schemeClr val="tx1"/>
                </a:solidFill>
                <a:latin typeface="Verdana" charset="0"/>
                <a:ea typeface="ＭＳ Ｐゴシック" charset="0"/>
                <a:cs typeface="ＭＳ Ｐゴシック" charset="0"/>
              </a:defRPr>
            </a:lvl1pPr>
            <a:lvl2pPr marL="742950" indent="-285750">
              <a:defRPr sz="1200" i="1">
                <a:solidFill>
                  <a:schemeClr val="tx1"/>
                </a:solidFill>
                <a:latin typeface="Verdana" charset="0"/>
                <a:ea typeface="ＭＳ Ｐゴシック" charset="0"/>
              </a:defRPr>
            </a:lvl2pPr>
            <a:lvl3pPr marL="1143000" indent="-228600">
              <a:defRPr sz="1200" i="1">
                <a:solidFill>
                  <a:schemeClr val="tx1"/>
                </a:solidFill>
                <a:latin typeface="Verdana" charset="0"/>
                <a:ea typeface="ＭＳ Ｐゴシック" charset="0"/>
              </a:defRPr>
            </a:lvl3pPr>
            <a:lvl4pPr marL="1600200" indent="-228600">
              <a:defRPr sz="1200" i="1">
                <a:solidFill>
                  <a:schemeClr val="tx1"/>
                </a:solidFill>
                <a:latin typeface="Verdana" charset="0"/>
                <a:ea typeface="ＭＳ Ｐゴシック" charset="0"/>
              </a:defRPr>
            </a:lvl4pPr>
            <a:lvl5pPr marL="2057400" indent="-228600">
              <a:defRPr sz="1200" i="1">
                <a:solidFill>
                  <a:schemeClr val="tx1"/>
                </a:solidFill>
                <a:latin typeface="Verdana" charset="0"/>
                <a:ea typeface="ＭＳ Ｐゴシック" charset="0"/>
              </a:defRPr>
            </a:lvl5pPr>
            <a:lvl6pPr marL="2514600" indent="-228600" eaLnBrk="0" fontAlgn="base" hangingPunct="0">
              <a:spcBef>
                <a:spcPct val="0"/>
              </a:spcBef>
              <a:spcAft>
                <a:spcPct val="0"/>
              </a:spcAft>
              <a:defRPr sz="1200" i="1">
                <a:solidFill>
                  <a:schemeClr val="tx1"/>
                </a:solidFill>
                <a:latin typeface="Verdana" charset="0"/>
                <a:ea typeface="ＭＳ Ｐゴシック" charset="0"/>
              </a:defRPr>
            </a:lvl6pPr>
            <a:lvl7pPr marL="2971800" indent="-228600" eaLnBrk="0" fontAlgn="base" hangingPunct="0">
              <a:spcBef>
                <a:spcPct val="0"/>
              </a:spcBef>
              <a:spcAft>
                <a:spcPct val="0"/>
              </a:spcAft>
              <a:defRPr sz="1200" i="1">
                <a:solidFill>
                  <a:schemeClr val="tx1"/>
                </a:solidFill>
                <a:latin typeface="Verdana" charset="0"/>
                <a:ea typeface="ＭＳ Ｐゴシック" charset="0"/>
              </a:defRPr>
            </a:lvl7pPr>
            <a:lvl8pPr marL="3429000" indent="-228600" eaLnBrk="0" fontAlgn="base" hangingPunct="0">
              <a:spcBef>
                <a:spcPct val="0"/>
              </a:spcBef>
              <a:spcAft>
                <a:spcPct val="0"/>
              </a:spcAft>
              <a:defRPr sz="1200" i="1">
                <a:solidFill>
                  <a:schemeClr val="tx1"/>
                </a:solidFill>
                <a:latin typeface="Verdana" charset="0"/>
                <a:ea typeface="ＭＳ Ｐゴシック" charset="0"/>
              </a:defRPr>
            </a:lvl8pPr>
            <a:lvl9pPr marL="3886200" indent="-228600" eaLnBrk="0" fontAlgn="base" hangingPunct="0">
              <a:spcBef>
                <a:spcPct val="0"/>
              </a:spcBef>
              <a:spcAft>
                <a:spcPct val="0"/>
              </a:spcAft>
              <a:defRPr sz="1200" i="1">
                <a:solidFill>
                  <a:schemeClr val="tx1"/>
                </a:solidFill>
                <a:latin typeface="Verdana" charset="0"/>
                <a:ea typeface="ＭＳ Ｐゴシック" charset="0"/>
              </a:defRPr>
            </a:lvl9pPr>
          </a:lstStyle>
          <a:p>
            <a:r>
              <a:rPr lang="en-US" sz="1400"/>
              <a:t>Disoluci</a:t>
            </a:r>
            <a:r>
              <a:rPr lang="en-US" altLang="ja-JP" sz="1400"/>
              <a:t>ón (por presión) en bordes de granos orientados perpendicular a </a:t>
            </a:r>
            <a:r>
              <a:rPr lang="en-US" altLang="ja-JP" sz="1400">
                <a:latin typeface="Symbol" charset="0"/>
                <a:sym typeface="Symbol" charset="0"/>
              </a:rPr>
              <a:t></a:t>
            </a:r>
            <a:r>
              <a:rPr lang="en-US" altLang="ja-JP" sz="1400"/>
              <a:t>1</a:t>
            </a:r>
            <a:endParaRPr lang="en-US" sz="1400"/>
          </a:p>
        </p:txBody>
      </p:sp>
      <p:sp>
        <p:nvSpPr>
          <p:cNvPr id="22533" name="Text Box 9"/>
          <p:cNvSpPr txBox="1">
            <a:spLocks noChangeArrowheads="1"/>
          </p:cNvSpPr>
          <p:nvPr/>
        </p:nvSpPr>
        <p:spPr bwMode="auto">
          <a:xfrm>
            <a:off x="6207125" y="4659313"/>
            <a:ext cx="2419350" cy="74453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200" i="1">
                <a:solidFill>
                  <a:schemeClr val="tx1"/>
                </a:solidFill>
                <a:latin typeface="Verdana" charset="0"/>
                <a:ea typeface="ＭＳ Ｐゴシック" charset="0"/>
                <a:cs typeface="ＭＳ Ｐゴシック" charset="0"/>
              </a:defRPr>
            </a:lvl1pPr>
            <a:lvl2pPr marL="742950" indent="-285750">
              <a:defRPr sz="1200" i="1">
                <a:solidFill>
                  <a:schemeClr val="tx1"/>
                </a:solidFill>
                <a:latin typeface="Verdana" charset="0"/>
                <a:ea typeface="ＭＳ Ｐゴシック" charset="0"/>
              </a:defRPr>
            </a:lvl2pPr>
            <a:lvl3pPr marL="1143000" indent="-228600">
              <a:defRPr sz="1200" i="1">
                <a:solidFill>
                  <a:schemeClr val="tx1"/>
                </a:solidFill>
                <a:latin typeface="Verdana" charset="0"/>
                <a:ea typeface="ＭＳ Ｐゴシック" charset="0"/>
              </a:defRPr>
            </a:lvl3pPr>
            <a:lvl4pPr marL="1600200" indent="-228600">
              <a:defRPr sz="1200" i="1">
                <a:solidFill>
                  <a:schemeClr val="tx1"/>
                </a:solidFill>
                <a:latin typeface="Verdana" charset="0"/>
                <a:ea typeface="ＭＳ Ｐゴシック" charset="0"/>
              </a:defRPr>
            </a:lvl4pPr>
            <a:lvl5pPr marL="2057400" indent="-228600">
              <a:defRPr sz="1200" i="1">
                <a:solidFill>
                  <a:schemeClr val="tx1"/>
                </a:solidFill>
                <a:latin typeface="Verdana" charset="0"/>
                <a:ea typeface="ＭＳ Ｐゴシック" charset="0"/>
              </a:defRPr>
            </a:lvl5pPr>
            <a:lvl6pPr marL="2514600" indent="-228600" eaLnBrk="0" fontAlgn="base" hangingPunct="0">
              <a:spcBef>
                <a:spcPct val="0"/>
              </a:spcBef>
              <a:spcAft>
                <a:spcPct val="0"/>
              </a:spcAft>
              <a:defRPr sz="1200" i="1">
                <a:solidFill>
                  <a:schemeClr val="tx1"/>
                </a:solidFill>
                <a:latin typeface="Verdana" charset="0"/>
                <a:ea typeface="ＭＳ Ｐゴシック" charset="0"/>
              </a:defRPr>
            </a:lvl6pPr>
            <a:lvl7pPr marL="2971800" indent="-228600" eaLnBrk="0" fontAlgn="base" hangingPunct="0">
              <a:spcBef>
                <a:spcPct val="0"/>
              </a:spcBef>
              <a:spcAft>
                <a:spcPct val="0"/>
              </a:spcAft>
              <a:defRPr sz="1200" i="1">
                <a:solidFill>
                  <a:schemeClr val="tx1"/>
                </a:solidFill>
                <a:latin typeface="Verdana" charset="0"/>
                <a:ea typeface="ＭＳ Ｐゴシック" charset="0"/>
              </a:defRPr>
            </a:lvl7pPr>
            <a:lvl8pPr marL="3429000" indent="-228600" eaLnBrk="0" fontAlgn="base" hangingPunct="0">
              <a:spcBef>
                <a:spcPct val="0"/>
              </a:spcBef>
              <a:spcAft>
                <a:spcPct val="0"/>
              </a:spcAft>
              <a:defRPr sz="1200" i="1">
                <a:solidFill>
                  <a:schemeClr val="tx1"/>
                </a:solidFill>
                <a:latin typeface="Verdana" charset="0"/>
                <a:ea typeface="ＭＳ Ｐゴシック" charset="0"/>
              </a:defRPr>
            </a:lvl8pPr>
            <a:lvl9pPr marL="3886200" indent="-228600" eaLnBrk="0" fontAlgn="base" hangingPunct="0">
              <a:spcBef>
                <a:spcPct val="0"/>
              </a:spcBef>
              <a:spcAft>
                <a:spcPct val="0"/>
              </a:spcAft>
              <a:defRPr sz="1200" i="1">
                <a:solidFill>
                  <a:schemeClr val="tx1"/>
                </a:solidFill>
                <a:latin typeface="Verdana" charset="0"/>
                <a:ea typeface="ＭＳ Ｐゴシック" charset="0"/>
              </a:defRPr>
            </a:lvl9pPr>
          </a:lstStyle>
          <a:p>
            <a:r>
              <a:rPr lang="en-US" sz="1400"/>
              <a:t>precipitaci</a:t>
            </a:r>
            <a:r>
              <a:rPr lang="en-US" altLang="ja-JP" sz="1400"/>
              <a:t>ón sobre bordes sub-paralelos</a:t>
            </a:r>
          </a:p>
          <a:p>
            <a:r>
              <a:rPr lang="en-US" altLang="ja-JP" sz="1400"/>
              <a:t>a </a:t>
            </a:r>
            <a:r>
              <a:rPr lang="en-US" altLang="ja-JP" sz="1400">
                <a:latin typeface="Symbol" charset="0"/>
                <a:sym typeface="Symbol" charset="0"/>
              </a:rPr>
              <a:t></a:t>
            </a:r>
            <a:r>
              <a:rPr lang="en-US" altLang="ja-JP" sz="1400"/>
              <a:t>1 </a:t>
            </a:r>
            <a:endParaRPr lang="en-US" sz="1400"/>
          </a:p>
        </p:txBody>
      </p:sp>
      <p:sp>
        <p:nvSpPr>
          <p:cNvPr id="22534" name="Line 10"/>
          <p:cNvSpPr>
            <a:spLocks noChangeShapeType="1"/>
          </p:cNvSpPr>
          <p:nvPr/>
        </p:nvSpPr>
        <p:spPr bwMode="auto">
          <a:xfrm>
            <a:off x="3521075" y="1844675"/>
            <a:ext cx="466725" cy="8985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s-ES_tradnl"/>
          </a:p>
        </p:txBody>
      </p:sp>
      <p:sp>
        <p:nvSpPr>
          <p:cNvPr id="22535" name="Line 11"/>
          <p:cNvSpPr>
            <a:spLocks noChangeShapeType="1"/>
          </p:cNvSpPr>
          <p:nvPr/>
        </p:nvSpPr>
        <p:spPr bwMode="auto">
          <a:xfrm>
            <a:off x="5859463" y="4106863"/>
            <a:ext cx="828675" cy="56673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s-ES_tradnl"/>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nodeType="clickEffect">
                                  <p:stCondLst>
                                    <p:cond delay="0"/>
                                  </p:stCondLst>
                                  <p:childTnLst>
                                    <p:set>
                                      <p:cBhvr>
                                        <p:cTn id="6" dur="1" fill="hold">
                                          <p:stCondLst>
                                            <p:cond delay="0"/>
                                          </p:stCondLst>
                                        </p:cTn>
                                        <p:tgtEl>
                                          <p:spTgt spid="239618"/>
                                        </p:tgtEl>
                                        <p:attrNameLst>
                                          <p:attrName>style.visibility</p:attrName>
                                        </p:attrNameLst>
                                      </p:cBhvr>
                                      <p:to>
                                        <p:strVal val="visible"/>
                                      </p:to>
                                    </p:set>
                                    <p:anim calcmode="lin" valueType="num">
                                      <p:cBhvr>
                                        <p:cTn id="7" dur="500" fill="hold"/>
                                        <p:tgtEl>
                                          <p:spTgt spid="239618"/>
                                        </p:tgtEl>
                                        <p:attrNameLst>
                                          <p:attrName>ppt_w</p:attrName>
                                        </p:attrNameLst>
                                      </p:cBhvr>
                                      <p:tavLst>
                                        <p:tav tm="0">
                                          <p:val>
                                            <p:fltVal val="0"/>
                                          </p:val>
                                        </p:tav>
                                        <p:tav tm="100000">
                                          <p:val>
                                            <p:strVal val="#ppt_w"/>
                                          </p:val>
                                        </p:tav>
                                      </p:tavLst>
                                    </p:anim>
                                    <p:anim calcmode="lin" valueType="num">
                                      <p:cBhvr>
                                        <p:cTn id="8" dur="500" fill="hold"/>
                                        <p:tgtEl>
                                          <p:spTgt spid="23961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7" name="Picture 4" descr="Pressure solution examp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9025" y="812800"/>
            <a:ext cx="6964363" cy="5230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6626" name="Text Box 2"/>
          <p:cNvSpPr txBox="1">
            <a:spLocks noChangeArrowheads="1"/>
          </p:cNvSpPr>
          <p:nvPr/>
        </p:nvSpPr>
        <p:spPr bwMode="auto">
          <a:xfrm>
            <a:off x="2543175" y="2068513"/>
            <a:ext cx="4135438" cy="175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200" i="1">
                <a:solidFill>
                  <a:schemeClr val="tx1"/>
                </a:solidFill>
                <a:latin typeface="Verdana" charset="0"/>
                <a:ea typeface="ＭＳ Ｐゴシック" charset="0"/>
                <a:cs typeface="ＭＳ Ｐゴシック" charset="0"/>
              </a:defRPr>
            </a:lvl1pPr>
            <a:lvl2pPr marL="742950" indent="-285750">
              <a:defRPr sz="1200" i="1">
                <a:solidFill>
                  <a:schemeClr val="tx1"/>
                </a:solidFill>
                <a:latin typeface="Verdana" charset="0"/>
                <a:ea typeface="ＭＳ Ｐゴシック" charset="0"/>
              </a:defRPr>
            </a:lvl2pPr>
            <a:lvl3pPr marL="1143000" indent="-228600">
              <a:defRPr sz="1200" i="1">
                <a:solidFill>
                  <a:schemeClr val="tx1"/>
                </a:solidFill>
                <a:latin typeface="Verdana" charset="0"/>
                <a:ea typeface="ＭＳ Ｐゴシック" charset="0"/>
              </a:defRPr>
            </a:lvl3pPr>
            <a:lvl4pPr marL="1600200" indent="-228600">
              <a:defRPr sz="1200" i="1">
                <a:solidFill>
                  <a:schemeClr val="tx1"/>
                </a:solidFill>
                <a:latin typeface="Verdana" charset="0"/>
                <a:ea typeface="ＭＳ Ｐゴシック" charset="0"/>
              </a:defRPr>
            </a:lvl4pPr>
            <a:lvl5pPr marL="2057400" indent="-228600">
              <a:defRPr sz="1200" i="1">
                <a:solidFill>
                  <a:schemeClr val="tx1"/>
                </a:solidFill>
                <a:latin typeface="Verdana" charset="0"/>
                <a:ea typeface="ＭＳ Ｐゴシック" charset="0"/>
              </a:defRPr>
            </a:lvl5pPr>
            <a:lvl6pPr marL="2514600" indent="-228600" eaLnBrk="0" fontAlgn="base" hangingPunct="0">
              <a:spcBef>
                <a:spcPct val="0"/>
              </a:spcBef>
              <a:spcAft>
                <a:spcPct val="0"/>
              </a:spcAft>
              <a:defRPr sz="1200" i="1">
                <a:solidFill>
                  <a:schemeClr val="tx1"/>
                </a:solidFill>
                <a:latin typeface="Verdana" charset="0"/>
                <a:ea typeface="ＭＳ Ｐゴシック" charset="0"/>
              </a:defRPr>
            </a:lvl6pPr>
            <a:lvl7pPr marL="2971800" indent="-228600" eaLnBrk="0" fontAlgn="base" hangingPunct="0">
              <a:spcBef>
                <a:spcPct val="0"/>
              </a:spcBef>
              <a:spcAft>
                <a:spcPct val="0"/>
              </a:spcAft>
              <a:defRPr sz="1200" i="1">
                <a:solidFill>
                  <a:schemeClr val="tx1"/>
                </a:solidFill>
                <a:latin typeface="Verdana" charset="0"/>
                <a:ea typeface="ＭＳ Ｐゴシック" charset="0"/>
              </a:defRPr>
            </a:lvl7pPr>
            <a:lvl8pPr marL="3429000" indent="-228600" eaLnBrk="0" fontAlgn="base" hangingPunct="0">
              <a:spcBef>
                <a:spcPct val="0"/>
              </a:spcBef>
              <a:spcAft>
                <a:spcPct val="0"/>
              </a:spcAft>
              <a:defRPr sz="1200" i="1">
                <a:solidFill>
                  <a:schemeClr val="tx1"/>
                </a:solidFill>
                <a:latin typeface="Verdana" charset="0"/>
                <a:ea typeface="ＭＳ Ｐゴシック" charset="0"/>
              </a:defRPr>
            </a:lvl8pPr>
            <a:lvl9pPr marL="3886200" indent="-228600" eaLnBrk="0" fontAlgn="base" hangingPunct="0">
              <a:spcBef>
                <a:spcPct val="0"/>
              </a:spcBef>
              <a:spcAft>
                <a:spcPct val="0"/>
              </a:spcAft>
              <a:defRPr sz="1200" i="1">
                <a:solidFill>
                  <a:schemeClr val="tx1"/>
                </a:solidFill>
                <a:latin typeface="Verdana" charset="0"/>
                <a:ea typeface="ＭＳ Ｐゴシック" charset="0"/>
              </a:defRPr>
            </a:lvl9pPr>
          </a:lstStyle>
          <a:p>
            <a:pPr algn="ctr"/>
            <a:r>
              <a:rPr lang="es-ES_tradnl" sz="2400" i="0">
                <a:solidFill>
                  <a:srgbClr val="FFEA18"/>
                </a:solidFill>
              </a:rPr>
              <a:t>Plasticidad</a:t>
            </a:r>
            <a:r>
              <a:rPr lang="es-ES_tradnl" altLang="ja-JP" sz="2400" i="0">
                <a:solidFill>
                  <a:srgbClr val="FFEA18"/>
                </a:solidFill>
              </a:rPr>
              <a:t> intra-cristalina</a:t>
            </a:r>
          </a:p>
          <a:p>
            <a:pPr algn="ctr"/>
            <a:endParaRPr lang="es-ES_tradnl" altLang="ja-JP" sz="2400" i="0">
              <a:solidFill>
                <a:srgbClr val="FFEA18"/>
              </a:solidFill>
            </a:endParaRPr>
          </a:p>
          <a:p>
            <a:pPr algn="ctr"/>
            <a:r>
              <a:rPr lang="es-ES_tradnl" altLang="ja-JP" sz="1800" i="0">
                <a:solidFill>
                  <a:srgbClr val="FFEA18"/>
                </a:solidFill>
              </a:rPr>
              <a:t>dislocation creep</a:t>
            </a:r>
          </a:p>
          <a:p>
            <a:pPr algn="ctr"/>
            <a:r>
              <a:rPr lang="es-ES_tradnl" altLang="ja-JP" sz="1800" i="0">
                <a:solidFill>
                  <a:srgbClr val="FFEA18"/>
                </a:solidFill>
              </a:rPr>
              <a:t>diffusion creep</a:t>
            </a:r>
            <a:endParaRPr lang="es-ES_tradnl" altLang="ja-JP" sz="2400" i="0">
              <a:solidFill>
                <a:srgbClr val="FFEA18"/>
              </a:solidFill>
            </a:endParaRPr>
          </a:p>
          <a:p>
            <a:pPr algn="ctr"/>
            <a:endParaRPr lang="es-ES_tradnl" sz="2400" i="0">
              <a:solidFill>
                <a:srgbClr val="FFEA18"/>
              </a:solidFill>
            </a:endParaRPr>
          </a:p>
        </p:txBody>
      </p:sp>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3" name="Picture 2" descr="INtracrystalline pasticit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5688" y="801688"/>
            <a:ext cx="7032625" cy="525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4" name="Text Box 3"/>
          <p:cNvSpPr txBox="1">
            <a:spLocks noChangeArrowheads="1"/>
          </p:cNvSpPr>
          <p:nvPr/>
        </p:nvSpPr>
        <p:spPr bwMode="auto">
          <a:xfrm>
            <a:off x="631825" y="6111875"/>
            <a:ext cx="2355850"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200" i="1">
                <a:solidFill>
                  <a:schemeClr val="tx1"/>
                </a:solidFill>
                <a:latin typeface="Verdana" charset="0"/>
                <a:ea typeface="ＭＳ Ｐゴシック" charset="0"/>
                <a:cs typeface="ＭＳ Ｐゴシック" charset="0"/>
              </a:defRPr>
            </a:lvl1pPr>
            <a:lvl2pPr marL="742950" indent="-285750">
              <a:defRPr sz="1200" i="1">
                <a:solidFill>
                  <a:schemeClr val="tx1"/>
                </a:solidFill>
                <a:latin typeface="Verdana" charset="0"/>
                <a:ea typeface="ＭＳ Ｐゴシック" charset="0"/>
              </a:defRPr>
            </a:lvl2pPr>
            <a:lvl3pPr marL="1143000" indent="-228600">
              <a:defRPr sz="1200" i="1">
                <a:solidFill>
                  <a:schemeClr val="tx1"/>
                </a:solidFill>
                <a:latin typeface="Verdana" charset="0"/>
                <a:ea typeface="ＭＳ Ｐゴシック" charset="0"/>
              </a:defRPr>
            </a:lvl3pPr>
            <a:lvl4pPr marL="1600200" indent="-228600">
              <a:defRPr sz="1200" i="1">
                <a:solidFill>
                  <a:schemeClr val="tx1"/>
                </a:solidFill>
                <a:latin typeface="Verdana" charset="0"/>
                <a:ea typeface="ＭＳ Ｐゴシック" charset="0"/>
              </a:defRPr>
            </a:lvl4pPr>
            <a:lvl5pPr marL="2057400" indent="-228600">
              <a:defRPr sz="1200" i="1">
                <a:solidFill>
                  <a:schemeClr val="tx1"/>
                </a:solidFill>
                <a:latin typeface="Verdana" charset="0"/>
                <a:ea typeface="ＭＳ Ｐゴシック" charset="0"/>
              </a:defRPr>
            </a:lvl5pPr>
            <a:lvl6pPr marL="2514600" indent="-228600" eaLnBrk="0" fontAlgn="base" hangingPunct="0">
              <a:spcBef>
                <a:spcPct val="0"/>
              </a:spcBef>
              <a:spcAft>
                <a:spcPct val="0"/>
              </a:spcAft>
              <a:defRPr sz="1200" i="1">
                <a:solidFill>
                  <a:schemeClr val="tx1"/>
                </a:solidFill>
                <a:latin typeface="Verdana" charset="0"/>
                <a:ea typeface="ＭＳ Ｐゴシック" charset="0"/>
              </a:defRPr>
            </a:lvl6pPr>
            <a:lvl7pPr marL="2971800" indent="-228600" eaLnBrk="0" fontAlgn="base" hangingPunct="0">
              <a:spcBef>
                <a:spcPct val="0"/>
              </a:spcBef>
              <a:spcAft>
                <a:spcPct val="0"/>
              </a:spcAft>
              <a:defRPr sz="1200" i="1">
                <a:solidFill>
                  <a:schemeClr val="tx1"/>
                </a:solidFill>
                <a:latin typeface="Verdana" charset="0"/>
                <a:ea typeface="ＭＳ Ｐゴシック" charset="0"/>
              </a:defRPr>
            </a:lvl7pPr>
            <a:lvl8pPr marL="3429000" indent="-228600" eaLnBrk="0" fontAlgn="base" hangingPunct="0">
              <a:spcBef>
                <a:spcPct val="0"/>
              </a:spcBef>
              <a:spcAft>
                <a:spcPct val="0"/>
              </a:spcAft>
              <a:defRPr sz="1200" i="1">
                <a:solidFill>
                  <a:schemeClr val="tx1"/>
                </a:solidFill>
                <a:latin typeface="Verdana" charset="0"/>
                <a:ea typeface="ＭＳ Ｐゴシック" charset="0"/>
              </a:defRPr>
            </a:lvl8pPr>
            <a:lvl9pPr marL="3886200" indent="-228600" eaLnBrk="0" fontAlgn="base" hangingPunct="0">
              <a:spcBef>
                <a:spcPct val="0"/>
              </a:spcBef>
              <a:spcAft>
                <a:spcPct val="0"/>
              </a:spcAft>
              <a:defRPr sz="1200" i="1">
                <a:solidFill>
                  <a:schemeClr val="tx1"/>
                </a:solidFill>
                <a:latin typeface="Verdana" charset="0"/>
                <a:ea typeface="ＭＳ Ｐゴシック" charset="0"/>
              </a:defRPr>
            </a:lvl9pPr>
          </a:lstStyle>
          <a:p>
            <a:r>
              <a:rPr lang="en-US">
                <a:solidFill>
                  <a:srgbClr val="ED181E"/>
                </a:solidFill>
              </a:rPr>
              <a:t>extincción ondulosa</a:t>
            </a:r>
          </a:p>
          <a:p>
            <a:r>
              <a:rPr lang="en-US">
                <a:solidFill>
                  <a:srgbClr val="ED181E"/>
                </a:solidFill>
              </a:rPr>
              <a:t>(red cristalina distorsionada)</a:t>
            </a:r>
          </a:p>
        </p:txBody>
      </p:sp>
      <p:sp>
        <p:nvSpPr>
          <p:cNvPr id="28675" name="Text Box 4"/>
          <p:cNvSpPr txBox="1">
            <a:spLocks noChangeArrowheads="1"/>
          </p:cNvSpPr>
          <p:nvPr/>
        </p:nvSpPr>
        <p:spPr bwMode="auto">
          <a:xfrm>
            <a:off x="4403725" y="6099175"/>
            <a:ext cx="4740275"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200" i="1">
                <a:solidFill>
                  <a:schemeClr val="tx1"/>
                </a:solidFill>
                <a:latin typeface="Verdana" charset="0"/>
                <a:ea typeface="ＭＳ Ｐゴシック" charset="0"/>
                <a:cs typeface="ＭＳ Ｐゴシック" charset="0"/>
              </a:defRPr>
            </a:lvl1pPr>
            <a:lvl2pPr marL="742950" indent="-285750">
              <a:defRPr sz="1200" i="1">
                <a:solidFill>
                  <a:schemeClr val="tx1"/>
                </a:solidFill>
                <a:latin typeface="Verdana" charset="0"/>
                <a:ea typeface="ＭＳ Ｐゴシック" charset="0"/>
              </a:defRPr>
            </a:lvl2pPr>
            <a:lvl3pPr marL="1143000" indent="-228600">
              <a:defRPr sz="1200" i="1">
                <a:solidFill>
                  <a:schemeClr val="tx1"/>
                </a:solidFill>
                <a:latin typeface="Verdana" charset="0"/>
                <a:ea typeface="ＭＳ Ｐゴシック" charset="0"/>
              </a:defRPr>
            </a:lvl3pPr>
            <a:lvl4pPr marL="1600200" indent="-228600">
              <a:defRPr sz="1200" i="1">
                <a:solidFill>
                  <a:schemeClr val="tx1"/>
                </a:solidFill>
                <a:latin typeface="Verdana" charset="0"/>
                <a:ea typeface="ＭＳ Ｐゴシック" charset="0"/>
              </a:defRPr>
            </a:lvl4pPr>
            <a:lvl5pPr marL="2057400" indent="-228600">
              <a:defRPr sz="1200" i="1">
                <a:solidFill>
                  <a:schemeClr val="tx1"/>
                </a:solidFill>
                <a:latin typeface="Verdana" charset="0"/>
                <a:ea typeface="ＭＳ Ｐゴシック" charset="0"/>
              </a:defRPr>
            </a:lvl5pPr>
            <a:lvl6pPr marL="2514600" indent="-228600" eaLnBrk="0" fontAlgn="base" hangingPunct="0">
              <a:spcBef>
                <a:spcPct val="0"/>
              </a:spcBef>
              <a:spcAft>
                <a:spcPct val="0"/>
              </a:spcAft>
              <a:defRPr sz="1200" i="1">
                <a:solidFill>
                  <a:schemeClr val="tx1"/>
                </a:solidFill>
                <a:latin typeface="Verdana" charset="0"/>
                <a:ea typeface="ＭＳ Ｐゴシック" charset="0"/>
              </a:defRPr>
            </a:lvl6pPr>
            <a:lvl7pPr marL="2971800" indent="-228600" eaLnBrk="0" fontAlgn="base" hangingPunct="0">
              <a:spcBef>
                <a:spcPct val="0"/>
              </a:spcBef>
              <a:spcAft>
                <a:spcPct val="0"/>
              </a:spcAft>
              <a:defRPr sz="1200" i="1">
                <a:solidFill>
                  <a:schemeClr val="tx1"/>
                </a:solidFill>
                <a:latin typeface="Verdana" charset="0"/>
                <a:ea typeface="ＭＳ Ｐゴシック" charset="0"/>
              </a:defRPr>
            </a:lvl7pPr>
            <a:lvl8pPr marL="3429000" indent="-228600" eaLnBrk="0" fontAlgn="base" hangingPunct="0">
              <a:spcBef>
                <a:spcPct val="0"/>
              </a:spcBef>
              <a:spcAft>
                <a:spcPct val="0"/>
              </a:spcAft>
              <a:defRPr sz="1200" i="1">
                <a:solidFill>
                  <a:schemeClr val="tx1"/>
                </a:solidFill>
                <a:latin typeface="Verdana" charset="0"/>
                <a:ea typeface="ＭＳ Ｐゴシック" charset="0"/>
              </a:defRPr>
            </a:lvl8pPr>
            <a:lvl9pPr marL="3886200" indent="-228600" eaLnBrk="0" fontAlgn="base" hangingPunct="0">
              <a:spcBef>
                <a:spcPct val="0"/>
              </a:spcBef>
              <a:spcAft>
                <a:spcPct val="0"/>
              </a:spcAft>
              <a:defRPr sz="1200" i="1">
                <a:solidFill>
                  <a:schemeClr val="tx1"/>
                </a:solidFill>
                <a:latin typeface="Verdana" charset="0"/>
                <a:ea typeface="ＭＳ Ｐゴシック" charset="0"/>
              </a:defRPr>
            </a:lvl9pPr>
          </a:lstStyle>
          <a:p>
            <a:r>
              <a:rPr lang="en-US">
                <a:solidFill>
                  <a:srgbClr val="ED181E"/>
                </a:solidFill>
              </a:rPr>
              <a:t>bandas de deformaci</a:t>
            </a:r>
            <a:r>
              <a:rPr lang="en-US" altLang="ja-JP">
                <a:solidFill>
                  <a:srgbClr val="ED181E"/>
                </a:solidFill>
              </a:rPr>
              <a:t>ón (deformation lamellae)</a:t>
            </a:r>
          </a:p>
          <a:p>
            <a:r>
              <a:rPr lang="en-US" altLang="ja-JP">
                <a:solidFill>
                  <a:srgbClr val="ED181E"/>
                </a:solidFill>
              </a:rPr>
              <a:t>lineas finas que marcan microcizallas paraleas a direcciones cristalograficas</a:t>
            </a:r>
            <a:endParaRPr lang="en-US">
              <a:solidFill>
                <a:srgbClr val="ED181E"/>
              </a:solidFill>
            </a:endParaRPr>
          </a:p>
        </p:txBody>
      </p:sp>
      <p:sp>
        <p:nvSpPr>
          <p:cNvPr id="28676" name="Text Box 5"/>
          <p:cNvSpPr txBox="1">
            <a:spLocks noChangeArrowheads="1"/>
          </p:cNvSpPr>
          <p:nvPr/>
        </p:nvSpPr>
        <p:spPr bwMode="auto">
          <a:xfrm>
            <a:off x="238125" y="28575"/>
            <a:ext cx="4044950" cy="841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200" i="1">
                <a:solidFill>
                  <a:schemeClr val="tx1"/>
                </a:solidFill>
                <a:latin typeface="Verdana" charset="0"/>
                <a:ea typeface="ＭＳ Ｐゴシック" charset="0"/>
                <a:cs typeface="ＭＳ Ｐゴシック" charset="0"/>
              </a:defRPr>
            </a:lvl1pPr>
            <a:lvl2pPr marL="742950" indent="-285750">
              <a:defRPr sz="1200" i="1">
                <a:solidFill>
                  <a:schemeClr val="tx1"/>
                </a:solidFill>
                <a:latin typeface="Verdana" charset="0"/>
                <a:ea typeface="ＭＳ Ｐゴシック" charset="0"/>
              </a:defRPr>
            </a:lvl2pPr>
            <a:lvl3pPr marL="1143000" indent="-228600">
              <a:defRPr sz="1200" i="1">
                <a:solidFill>
                  <a:schemeClr val="tx1"/>
                </a:solidFill>
                <a:latin typeface="Verdana" charset="0"/>
                <a:ea typeface="ＭＳ Ｐゴシック" charset="0"/>
              </a:defRPr>
            </a:lvl3pPr>
            <a:lvl4pPr marL="1600200" indent="-228600">
              <a:defRPr sz="1200" i="1">
                <a:solidFill>
                  <a:schemeClr val="tx1"/>
                </a:solidFill>
                <a:latin typeface="Verdana" charset="0"/>
                <a:ea typeface="ＭＳ Ｐゴシック" charset="0"/>
              </a:defRPr>
            </a:lvl4pPr>
            <a:lvl5pPr marL="2057400" indent="-228600">
              <a:defRPr sz="1200" i="1">
                <a:solidFill>
                  <a:schemeClr val="tx1"/>
                </a:solidFill>
                <a:latin typeface="Verdana" charset="0"/>
                <a:ea typeface="ＭＳ Ｐゴシック" charset="0"/>
              </a:defRPr>
            </a:lvl5pPr>
            <a:lvl6pPr marL="2514600" indent="-228600" eaLnBrk="0" fontAlgn="base" hangingPunct="0">
              <a:spcBef>
                <a:spcPct val="0"/>
              </a:spcBef>
              <a:spcAft>
                <a:spcPct val="0"/>
              </a:spcAft>
              <a:defRPr sz="1200" i="1">
                <a:solidFill>
                  <a:schemeClr val="tx1"/>
                </a:solidFill>
                <a:latin typeface="Verdana" charset="0"/>
                <a:ea typeface="ＭＳ Ｐゴシック" charset="0"/>
              </a:defRPr>
            </a:lvl6pPr>
            <a:lvl7pPr marL="2971800" indent="-228600" eaLnBrk="0" fontAlgn="base" hangingPunct="0">
              <a:spcBef>
                <a:spcPct val="0"/>
              </a:spcBef>
              <a:spcAft>
                <a:spcPct val="0"/>
              </a:spcAft>
              <a:defRPr sz="1200" i="1">
                <a:solidFill>
                  <a:schemeClr val="tx1"/>
                </a:solidFill>
                <a:latin typeface="Verdana" charset="0"/>
                <a:ea typeface="ＭＳ Ｐゴシック" charset="0"/>
              </a:defRPr>
            </a:lvl7pPr>
            <a:lvl8pPr marL="3429000" indent="-228600" eaLnBrk="0" fontAlgn="base" hangingPunct="0">
              <a:spcBef>
                <a:spcPct val="0"/>
              </a:spcBef>
              <a:spcAft>
                <a:spcPct val="0"/>
              </a:spcAft>
              <a:defRPr sz="1200" i="1">
                <a:solidFill>
                  <a:schemeClr val="tx1"/>
                </a:solidFill>
                <a:latin typeface="Verdana" charset="0"/>
                <a:ea typeface="ＭＳ Ｐゴシック" charset="0"/>
              </a:defRPr>
            </a:lvl8pPr>
            <a:lvl9pPr marL="3886200" indent="-228600" eaLnBrk="0" fontAlgn="base" hangingPunct="0">
              <a:spcBef>
                <a:spcPct val="0"/>
              </a:spcBef>
              <a:spcAft>
                <a:spcPct val="0"/>
              </a:spcAft>
              <a:defRPr sz="1200" i="1">
                <a:solidFill>
                  <a:schemeClr val="tx1"/>
                </a:solidFill>
                <a:latin typeface="Verdana" charset="0"/>
                <a:ea typeface="ＭＳ Ｐゴシック" charset="0"/>
              </a:defRPr>
            </a:lvl9pPr>
          </a:lstStyle>
          <a:p>
            <a:r>
              <a:rPr lang="en-US">
                <a:solidFill>
                  <a:srgbClr val="ED181E"/>
                </a:solidFill>
              </a:rPr>
              <a:t>subgranos (subgrains) separados por subjuntas (subgrain boundaries): producidos por ligeras rotaciones internas de la red cristalina (por definici</a:t>
            </a:r>
            <a:r>
              <a:rPr lang="en-US" altLang="ja-JP">
                <a:solidFill>
                  <a:srgbClr val="ED181E"/>
                </a:solidFill>
              </a:rPr>
              <a:t>ón </a:t>
            </a:r>
            <a:r>
              <a:rPr lang="en-US">
                <a:solidFill>
                  <a:srgbClr val="ED181E"/>
                </a:solidFill>
              </a:rPr>
              <a:t>hasta 5°</a:t>
            </a:r>
            <a:r>
              <a:rPr lang="en-US" altLang="ja-JP">
                <a:solidFill>
                  <a:srgbClr val="ED181E"/>
                </a:solidFill>
              </a:rPr>
              <a:t>)</a:t>
            </a:r>
            <a:endParaRPr lang="en-US">
              <a:solidFill>
                <a:srgbClr val="ED181E"/>
              </a:solidFill>
            </a:endParaRPr>
          </a:p>
        </p:txBody>
      </p:sp>
      <p:sp>
        <p:nvSpPr>
          <p:cNvPr id="28677" name="Text Box 6"/>
          <p:cNvSpPr txBox="1">
            <a:spLocks noChangeArrowheads="1"/>
          </p:cNvSpPr>
          <p:nvPr/>
        </p:nvSpPr>
        <p:spPr bwMode="auto">
          <a:xfrm>
            <a:off x="4997450" y="180975"/>
            <a:ext cx="4095750"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200" i="1">
                <a:solidFill>
                  <a:schemeClr val="tx1"/>
                </a:solidFill>
                <a:latin typeface="Verdana" charset="0"/>
                <a:ea typeface="ＭＳ Ｐゴシック" charset="0"/>
                <a:cs typeface="ＭＳ Ｐゴシック" charset="0"/>
              </a:defRPr>
            </a:lvl1pPr>
            <a:lvl2pPr marL="742950" indent="-285750">
              <a:defRPr sz="1200" i="1">
                <a:solidFill>
                  <a:schemeClr val="tx1"/>
                </a:solidFill>
                <a:latin typeface="Verdana" charset="0"/>
                <a:ea typeface="ＭＳ Ｐゴシック" charset="0"/>
              </a:defRPr>
            </a:lvl2pPr>
            <a:lvl3pPr marL="1143000" indent="-228600">
              <a:defRPr sz="1200" i="1">
                <a:solidFill>
                  <a:schemeClr val="tx1"/>
                </a:solidFill>
                <a:latin typeface="Verdana" charset="0"/>
                <a:ea typeface="ＭＳ Ｐゴシック" charset="0"/>
              </a:defRPr>
            </a:lvl3pPr>
            <a:lvl4pPr marL="1600200" indent="-228600">
              <a:defRPr sz="1200" i="1">
                <a:solidFill>
                  <a:schemeClr val="tx1"/>
                </a:solidFill>
                <a:latin typeface="Verdana" charset="0"/>
                <a:ea typeface="ＭＳ Ｐゴシック" charset="0"/>
              </a:defRPr>
            </a:lvl4pPr>
            <a:lvl5pPr marL="2057400" indent="-228600">
              <a:defRPr sz="1200" i="1">
                <a:solidFill>
                  <a:schemeClr val="tx1"/>
                </a:solidFill>
                <a:latin typeface="Verdana" charset="0"/>
                <a:ea typeface="ＭＳ Ｐゴシック" charset="0"/>
              </a:defRPr>
            </a:lvl5pPr>
            <a:lvl6pPr marL="2514600" indent="-228600" eaLnBrk="0" fontAlgn="base" hangingPunct="0">
              <a:spcBef>
                <a:spcPct val="0"/>
              </a:spcBef>
              <a:spcAft>
                <a:spcPct val="0"/>
              </a:spcAft>
              <a:defRPr sz="1200" i="1">
                <a:solidFill>
                  <a:schemeClr val="tx1"/>
                </a:solidFill>
                <a:latin typeface="Verdana" charset="0"/>
                <a:ea typeface="ＭＳ Ｐゴシック" charset="0"/>
              </a:defRPr>
            </a:lvl6pPr>
            <a:lvl7pPr marL="2971800" indent="-228600" eaLnBrk="0" fontAlgn="base" hangingPunct="0">
              <a:spcBef>
                <a:spcPct val="0"/>
              </a:spcBef>
              <a:spcAft>
                <a:spcPct val="0"/>
              </a:spcAft>
              <a:defRPr sz="1200" i="1">
                <a:solidFill>
                  <a:schemeClr val="tx1"/>
                </a:solidFill>
                <a:latin typeface="Verdana" charset="0"/>
                <a:ea typeface="ＭＳ Ｐゴシック" charset="0"/>
              </a:defRPr>
            </a:lvl7pPr>
            <a:lvl8pPr marL="3429000" indent="-228600" eaLnBrk="0" fontAlgn="base" hangingPunct="0">
              <a:spcBef>
                <a:spcPct val="0"/>
              </a:spcBef>
              <a:spcAft>
                <a:spcPct val="0"/>
              </a:spcAft>
              <a:defRPr sz="1200" i="1">
                <a:solidFill>
                  <a:schemeClr val="tx1"/>
                </a:solidFill>
                <a:latin typeface="Verdana" charset="0"/>
                <a:ea typeface="ＭＳ Ｐゴシック" charset="0"/>
              </a:defRPr>
            </a:lvl8pPr>
            <a:lvl9pPr marL="3886200" indent="-228600" eaLnBrk="0" fontAlgn="base" hangingPunct="0">
              <a:spcBef>
                <a:spcPct val="0"/>
              </a:spcBef>
              <a:spcAft>
                <a:spcPct val="0"/>
              </a:spcAft>
              <a:defRPr sz="1200" i="1">
                <a:solidFill>
                  <a:schemeClr val="tx1"/>
                </a:solidFill>
                <a:latin typeface="Verdana" charset="0"/>
                <a:ea typeface="ＭＳ Ｐゴシック" charset="0"/>
              </a:defRPr>
            </a:lvl9pPr>
          </a:lstStyle>
          <a:p>
            <a:r>
              <a:rPr lang="en-US">
                <a:solidFill>
                  <a:srgbClr val="ED181E"/>
                </a:solidFill>
              </a:rPr>
              <a:t>recristalizaci</a:t>
            </a:r>
            <a:r>
              <a:rPr lang="en-US" altLang="ja-JP">
                <a:solidFill>
                  <a:srgbClr val="ED181E"/>
                </a:solidFill>
              </a:rPr>
              <a:t>ón con reducción del tamaño de granos</a:t>
            </a:r>
          </a:p>
          <a:p>
            <a:r>
              <a:rPr lang="en-US" altLang="ja-JP">
                <a:solidFill>
                  <a:srgbClr val="ED181E"/>
                </a:solidFill>
              </a:rPr>
              <a:t>rotaciones &gt; 10°</a:t>
            </a:r>
            <a:endParaRPr lang="en-US">
              <a:solidFill>
                <a:srgbClr val="ED181E"/>
              </a:solidFill>
            </a:endParaRPr>
          </a:p>
        </p:txBody>
      </p:sp>
      <p:sp>
        <p:nvSpPr>
          <p:cNvPr id="28678" name="Freeform 7"/>
          <p:cNvSpPr>
            <a:spLocks/>
          </p:cNvSpPr>
          <p:nvPr/>
        </p:nvSpPr>
        <p:spPr bwMode="auto">
          <a:xfrm>
            <a:off x="7188200" y="469900"/>
            <a:ext cx="1308100" cy="3835400"/>
          </a:xfrm>
          <a:custGeom>
            <a:avLst/>
            <a:gdLst>
              <a:gd name="T0" fmla="*/ 2147483647 w 824"/>
              <a:gd name="T1" fmla="*/ 0 h 2416"/>
              <a:gd name="T2" fmla="*/ 2147483647 w 824"/>
              <a:gd name="T3" fmla="*/ 2147483647 h 2416"/>
              <a:gd name="T4" fmla="*/ 0 w 824"/>
              <a:gd name="T5" fmla="*/ 2147483647 h 2416"/>
              <a:gd name="T6" fmla="*/ 0 60000 65536"/>
              <a:gd name="T7" fmla="*/ 0 60000 65536"/>
              <a:gd name="T8" fmla="*/ 0 60000 65536"/>
              <a:gd name="T9" fmla="*/ 0 w 824"/>
              <a:gd name="T10" fmla="*/ 0 h 2416"/>
              <a:gd name="T11" fmla="*/ 824 w 824"/>
              <a:gd name="T12" fmla="*/ 2416 h 2416"/>
            </a:gdLst>
            <a:ahLst/>
            <a:cxnLst>
              <a:cxn ang="T6">
                <a:pos x="T0" y="T1"/>
              </a:cxn>
              <a:cxn ang="T7">
                <a:pos x="T2" y="T3"/>
              </a:cxn>
              <a:cxn ang="T8">
                <a:pos x="T4" y="T5"/>
              </a:cxn>
            </a:cxnLst>
            <a:rect l="T9" t="T10" r="T11" b="T12"/>
            <a:pathLst>
              <a:path w="824" h="2416">
                <a:moveTo>
                  <a:pt x="824" y="0"/>
                </a:moveTo>
                <a:lnTo>
                  <a:pt x="824" y="2024"/>
                </a:lnTo>
                <a:lnTo>
                  <a:pt x="0" y="2416"/>
                </a:lnTo>
              </a:path>
            </a:pathLst>
          </a:custGeom>
          <a:noFill/>
          <a:ln w="19050">
            <a:solidFill>
              <a:srgbClr val="ED181E"/>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s-ES_tradnl"/>
          </a:p>
        </p:txBody>
      </p:sp>
      <p:sp>
        <p:nvSpPr>
          <p:cNvPr id="28679" name="Line 8"/>
          <p:cNvSpPr>
            <a:spLocks noChangeShapeType="1"/>
          </p:cNvSpPr>
          <p:nvPr/>
        </p:nvSpPr>
        <p:spPr bwMode="auto">
          <a:xfrm>
            <a:off x="2755900" y="673100"/>
            <a:ext cx="2324100" cy="2324100"/>
          </a:xfrm>
          <a:prstGeom prst="line">
            <a:avLst/>
          </a:prstGeom>
          <a:noFill/>
          <a:ln w="9525">
            <a:solidFill>
              <a:srgbClr val="ED181E"/>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s-ES_tradnl"/>
          </a:p>
        </p:txBody>
      </p:sp>
      <p:sp>
        <p:nvSpPr>
          <p:cNvPr id="28680" name="Line 9"/>
          <p:cNvSpPr>
            <a:spLocks noChangeShapeType="1"/>
          </p:cNvSpPr>
          <p:nvPr/>
        </p:nvSpPr>
        <p:spPr bwMode="auto">
          <a:xfrm flipV="1">
            <a:off x="2286000" y="2146300"/>
            <a:ext cx="1054100" cy="4102100"/>
          </a:xfrm>
          <a:prstGeom prst="line">
            <a:avLst/>
          </a:prstGeom>
          <a:noFill/>
          <a:ln w="9525">
            <a:solidFill>
              <a:srgbClr val="ED181E"/>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s-ES_tradnl"/>
          </a:p>
        </p:txBody>
      </p:sp>
      <p:sp>
        <p:nvSpPr>
          <p:cNvPr id="28681" name="Text Box 11"/>
          <p:cNvSpPr txBox="1">
            <a:spLocks noChangeArrowheads="1"/>
          </p:cNvSpPr>
          <p:nvPr/>
        </p:nvSpPr>
        <p:spPr bwMode="auto">
          <a:xfrm>
            <a:off x="2444750" y="1071563"/>
            <a:ext cx="4278313" cy="3397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200" i="1">
                <a:solidFill>
                  <a:schemeClr val="tx1"/>
                </a:solidFill>
                <a:latin typeface="Verdana" charset="0"/>
                <a:ea typeface="ＭＳ Ｐゴシック" charset="0"/>
                <a:cs typeface="ＭＳ Ｐゴシック" charset="0"/>
              </a:defRPr>
            </a:lvl1pPr>
            <a:lvl2pPr marL="742950" indent="-285750">
              <a:defRPr sz="1200" i="1">
                <a:solidFill>
                  <a:schemeClr val="tx1"/>
                </a:solidFill>
                <a:latin typeface="Verdana" charset="0"/>
                <a:ea typeface="ＭＳ Ｐゴシック" charset="0"/>
              </a:defRPr>
            </a:lvl2pPr>
            <a:lvl3pPr marL="1143000" indent="-228600">
              <a:defRPr sz="1200" i="1">
                <a:solidFill>
                  <a:schemeClr val="tx1"/>
                </a:solidFill>
                <a:latin typeface="Verdana" charset="0"/>
                <a:ea typeface="ＭＳ Ｐゴシック" charset="0"/>
              </a:defRPr>
            </a:lvl3pPr>
            <a:lvl4pPr marL="1600200" indent="-228600">
              <a:defRPr sz="1200" i="1">
                <a:solidFill>
                  <a:schemeClr val="tx1"/>
                </a:solidFill>
                <a:latin typeface="Verdana" charset="0"/>
                <a:ea typeface="ＭＳ Ｐゴシック" charset="0"/>
              </a:defRPr>
            </a:lvl4pPr>
            <a:lvl5pPr marL="2057400" indent="-228600">
              <a:defRPr sz="1200" i="1">
                <a:solidFill>
                  <a:schemeClr val="tx1"/>
                </a:solidFill>
                <a:latin typeface="Verdana" charset="0"/>
                <a:ea typeface="ＭＳ Ｐゴシック" charset="0"/>
              </a:defRPr>
            </a:lvl5pPr>
            <a:lvl6pPr marL="2514600" indent="-228600" eaLnBrk="0" fontAlgn="base" hangingPunct="0">
              <a:spcBef>
                <a:spcPct val="0"/>
              </a:spcBef>
              <a:spcAft>
                <a:spcPct val="0"/>
              </a:spcAft>
              <a:defRPr sz="1200" i="1">
                <a:solidFill>
                  <a:schemeClr val="tx1"/>
                </a:solidFill>
                <a:latin typeface="Verdana" charset="0"/>
                <a:ea typeface="ＭＳ Ｐゴシック" charset="0"/>
              </a:defRPr>
            </a:lvl6pPr>
            <a:lvl7pPr marL="2971800" indent="-228600" eaLnBrk="0" fontAlgn="base" hangingPunct="0">
              <a:spcBef>
                <a:spcPct val="0"/>
              </a:spcBef>
              <a:spcAft>
                <a:spcPct val="0"/>
              </a:spcAft>
              <a:defRPr sz="1200" i="1">
                <a:solidFill>
                  <a:schemeClr val="tx1"/>
                </a:solidFill>
                <a:latin typeface="Verdana" charset="0"/>
                <a:ea typeface="ＭＳ Ｐゴシック" charset="0"/>
              </a:defRPr>
            </a:lvl7pPr>
            <a:lvl8pPr marL="3429000" indent="-228600" eaLnBrk="0" fontAlgn="base" hangingPunct="0">
              <a:spcBef>
                <a:spcPct val="0"/>
              </a:spcBef>
              <a:spcAft>
                <a:spcPct val="0"/>
              </a:spcAft>
              <a:defRPr sz="1200" i="1">
                <a:solidFill>
                  <a:schemeClr val="tx1"/>
                </a:solidFill>
                <a:latin typeface="Verdana" charset="0"/>
                <a:ea typeface="ＭＳ Ｐゴシック" charset="0"/>
              </a:defRPr>
            </a:lvl8pPr>
            <a:lvl9pPr marL="3886200" indent="-228600" eaLnBrk="0" fontAlgn="base" hangingPunct="0">
              <a:spcBef>
                <a:spcPct val="0"/>
              </a:spcBef>
              <a:spcAft>
                <a:spcPct val="0"/>
              </a:spcAft>
              <a:defRPr sz="1200" i="1">
                <a:solidFill>
                  <a:schemeClr val="tx1"/>
                </a:solidFill>
                <a:latin typeface="Verdana" charset="0"/>
                <a:ea typeface="ＭＳ Ｐゴシック" charset="0"/>
              </a:defRPr>
            </a:lvl9pPr>
          </a:lstStyle>
          <a:p>
            <a:r>
              <a:rPr lang="en-US" altLang="ja-JP" sz="1600"/>
              <a:t>indicadores de plasticidad intracristalina</a:t>
            </a:r>
          </a:p>
        </p:txBody>
      </p:sp>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1" name="Picture 4" descr="quartzsubgrains"/>
          <p:cNvPicPr>
            <a:picLocks noChangeAspect="1" noChangeArrowheads="1"/>
          </p:cNvPicPr>
          <p:nvPr/>
        </p:nvPicPr>
        <p:blipFill>
          <a:blip r:embed="rId3">
            <a:extLst>
              <a:ext uri="{28A0092B-C50C-407E-A947-70E740481C1C}">
                <a14:useLocalDpi xmlns:a14="http://schemas.microsoft.com/office/drawing/2010/main" val="0"/>
              </a:ext>
            </a:extLst>
          </a:blip>
          <a:srcRect b="3900"/>
          <a:stretch>
            <a:fillRect/>
          </a:stretch>
        </p:blipFill>
        <p:spPr bwMode="auto">
          <a:xfrm>
            <a:off x="863600" y="781050"/>
            <a:ext cx="6954838" cy="438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2" name="Line 6"/>
          <p:cNvSpPr>
            <a:spLocks noChangeShapeType="1"/>
          </p:cNvSpPr>
          <p:nvPr/>
        </p:nvSpPr>
        <p:spPr bwMode="auto">
          <a:xfrm>
            <a:off x="4356100" y="558800"/>
            <a:ext cx="177800" cy="1854200"/>
          </a:xfrm>
          <a:prstGeom prst="line">
            <a:avLst/>
          </a:prstGeom>
          <a:noFill/>
          <a:ln w="28575">
            <a:solidFill>
              <a:srgbClr val="ED181E"/>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s-ES_tradnl"/>
          </a:p>
        </p:txBody>
      </p:sp>
      <p:sp>
        <p:nvSpPr>
          <p:cNvPr id="30723" name="Text Box 7"/>
          <p:cNvSpPr txBox="1">
            <a:spLocks noChangeArrowheads="1"/>
          </p:cNvSpPr>
          <p:nvPr/>
        </p:nvSpPr>
        <p:spPr bwMode="auto">
          <a:xfrm>
            <a:off x="822325" y="5553075"/>
            <a:ext cx="4044950"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200" i="1">
                <a:solidFill>
                  <a:schemeClr val="tx1"/>
                </a:solidFill>
                <a:latin typeface="Verdana" charset="0"/>
                <a:ea typeface="ＭＳ Ｐゴシック" charset="0"/>
                <a:cs typeface="ＭＳ Ｐゴシック" charset="0"/>
              </a:defRPr>
            </a:lvl1pPr>
            <a:lvl2pPr marL="742950" indent="-285750">
              <a:defRPr sz="1200" i="1">
                <a:solidFill>
                  <a:schemeClr val="tx1"/>
                </a:solidFill>
                <a:latin typeface="Verdana" charset="0"/>
                <a:ea typeface="ＭＳ Ｐゴシック" charset="0"/>
              </a:defRPr>
            </a:lvl2pPr>
            <a:lvl3pPr marL="1143000" indent="-228600">
              <a:defRPr sz="1200" i="1">
                <a:solidFill>
                  <a:schemeClr val="tx1"/>
                </a:solidFill>
                <a:latin typeface="Verdana" charset="0"/>
                <a:ea typeface="ＭＳ Ｐゴシック" charset="0"/>
              </a:defRPr>
            </a:lvl3pPr>
            <a:lvl4pPr marL="1600200" indent="-228600">
              <a:defRPr sz="1200" i="1">
                <a:solidFill>
                  <a:schemeClr val="tx1"/>
                </a:solidFill>
                <a:latin typeface="Verdana" charset="0"/>
                <a:ea typeface="ＭＳ Ｐゴシック" charset="0"/>
              </a:defRPr>
            </a:lvl4pPr>
            <a:lvl5pPr marL="2057400" indent="-228600">
              <a:defRPr sz="1200" i="1">
                <a:solidFill>
                  <a:schemeClr val="tx1"/>
                </a:solidFill>
                <a:latin typeface="Verdana" charset="0"/>
                <a:ea typeface="ＭＳ Ｐゴシック" charset="0"/>
              </a:defRPr>
            </a:lvl5pPr>
            <a:lvl6pPr marL="2514600" indent="-228600" eaLnBrk="0" fontAlgn="base" hangingPunct="0">
              <a:spcBef>
                <a:spcPct val="0"/>
              </a:spcBef>
              <a:spcAft>
                <a:spcPct val="0"/>
              </a:spcAft>
              <a:defRPr sz="1200" i="1">
                <a:solidFill>
                  <a:schemeClr val="tx1"/>
                </a:solidFill>
                <a:latin typeface="Verdana" charset="0"/>
                <a:ea typeface="ＭＳ Ｐゴシック" charset="0"/>
              </a:defRPr>
            </a:lvl6pPr>
            <a:lvl7pPr marL="2971800" indent="-228600" eaLnBrk="0" fontAlgn="base" hangingPunct="0">
              <a:spcBef>
                <a:spcPct val="0"/>
              </a:spcBef>
              <a:spcAft>
                <a:spcPct val="0"/>
              </a:spcAft>
              <a:defRPr sz="1200" i="1">
                <a:solidFill>
                  <a:schemeClr val="tx1"/>
                </a:solidFill>
                <a:latin typeface="Verdana" charset="0"/>
                <a:ea typeface="ＭＳ Ｐゴシック" charset="0"/>
              </a:defRPr>
            </a:lvl7pPr>
            <a:lvl8pPr marL="3429000" indent="-228600" eaLnBrk="0" fontAlgn="base" hangingPunct="0">
              <a:spcBef>
                <a:spcPct val="0"/>
              </a:spcBef>
              <a:spcAft>
                <a:spcPct val="0"/>
              </a:spcAft>
              <a:defRPr sz="1200" i="1">
                <a:solidFill>
                  <a:schemeClr val="tx1"/>
                </a:solidFill>
                <a:latin typeface="Verdana" charset="0"/>
                <a:ea typeface="ＭＳ Ｐゴシック" charset="0"/>
              </a:defRPr>
            </a:lvl8pPr>
            <a:lvl9pPr marL="3886200" indent="-228600" eaLnBrk="0" fontAlgn="base" hangingPunct="0">
              <a:spcBef>
                <a:spcPct val="0"/>
              </a:spcBef>
              <a:spcAft>
                <a:spcPct val="0"/>
              </a:spcAft>
              <a:defRPr sz="1200" i="1">
                <a:solidFill>
                  <a:schemeClr val="tx1"/>
                </a:solidFill>
                <a:latin typeface="Verdana" charset="0"/>
                <a:ea typeface="ＭＳ Ｐゴシック" charset="0"/>
              </a:defRPr>
            </a:lvl9pPr>
          </a:lstStyle>
          <a:p>
            <a:r>
              <a:rPr lang="en-US">
                <a:solidFill>
                  <a:srgbClr val="ED181E"/>
                </a:solidFill>
              </a:rPr>
              <a:t>maclas de deformaci</a:t>
            </a:r>
            <a:r>
              <a:rPr lang="en-US" altLang="ja-JP">
                <a:solidFill>
                  <a:srgbClr val="ED181E"/>
                </a:solidFill>
              </a:rPr>
              <a:t>ón</a:t>
            </a:r>
            <a:endParaRPr lang="en-US">
              <a:solidFill>
                <a:srgbClr val="ED181E"/>
              </a:solidFill>
            </a:endParaRPr>
          </a:p>
        </p:txBody>
      </p:sp>
      <p:sp>
        <p:nvSpPr>
          <p:cNvPr id="30724" name="Line 9"/>
          <p:cNvSpPr>
            <a:spLocks noChangeShapeType="1"/>
          </p:cNvSpPr>
          <p:nvPr/>
        </p:nvSpPr>
        <p:spPr bwMode="auto">
          <a:xfrm flipH="1" flipV="1">
            <a:off x="1651000" y="2298700"/>
            <a:ext cx="25400" cy="3238500"/>
          </a:xfrm>
          <a:prstGeom prst="line">
            <a:avLst/>
          </a:prstGeom>
          <a:noFill/>
          <a:ln w="28575">
            <a:solidFill>
              <a:srgbClr val="ED181E"/>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s-ES_tradnl"/>
          </a:p>
        </p:txBody>
      </p:sp>
      <p:sp>
        <p:nvSpPr>
          <p:cNvPr id="30725" name="Text Box 10"/>
          <p:cNvSpPr txBox="1">
            <a:spLocks noChangeArrowheads="1"/>
          </p:cNvSpPr>
          <p:nvPr/>
        </p:nvSpPr>
        <p:spPr bwMode="auto">
          <a:xfrm>
            <a:off x="238125" y="28575"/>
            <a:ext cx="7880350"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200" i="1">
                <a:solidFill>
                  <a:schemeClr val="tx1"/>
                </a:solidFill>
                <a:latin typeface="Verdana" charset="0"/>
                <a:ea typeface="ＭＳ Ｐゴシック" charset="0"/>
                <a:cs typeface="ＭＳ Ｐゴシック" charset="0"/>
              </a:defRPr>
            </a:lvl1pPr>
            <a:lvl2pPr marL="742950" indent="-285750">
              <a:defRPr sz="1200" i="1">
                <a:solidFill>
                  <a:schemeClr val="tx1"/>
                </a:solidFill>
                <a:latin typeface="Verdana" charset="0"/>
                <a:ea typeface="ＭＳ Ｐゴシック" charset="0"/>
              </a:defRPr>
            </a:lvl2pPr>
            <a:lvl3pPr marL="1143000" indent="-228600">
              <a:defRPr sz="1200" i="1">
                <a:solidFill>
                  <a:schemeClr val="tx1"/>
                </a:solidFill>
                <a:latin typeface="Verdana" charset="0"/>
                <a:ea typeface="ＭＳ Ｐゴシック" charset="0"/>
              </a:defRPr>
            </a:lvl3pPr>
            <a:lvl4pPr marL="1600200" indent="-228600">
              <a:defRPr sz="1200" i="1">
                <a:solidFill>
                  <a:schemeClr val="tx1"/>
                </a:solidFill>
                <a:latin typeface="Verdana" charset="0"/>
                <a:ea typeface="ＭＳ Ｐゴシック" charset="0"/>
              </a:defRPr>
            </a:lvl4pPr>
            <a:lvl5pPr marL="2057400" indent="-228600">
              <a:defRPr sz="1200" i="1">
                <a:solidFill>
                  <a:schemeClr val="tx1"/>
                </a:solidFill>
                <a:latin typeface="Verdana" charset="0"/>
                <a:ea typeface="ＭＳ Ｐゴシック" charset="0"/>
              </a:defRPr>
            </a:lvl5pPr>
            <a:lvl6pPr marL="2514600" indent="-228600" eaLnBrk="0" fontAlgn="base" hangingPunct="0">
              <a:spcBef>
                <a:spcPct val="0"/>
              </a:spcBef>
              <a:spcAft>
                <a:spcPct val="0"/>
              </a:spcAft>
              <a:defRPr sz="1200" i="1">
                <a:solidFill>
                  <a:schemeClr val="tx1"/>
                </a:solidFill>
                <a:latin typeface="Verdana" charset="0"/>
                <a:ea typeface="ＭＳ Ｐゴシック" charset="0"/>
              </a:defRPr>
            </a:lvl6pPr>
            <a:lvl7pPr marL="2971800" indent="-228600" eaLnBrk="0" fontAlgn="base" hangingPunct="0">
              <a:spcBef>
                <a:spcPct val="0"/>
              </a:spcBef>
              <a:spcAft>
                <a:spcPct val="0"/>
              </a:spcAft>
              <a:defRPr sz="1200" i="1">
                <a:solidFill>
                  <a:schemeClr val="tx1"/>
                </a:solidFill>
                <a:latin typeface="Verdana" charset="0"/>
                <a:ea typeface="ＭＳ Ｐゴシック" charset="0"/>
              </a:defRPr>
            </a:lvl7pPr>
            <a:lvl8pPr marL="3429000" indent="-228600" eaLnBrk="0" fontAlgn="base" hangingPunct="0">
              <a:spcBef>
                <a:spcPct val="0"/>
              </a:spcBef>
              <a:spcAft>
                <a:spcPct val="0"/>
              </a:spcAft>
              <a:defRPr sz="1200" i="1">
                <a:solidFill>
                  <a:schemeClr val="tx1"/>
                </a:solidFill>
                <a:latin typeface="Verdana" charset="0"/>
                <a:ea typeface="ＭＳ Ｐゴシック" charset="0"/>
              </a:defRPr>
            </a:lvl8pPr>
            <a:lvl9pPr marL="3886200" indent="-228600" eaLnBrk="0" fontAlgn="base" hangingPunct="0">
              <a:spcBef>
                <a:spcPct val="0"/>
              </a:spcBef>
              <a:spcAft>
                <a:spcPct val="0"/>
              </a:spcAft>
              <a:defRPr sz="1200" i="1">
                <a:solidFill>
                  <a:schemeClr val="tx1"/>
                </a:solidFill>
                <a:latin typeface="Verdana" charset="0"/>
                <a:ea typeface="ＭＳ Ｐゴシック" charset="0"/>
              </a:defRPr>
            </a:lvl9pPr>
          </a:lstStyle>
          <a:p>
            <a:r>
              <a:rPr lang="en-US">
                <a:solidFill>
                  <a:srgbClr val="ED181E"/>
                </a:solidFill>
              </a:rPr>
              <a:t>subgranos (subgrains) separados por subjuntas (subgrain boundaries): producidos por ligeras rotaciones internas de la red cristalina (por definici</a:t>
            </a:r>
            <a:r>
              <a:rPr lang="en-US" altLang="ja-JP">
                <a:solidFill>
                  <a:srgbClr val="ED181E"/>
                </a:solidFill>
              </a:rPr>
              <a:t>ón </a:t>
            </a:r>
            <a:r>
              <a:rPr lang="en-US">
                <a:solidFill>
                  <a:srgbClr val="ED181E"/>
                </a:solidFill>
              </a:rPr>
              <a:t>hasta 5°</a:t>
            </a:r>
            <a:r>
              <a:rPr lang="en-US" altLang="ja-JP">
                <a:solidFill>
                  <a:srgbClr val="ED181E"/>
                </a:solidFill>
              </a:rPr>
              <a:t>). Rotaciones &gt; 5° se considera "recristalización" (nuevos granos independientes)</a:t>
            </a:r>
            <a:endParaRPr lang="en-US">
              <a:solidFill>
                <a:srgbClr val="ED181E"/>
              </a:solidFill>
            </a:endParaRPr>
          </a:p>
        </p:txBody>
      </p:sp>
      <p:sp>
        <p:nvSpPr>
          <p:cNvPr id="30726" name="Text Box 11"/>
          <p:cNvSpPr txBox="1">
            <a:spLocks noChangeArrowheads="1"/>
          </p:cNvSpPr>
          <p:nvPr/>
        </p:nvSpPr>
        <p:spPr bwMode="auto">
          <a:xfrm>
            <a:off x="3692525" y="3114675"/>
            <a:ext cx="679450"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200" i="1">
                <a:solidFill>
                  <a:schemeClr val="tx1"/>
                </a:solidFill>
                <a:latin typeface="Verdana" charset="0"/>
                <a:ea typeface="ＭＳ Ｐゴシック" charset="0"/>
                <a:cs typeface="ＭＳ Ｐゴシック" charset="0"/>
              </a:defRPr>
            </a:lvl1pPr>
            <a:lvl2pPr marL="742950" indent="-285750">
              <a:defRPr sz="1200" i="1">
                <a:solidFill>
                  <a:schemeClr val="tx1"/>
                </a:solidFill>
                <a:latin typeface="Verdana" charset="0"/>
                <a:ea typeface="ＭＳ Ｐゴシック" charset="0"/>
              </a:defRPr>
            </a:lvl2pPr>
            <a:lvl3pPr marL="1143000" indent="-228600">
              <a:defRPr sz="1200" i="1">
                <a:solidFill>
                  <a:schemeClr val="tx1"/>
                </a:solidFill>
                <a:latin typeface="Verdana" charset="0"/>
                <a:ea typeface="ＭＳ Ｐゴシック" charset="0"/>
              </a:defRPr>
            </a:lvl3pPr>
            <a:lvl4pPr marL="1600200" indent="-228600">
              <a:defRPr sz="1200" i="1">
                <a:solidFill>
                  <a:schemeClr val="tx1"/>
                </a:solidFill>
                <a:latin typeface="Verdana" charset="0"/>
                <a:ea typeface="ＭＳ Ｐゴシック" charset="0"/>
              </a:defRPr>
            </a:lvl4pPr>
            <a:lvl5pPr marL="2057400" indent="-228600">
              <a:defRPr sz="1200" i="1">
                <a:solidFill>
                  <a:schemeClr val="tx1"/>
                </a:solidFill>
                <a:latin typeface="Verdana" charset="0"/>
                <a:ea typeface="ＭＳ Ｐゴシック" charset="0"/>
              </a:defRPr>
            </a:lvl5pPr>
            <a:lvl6pPr marL="2514600" indent="-228600" eaLnBrk="0" fontAlgn="base" hangingPunct="0">
              <a:spcBef>
                <a:spcPct val="0"/>
              </a:spcBef>
              <a:spcAft>
                <a:spcPct val="0"/>
              </a:spcAft>
              <a:defRPr sz="1200" i="1">
                <a:solidFill>
                  <a:schemeClr val="tx1"/>
                </a:solidFill>
                <a:latin typeface="Verdana" charset="0"/>
                <a:ea typeface="ＭＳ Ｐゴシック" charset="0"/>
              </a:defRPr>
            </a:lvl6pPr>
            <a:lvl7pPr marL="2971800" indent="-228600" eaLnBrk="0" fontAlgn="base" hangingPunct="0">
              <a:spcBef>
                <a:spcPct val="0"/>
              </a:spcBef>
              <a:spcAft>
                <a:spcPct val="0"/>
              </a:spcAft>
              <a:defRPr sz="1200" i="1">
                <a:solidFill>
                  <a:schemeClr val="tx1"/>
                </a:solidFill>
                <a:latin typeface="Verdana" charset="0"/>
                <a:ea typeface="ＭＳ Ｐゴシック" charset="0"/>
              </a:defRPr>
            </a:lvl7pPr>
            <a:lvl8pPr marL="3429000" indent="-228600" eaLnBrk="0" fontAlgn="base" hangingPunct="0">
              <a:spcBef>
                <a:spcPct val="0"/>
              </a:spcBef>
              <a:spcAft>
                <a:spcPct val="0"/>
              </a:spcAft>
              <a:defRPr sz="1200" i="1">
                <a:solidFill>
                  <a:schemeClr val="tx1"/>
                </a:solidFill>
                <a:latin typeface="Verdana" charset="0"/>
                <a:ea typeface="ＭＳ Ｐゴシック" charset="0"/>
              </a:defRPr>
            </a:lvl8pPr>
            <a:lvl9pPr marL="3886200" indent="-228600" eaLnBrk="0" fontAlgn="base" hangingPunct="0">
              <a:spcBef>
                <a:spcPct val="0"/>
              </a:spcBef>
              <a:spcAft>
                <a:spcPct val="0"/>
              </a:spcAft>
              <a:defRPr sz="1200" i="1">
                <a:solidFill>
                  <a:schemeClr val="tx1"/>
                </a:solidFill>
                <a:latin typeface="Verdana" charset="0"/>
                <a:ea typeface="ＭＳ Ｐゴシック" charset="0"/>
              </a:defRPr>
            </a:lvl9pPr>
          </a:lstStyle>
          <a:p>
            <a:r>
              <a:rPr lang="en-US"/>
              <a:t>cuarzo</a:t>
            </a:r>
          </a:p>
        </p:txBody>
      </p:sp>
      <p:sp>
        <p:nvSpPr>
          <p:cNvPr id="30727" name="Line 12"/>
          <p:cNvSpPr>
            <a:spLocks noChangeShapeType="1"/>
          </p:cNvSpPr>
          <p:nvPr/>
        </p:nvSpPr>
        <p:spPr bwMode="auto">
          <a:xfrm flipV="1">
            <a:off x="6604000" y="4076700"/>
            <a:ext cx="901700" cy="1727200"/>
          </a:xfrm>
          <a:prstGeom prst="line">
            <a:avLst/>
          </a:prstGeom>
          <a:noFill/>
          <a:ln w="28575">
            <a:solidFill>
              <a:srgbClr val="ED181E"/>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s-ES_tradnl"/>
          </a:p>
        </p:txBody>
      </p:sp>
      <p:sp>
        <p:nvSpPr>
          <p:cNvPr id="30728" name="Text Box 13"/>
          <p:cNvSpPr txBox="1">
            <a:spLocks noChangeArrowheads="1"/>
          </p:cNvSpPr>
          <p:nvPr/>
        </p:nvSpPr>
        <p:spPr bwMode="auto">
          <a:xfrm>
            <a:off x="5721350" y="5845175"/>
            <a:ext cx="4044950"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200" i="1">
                <a:solidFill>
                  <a:schemeClr val="tx1"/>
                </a:solidFill>
                <a:latin typeface="Verdana" charset="0"/>
                <a:ea typeface="ＭＳ Ｐゴシック" charset="0"/>
                <a:cs typeface="ＭＳ Ｐゴシック" charset="0"/>
              </a:defRPr>
            </a:lvl1pPr>
            <a:lvl2pPr marL="742950" indent="-285750">
              <a:defRPr sz="1200" i="1">
                <a:solidFill>
                  <a:schemeClr val="tx1"/>
                </a:solidFill>
                <a:latin typeface="Verdana" charset="0"/>
                <a:ea typeface="ＭＳ Ｐゴシック" charset="0"/>
              </a:defRPr>
            </a:lvl2pPr>
            <a:lvl3pPr marL="1143000" indent="-228600">
              <a:defRPr sz="1200" i="1">
                <a:solidFill>
                  <a:schemeClr val="tx1"/>
                </a:solidFill>
                <a:latin typeface="Verdana" charset="0"/>
                <a:ea typeface="ＭＳ Ｐゴシック" charset="0"/>
              </a:defRPr>
            </a:lvl3pPr>
            <a:lvl4pPr marL="1600200" indent="-228600">
              <a:defRPr sz="1200" i="1">
                <a:solidFill>
                  <a:schemeClr val="tx1"/>
                </a:solidFill>
                <a:latin typeface="Verdana" charset="0"/>
                <a:ea typeface="ＭＳ Ｐゴシック" charset="0"/>
              </a:defRPr>
            </a:lvl4pPr>
            <a:lvl5pPr marL="2057400" indent="-228600">
              <a:defRPr sz="1200" i="1">
                <a:solidFill>
                  <a:schemeClr val="tx1"/>
                </a:solidFill>
                <a:latin typeface="Verdana" charset="0"/>
                <a:ea typeface="ＭＳ Ｐゴシック" charset="0"/>
              </a:defRPr>
            </a:lvl5pPr>
            <a:lvl6pPr marL="2514600" indent="-228600" eaLnBrk="0" fontAlgn="base" hangingPunct="0">
              <a:spcBef>
                <a:spcPct val="0"/>
              </a:spcBef>
              <a:spcAft>
                <a:spcPct val="0"/>
              </a:spcAft>
              <a:defRPr sz="1200" i="1">
                <a:solidFill>
                  <a:schemeClr val="tx1"/>
                </a:solidFill>
                <a:latin typeface="Verdana" charset="0"/>
                <a:ea typeface="ＭＳ Ｐゴシック" charset="0"/>
              </a:defRPr>
            </a:lvl6pPr>
            <a:lvl7pPr marL="2971800" indent="-228600" eaLnBrk="0" fontAlgn="base" hangingPunct="0">
              <a:spcBef>
                <a:spcPct val="0"/>
              </a:spcBef>
              <a:spcAft>
                <a:spcPct val="0"/>
              </a:spcAft>
              <a:defRPr sz="1200" i="1">
                <a:solidFill>
                  <a:schemeClr val="tx1"/>
                </a:solidFill>
                <a:latin typeface="Verdana" charset="0"/>
                <a:ea typeface="ＭＳ Ｐゴシック" charset="0"/>
              </a:defRPr>
            </a:lvl7pPr>
            <a:lvl8pPr marL="3429000" indent="-228600" eaLnBrk="0" fontAlgn="base" hangingPunct="0">
              <a:spcBef>
                <a:spcPct val="0"/>
              </a:spcBef>
              <a:spcAft>
                <a:spcPct val="0"/>
              </a:spcAft>
              <a:defRPr sz="1200" i="1">
                <a:solidFill>
                  <a:schemeClr val="tx1"/>
                </a:solidFill>
                <a:latin typeface="Verdana" charset="0"/>
                <a:ea typeface="ＭＳ Ｐゴシック" charset="0"/>
              </a:defRPr>
            </a:lvl8pPr>
            <a:lvl9pPr marL="3886200" indent="-228600" eaLnBrk="0" fontAlgn="base" hangingPunct="0">
              <a:spcBef>
                <a:spcPct val="0"/>
              </a:spcBef>
              <a:spcAft>
                <a:spcPct val="0"/>
              </a:spcAft>
              <a:defRPr sz="1200" i="1">
                <a:solidFill>
                  <a:schemeClr val="tx1"/>
                </a:solidFill>
                <a:latin typeface="Verdana" charset="0"/>
                <a:ea typeface="ＭＳ Ｐゴシック" charset="0"/>
              </a:defRPr>
            </a:lvl9pPr>
          </a:lstStyle>
          <a:p>
            <a:r>
              <a:rPr lang="en-US">
                <a:solidFill>
                  <a:srgbClr val="ED181E"/>
                </a:solidFill>
              </a:rPr>
              <a:t>maclas de crecimiento</a:t>
            </a:r>
          </a:p>
        </p:txBody>
      </p:sp>
    </p:spTree>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En blanco">
  <a:themeElements>
    <a:clrScheme name="En blanc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En blanco">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s-ES_tradnl" sz="1200" b="0" i="1" u="none" strike="noStrike" cap="none" normalizeH="0" baseline="0">
            <a:ln>
              <a:noFill/>
            </a:ln>
            <a:solidFill>
              <a:schemeClr val="tx1"/>
            </a:solidFill>
            <a:effectLst/>
            <a:latin typeface="Verdana"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s-ES_tradnl" sz="1200" b="0" i="1" u="none" strike="noStrike" cap="none" normalizeH="0" baseline="0">
            <a:ln>
              <a:noFill/>
            </a:ln>
            <a:solidFill>
              <a:schemeClr val="tx1"/>
            </a:solidFill>
            <a:effectLst/>
            <a:latin typeface="Verdana" charset="0"/>
          </a:defRPr>
        </a:defPPr>
      </a:lstStyle>
    </a:lnDef>
  </a:objectDefaults>
  <a:extraClrSchemeLst>
    <a:extraClrScheme>
      <a:clrScheme name="En blanc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En blanc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En blanc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En blanc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En blanc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En blanc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En blanco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En blanc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En blanc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En blanc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En blanc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En blanc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7646</TotalTime>
  <Words>2310</Words>
  <Application>Microsoft Macintosh PowerPoint</Application>
  <PresentationFormat>Presentación en pantalla (4:3)</PresentationFormat>
  <Paragraphs>302</Paragraphs>
  <Slides>38</Slides>
  <Notes>36</Notes>
  <HiddenSlides>0</HiddenSlides>
  <MMClips>1</MMClips>
  <ScaleCrop>false</ScaleCrop>
  <HeadingPairs>
    <vt:vector size="6" baseType="variant">
      <vt:variant>
        <vt:lpstr>Fuentes usadas</vt:lpstr>
      </vt:variant>
      <vt:variant>
        <vt:i4>8</vt:i4>
      </vt:variant>
      <vt:variant>
        <vt:lpstr>Tema</vt:lpstr>
      </vt:variant>
      <vt:variant>
        <vt:i4>1</vt:i4>
      </vt:variant>
      <vt:variant>
        <vt:lpstr>Títulos de diapositiva</vt:lpstr>
      </vt:variant>
      <vt:variant>
        <vt:i4>38</vt:i4>
      </vt:variant>
    </vt:vector>
  </HeadingPairs>
  <TitlesOfParts>
    <vt:vector size="47" baseType="lpstr">
      <vt:lpstr>Verdana</vt:lpstr>
      <vt:lpstr>ＭＳ Ｐゴシック</vt:lpstr>
      <vt:lpstr>Arial</vt:lpstr>
      <vt:lpstr>Times</vt:lpstr>
      <vt:lpstr>Chalkboard</vt:lpstr>
      <vt:lpstr>Wingdings</vt:lpstr>
      <vt:lpstr>Symbol</vt:lpstr>
      <vt:lpstr>Lucida Grande</vt:lpstr>
      <vt:lpstr>En blanco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Universidad de Granada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Domingo Aerden</dc:creator>
  <cp:lastModifiedBy>Domingo</cp:lastModifiedBy>
  <cp:revision>273</cp:revision>
  <dcterms:created xsi:type="dcterms:W3CDTF">2002-11-15T10:38:51Z</dcterms:created>
  <dcterms:modified xsi:type="dcterms:W3CDTF">2014-11-12T10:04:08Z</dcterms:modified>
</cp:coreProperties>
</file>