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64E81F-0F17-401C-97AE-640AEAF2391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483A08-9619-4947-927E-BE93FF23FB67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Derecho penal, Ciencia penal, Criminología, Política criminal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979712" y="2348880"/>
            <a:ext cx="55446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Hay que distinguir el Derecho penal y las disciplinas que tienen por objeto el estudio del Derecho penal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979712" y="3501008"/>
            <a:ext cx="55446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Ciencia del Derecho penal se refiere a sólo el Derecho penal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1979712" y="4509120"/>
            <a:ext cx="55446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 una ciencia normativa</a:t>
            </a:r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1979712" y="5445224"/>
            <a:ext cx="55446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habla también de la Dogmática jurídico-penal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Criminología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331640" y="2348880"/>
            <a:ext cx="64087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relación del Derecho penal con los demás fenómenos sociales corresponde a la Sociología del Derecho Penal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331640" y="3501008"/>
            <a:ext cx="64087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Esto es la Criminología moderna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 empírica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39552" y="2204864"/>
            <a:ext cx="30243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Metodología empírica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644008" y="2204864"/>
            <a:ext cx="38884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Observación del mundo que nos rodea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4644008" y="3284984"/>
            <a:ext cx="38884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 esta observación se sacan unas hipótesis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4644008" y="4437112"/>
            <a:ext cx="38884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Método Hipotético-inductivo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 dogmática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611560" y="2420888"/>
            <a:ext cx="32403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Metodología dogmática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644008" y="2420888"/>
            <a:ext cx="36724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Metodología hermenéutica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644008" y="3573016"/>
            <a:ext cx="36724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Interpretación de los </a:t>
            </a:r>
            <a:r>
              <a:rPr lang="es-ES" smtClean="0"/>
              <a:t>textos jurídicos</a:t>
            </a:r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2483768" y="2492896"/>
            <a:ext cx="417646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Violencia de género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827584" y="2060848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Jurista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436096" y="2060848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Criminólogo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827584" y="3068960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Leyes/jurisprudencia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5436096" y="3068960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Datos estadísticos/Encuestas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827584" y="4149080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Conclusiones abstractas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5436096" y="4149080"/>
            <a:ext cx="28803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Conclusiones basadas en la realidad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Política criminal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763688" y="2132856"/>
            <a:ext cx="568863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Política criminal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763688" y="3429000"/>
            <a:ext cx="568863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Aquel sector de la política que guarda relación con la forma de tratar la delincuencia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763688" y="4725144"/>
            <a:ext cx="568863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 el conjunto de criterios empleados o a emplear en el tratamiento de la criminalidad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155</Words>
  <Application>Microsoft Office PowerPoint</Application>
  <PresentationFormat>Presentación en pantalla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El Derecho penal, Ciencia penal, Criminología, Política criminal</vt:lpstr>
      <vt:lpstr>Diapositiva 2</vt:lpstr>
      <vt:lpstr>Criminología</vt:lpstr>
      <vt:lpstr>Metodología empírica</vt:lpstr>
      <vt:lpstr>Metodología dogmática</vt:lpstr>
      <vt:lpstr>Ejemplo</vt:lpstr>
      <vt:lpstr>Diapositiva 7</vt:lpstr>
      <vt:lpstr>Política criminal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Derecho penal, Ciencia penal, Criminología, Política criminal</dc:title>
  <dc:creator>Javi</dc:creator>
  <cp:lastModifiedBy>Javi</cp:lastModifiedBy>
  <cp:revision>7</cp:revision>
  <dcterms:created xsi:type="dcterms:W3CDTF">2014-02-27T09:31:13Z</dcterms:created>
  <dcterms:modified xsi:type="dcterms:W3CDTF">2014-02-27T10:34:30Z</dcterms:modified>
</cp:coreProperties>
</file>