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42"/>
  </p:notesMasterIdLst>
  <p:sldIdLst>
    <p:sldId id="256" r:id="rId2"/>
    <p:sldId id="346" r:id="rId3"/>
    <p:sldId id="347" r:id="rId4"/>
    <p:sldId id="348" r:id="rId5"/>
    <p:sldId id="349" r:id="rId6"/>
    <p:sldId id="350" r:id="rId7"/>
    <p:sldId id="351" r:id="rId8"/>
    <p:sldId id="352" r:id="rId9"/>
    <p:sldId id="353" r:id="rId10"/>
    <p:sldId id="345" r:id="rId11"/>
    <p:sldId id="354" r:id="rId12"/>
    <p:sldId id="355" r:id="rId13"/>
    <p:sldId id="356" r:id="rId14"/>
    <p:sldId id="379" r:id="rId15"/>
    <p:sldId id="380" r:id="rId16"/>
    <p:sldId id="381" r:id="rId17"/>
    <p:sldId id="382" r:id="rId18"/>
    <p:sldId id="357" r:id="rId19"/>
    <p:sldId id="383" r:id="rId20"/>
    <p:sldId id="358" r:id="rId21"/>
    <p:sldId id="359" r:id="rId22"/>
    <p:sldId id="360" r:id="rId23"/>
    <p:sldId id="361" r:id="rId24"/>
    <p:sldId id="362" r:id="rId25"/>
    <p:sldId id="363" r:id="rId26"/>
    <p:sldId id="364" r:id="rId27"/>
    <p:sldId id="365" r:id="rId28"/>
    <p:sldId id="366" r:id="rId29"/>
    <p:sldId id="367" r:id="rId30"/>
    <p:sldId id="368" r:id="rId31"/>
    <p:sldId id="369" r:id="rId32"/>
    <p:sldId id="370" r:id="rId33"/>
    <p:sldId id="371" r:id="rId34"/>
    <p:sldId id="372" r:id="rId35"/>
    <p:sldId id="373" r:id="rId36"/>
    <p:sldId id="374" r:id="rId37"/>
    <p:sldId id="375" r:id="rId38"/>
    <p:sldId id="376" r:id="rId39"/>
    <p:sldId id="377" r:id="rId40"/>
    <p:sldId id="378" r:id="rId41"/>
  </p:sldIdLst>
  <p:sldSz cx="9144000" cy="6858000" type="screen4x3"/>
  <p:notesSz cx="6858000" cy="9144000"/>
  <p:defaultTextStyle>
    <a:defPPr>
      <a:defRPr lang="es-E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3300"/>
    <a:srgbClr val="FF0000"/>
    <a:srgbClr val="660066"/>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2" d="100"/>
          <a:sy n="72" d="100"/>
        </p:scale>
        <p:origin x="-1326" y="-9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s-E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9808543C-C16A-44BF-9239-FEECC221CB5A}" type="datetimeFigureOut">
              <a:rPr lang="es-ES"/>
              <a:pPr>
                <a:defRPr/>
              </a:pPr>
              <a:t>26/01/2015</a:t>
            </a:fld>
            <a:endParaRPr lang="es-ES"/>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s-ES" noProof="0" smtClean="0"/>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noProof="0" smtClean="0"/>
              <a:t>Haga clic para modificar el estilo de texto del patrón</a:t>
            </a:r>
          </a:p>
          <a:p>
            <a:pPr lvl="1"/>
            <a:r>
              <a:rPr lang="es-ES" noProof="0" smtClean="0"/>
              <a:t>Segundo nivel</a:t>
            </a:r>
          </a:p>
          <a:p>
            <a:pPr lvl="2"/>
            <a:r>
              <a:rPr lang="es-ES" noProof="0" smtClean="0"/>
              <a:t>Tercer nivel</a:t>
            </a:r>
          </a:p>
          <a:p>
            <a:pPr lvl="3"/>
            <a:r>
              <a:rPr lang="es-ES" noProof="0" smtClean="0"/>
              <a:t>Cuarto nivel</a:t>
            </a:r>
          </a:p>
          <a:p>
            <a:pPr lvl="4"/>
            <a:r>
              <a:rPr lang="es-ES" noProof="0" smtClean="0"/>
              <a:t>Quinto nivel</a:t>
            </a:r>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s-E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A29EA6AA-C1F6-4632-913C-C0E6E5B47DE7}" type="slidenum">
              <a:rPr lang="es-ES"/>
              <a:pPr>
                <a:defRPr/>
              </a:pPr>
              <a:t>‹Nº›</a:t>
            </a:fld>
            <a:endParaRPr lang="es-ES"/>
          </a:p>
        </p:txBody>
      </p:sp>
    </p:spTree>
    <p:extLst>
      <p:ext uri="{BB962C8B-B14F-4D97-AF65-F5344CB8AC3E}">
        <p14:creationId xmlns:p14="http://schemas.microsoft.com/office/powerpoint/2010/main" val="114047109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5702FCD0-5656-4897-AAA3-98C1A7F55495}" type="slidenum">
              <a:rPr lang="en-US" smtClean="0"/>
              <a:pPr/>
              <a:t>18</a:t>
            </a:fld>
            <a:endParaRPr lang="en-US" smtClean="0"/>
          </a:p>
        </p:txBody>
      </p:sp>
      <p:sp>
        <p:nvSpPr>
          <p:cNvPr id="4403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403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smtClean="0"/>
              <a:t>Cutaway picture of the Sun, showing its interior and atmosphere.</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5C962C78-B227-4D61-B989-7E995D13B18D}" type="slidenum">
              <a:rPr lang="en-US" smtClean="0"/>
              <a:pPr/>
              <a:t>30</a:t>
            </a:fld>
            <a:endParaRPr lang="en-US" smtClean="0"/>
          </a:p>
        </p:txBody>
      </p:sp>
      <p:sp>
        <p:nvSpPr>
          <p:cNvPr id="5325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325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smtClean="0"/>
              <a:t>Photographs of some solar prominences. (Courtesy NOAO/NRL.)</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E6D5D295-A013-4C9B-85FA-07619273086E}" type="slidenum">
              <a:rPr lang="en-US" smtClean="0"/>
              <a:pPr/>
              <a:t>31</a:t>
            </a:fld>
            <a:endParaRPr lang="en-US" smtClean="0"/>
          </a:p>
        </p:txBody>
      </p:sp>
      <p:sp>
        <p:nvSpPr>
          <p:cNvPr id="54275"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54276"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spcBef>
                <a:spcPct val="0"/>
              </a:spcBef>
            </a:pPr>
            <a:r>
              <a:rPr lang="en-US" b="1" smtClean="0"/>
              <a:t>A) Photographs of solar flares. In (B), the flare has erupted below a prominence and is blasting the prominence gas outward. (Courtesy NOAO.)</a:t>
            </a:r>
            <a:r>
              <a:rPr lang="en-US" smtClean="0"/>
              <a:t> </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0C4C843A-0382-4471-8CC1-27DAD9628057}" type="slidenum">
              <a:rPr lang="en-US" smtClean="0"/>
              <a:pPr/>
              <a:t>32</a:t>
            </a:fld>
            <a:endParaRPr lang="en-US" smtClean="0"/>
          </a:p>
        </p:txBody>
      </p:sp>
      <p:sp>
        <p:nvSpPr>
          <p:cNvPr id="5529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530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smtClean="0"/>
              <a:t>White-light photograph of photosphere with sunspots. (Courtesy NOAO.)</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CC0D2D28-0DB4-4139-AF09-C730E0D3A974}" type="slidenum">
              <a:rPr lang="en-US" smtClean="0"/>
              <a:pPr/>
              <a:t>34</a:t>
            </a:fld>
            <a:endParaRPr lang="en-US" smtClean="0"/>
          </a:p>
        </p:txBody>
      </p:sp>
      <p:sp>
        <p:nvSpPr>
          <p:cNvPr id="5632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632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smtClean="0"/>
              <a:t>Plot of sunspot numbers showing solar cycle. (Courtesy John A. Eddy.)</a:t>
            </a:r>
            <a:r>
              <a:rPr lang="en-US" smtClean="0"/>
              <a:t> </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71936D8C-2C19-4BB1-B934-198980C43214}" type="slidenum">
              <a:rPr lang="en-US" smtClean="0"/>
              <a:pPr/>
              <a:t>35</a:t>
            </a:fld>
            <a:endParaRPr lang="en-US" smtClean="0"/>
          </a:p>
        </p:txBody>
      </p:sp>
      <p:sp>
        <p:nvSpPr>
          <p:cNvPr id="5734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734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smtClean="0"/>
              <a:t>(A) Photograph of the Zeeman effect in a sunspot. Notice that the line is split over the spot where the magnetic field is strong but that the line is unsplit outside the spot where the field is weak or absent. (B) Magnetogram of the Sun. Yellow indicates regions with north polarity and dark blue indicates regions with south polarity. Notice that the polarity pattern of spot pairs is reversed between the top and bottom hemispheres of the Sun. That is, in the upper hemisphere, blue tends to be on the left and yellow on the right. In the lower hemisphere, blue tends to be on the right and yellow on the left. (Courtesy NOAO.)</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A7D110AF-0DA4-4C53-818D-290557F23DFD}" type="slidenum">
              <a:rPr lang="en-US" smtClean="0"/>
              <a:pPr/>
              <a:t>36</a:t>
            </a:fld>
            <a:endParaRPr lang="en-US" smtClean="0"/>
          </a:p>
        </p:txBody>
      </p:sp>
      <p:sp>
        <p:nvSpPr>
          <p:cNvPr id="5837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837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smtClean="0"/>
              <a:t>Sketch of how magnetic fields cause sunspots</a:t>
            </a:r>
            <a:r>
              <a:rPr lang="en-US" smtClean="0"/>
              <a:t> </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78E1555B-7ABE-4629-9187-F44AD02BAA2E}" type="slidenum">
              <a:rPr lang="en-US" smtClean="0"/>
              <a:pPr/>
              <a:t>37</a:t>
            </a:fld>
            <a:endParaRPr lang="en-US" smtClean="0"/>
          </a:p>
        </p:txBody>
      </p:sp>
      <p:sp>
        <p:nvSpPr>
          <p:cNvPr id="5939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939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smtClean="0"/>
              <a:t>(A) Sketch illustrating how magnetic fields support a prominence. (B) Photograph of a prominence. (Courtesy NOAO.)</a:t>
            </a:r>
          </a:p>
          <a:p>
            <a:pPr eaLnBrk="1" hangingPunct="1">
              <a:spcBef>
                <a:spcPct val="0"/>
              </a:spcBef>
            </a:pPr>
            <a:r>
              <a:rPr lang="en-US" b="1" smtClean="0"/>
              <a:t>Approximately how big is the prominence in (B)? Use the fact that the Sun's diameter is about 100 times the Earth's.</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829482FA-7596-4A27-AE4F-D3A1E6FF2F57}" type="slidenum">
              <a:rPr lang="en-US" smtClean="0"/>
              <a:pPr/>
              <a:t>38</a:t>
            </a:fld>
            <a:endParaRPr lang="en-US" smtClean="0"/>
          </a:p>
        </p:txBody>
      </p:sp>
      <p:sp>
        <p:nvSpPr>
          <p:cNvPr id="6041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042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smtClean="0"/>
              <a:t>Sketch showing solar differential rotation. Points near the Sun's equator rotate faster than points near the poles</a:t>
            </a:r>
            <a:r>
              <a:rPr lang="en-US" smtClean="0"/>
              <a:t> </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DA54F3D8-D57E-489E-9029-3FFB9D1F8129}" type="slidenum">
              <a:rPr lang="en-US" smtClean="0"/>
              <a:pPr/>
              <a:t>39</a:t>
            </a:fld>
            <a:endParaRPr lang="en-US" smtClean="0"/>
          </a:p>
        </p:txBody>
      </p:sp>
      <p:sp>
        <p:nvSpPr>
          <p:cNvPr id="6144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144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s-ES_tradnl" smtClean="0"/>
              <a:t>Además:</a:t>
            </a:r>
          </a:p>
          <a:p>
            <a:pPr eaLnBrk="1" hangingPunct="1">
              <a:spcBef>
                <a:spcPct val="0"/>
              </a:spcBef>
            </a:pPr>
            <a:r>
              <a:rPr lang="es-ES_tradnl" smtClean="0"/>
              <a:t>Las manchas empiezan a aparecer a latidudes de 40 grados y mueven hacia el ecuador</a:t>
            </a:r>
          </a:p>
          <a:p>
            <a:pPr eaLnBrk="1" hangingPunct="1">
              <a:spcBef>
                <a:spcPct val="0"/>
              </a:spcBef>
            </a:pPr>
            <a:r>
              <a:rPr lang="es-ES_tradnl" smtClean="0"/>
              <a:t>Las manchas de ciclos sucesivos tienen polaridad opuesto.</a:t>
            </a:r>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CB5875E0-2A4D-463E-A948-F052B83994A2}" type="slidenum">
              <a:rPr lang="en-US" smtClean="0"/>
              <a:pPr/>
              <a:t>40</a:t>
            </a:fld>
            <a:endParaRPr lang="en-US" smtClean="0"/>
          </a:p>
        </p:txBody>
      </p:sp>
      <p:sp>
        <p:nvSpPr>
          <p:cNvPr id="6246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246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smtClean="0"/>
              <a:t>Sketch showing, (A), the possible winding up of the subsurface magnetic field. (B) Fields penetrating the Sun's surface. (C) Formation of a spot pair</a:t>
            </a:r>
            <a:r>
              <a:rPr lang="en-US" smtClean="0"/>
              <a:t> </a:t>
            </a:r>
          </a:p>
          <a:p>
            <a:pPr eaLnBrk="1" hangingPunct="1">
              <a:spcBef>
                <a:spcPct val="0"/>
              </a:spcBef>
            </a:pPr>
            <a:endParaRPr lang="es-ES_tradnl" smtClean="0"/>
          </a:p>
          <a:p>
            <a:pPr eaLnBrk="1" hangingPunct="1">
              <a:spcBef>
                <a:spcPct val="0"/>
              </a:spcBef>
            </a:pPr>
            <a:r>
              <a:rPr lang="es-ES_tradnl" smtClean="0"/>
              <a:t>Teoria dinamo para creacion del campo magnetico: necesita rotacion diferencial y conveccion en un medio conductor.</a:t>
            </a:r>
          </a:p>
          <a:p>
            <a:pPr eaLnBrk="1" hangingPunct="1">
              <a:spcBef>
                <a:spcPct val="0"/>
              </a:spcBef>
            </a:pPr>
            <a:endParaRPr lang="es-ES_tradnl" smtClean="0"/>
          </a:p>
          <a:p>
            <a:pPr eaLnBrk="1" hangingPunct="1">
              <a:spcBef>
                <a:spcPct val="0"/>
              </a:spcBef>
            </a:pPr>
            <a:r>
              <a:rPr lang="es-ES_tradnl" smtClean="0"/>
              <a:t>Se lo puede imaginar como una goma que al tirarla va cargada cada vez de mas energia. Esta energia despues se libera en las actividad solar.</a:t>
            </a:r>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77C160BF-F0A9-4297-A58F-95BFE92FA1C7}" type="slidenum">
              <a:rPr lang="en-US" smtClean="0"/>
              <a:pPr/>
              <a:t>20</a:t>
            </a:fld>
            <a:endParaRPr lang="en-US" smtClean="0"/>
          </a:p>
        </p:txBody>
      </p:sp>
      <p:sp>
        <p:nvSpPr>
          <p:cNvPr id="4505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506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smtClean="0"/>
              <a:t>Plots of how density and temperature change through the Sun.</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D185A765-56FD-4FB5-A3F5-DB524682D4BE}" type="slidenum">
              <a:rPr lang="en-US" smtClean="0"/>
              <a:pPr/>
              <a:t>21</a:t>
            </a:fld>
            <a:endParaRPr lang="en-US" smtClean="0"/>
          </a:p>
        </p:txBody>
      </p:sp>
      <p:sp>
        <p:nvSpPr>
          <p:cNvPr id="46083" name="Rectangle 1026"/>
          <p:cNvSpPr>
            <a:spLocks noGrp="1" noRot="1" noChangeAspect="1" noChangeArrowheads="1" noTextEdit="1"/>
          </p:cNvSpPr>
          <p:nvPr>
            <p:ph type="sldImg"/>
          </p:nvPr>
        </p:nvSpPr>
        <p:spPr bwMode="auto">
          <a:noFill/>
          <a:ln>
            <a:solidFill>
              <a:srgbClr val="000000"/>
            </a:solidFill>
            <a:miter lim="800000"/>
            <a:headEnd/>
            <a:tailEnd/>
          </a:ln>
        </p:spPr>
      </p:sp>
      <p:sp>
        <p:nvSpPr>
          <p:cNvPr id="46084" name="Rectangle 1027"/>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s-ES_tradnl" smtClean="0"/>
              <a:t>Es la zona de transicion del interior donde los fotones “andan” (opctiamente grueso) a la zona exterior donde “vuelan” (opticamente delgado) (Shu)</a:t>
            </a:r>
          </a:p>
          <a:p>
            <a:pPr eaLnBrk="1" hangingPunct="1">
              <a:spcBef>
                <a:spcPct val="0"/>
              </a:spcBef>
            </a:pPr>
            <a:endParaRPr lang="es-ES_tradnl" smtClean="0"/>
          </a:p>
          <a:p>
            <a:pPr eaLnBrk="1" hangingPunct="1">
              <a:spcBef>
                <a:spcPct val="0"/>
              </a:spcBef>
            </a:pPr>
            <a:r>
              <a:rPr lang="es-ES_tradnl" smtClean="0"/>
              <a:t>En las zonas exteriores del sol la temperatura ya es tan bajo que H no es ionizado --&gt; opacidad alta &gt; se necesita conveccion en adicion de radiacion para transportar toda la energia hacia fuera.</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5D953684-663D-4540-915D-158F5FAB2648}" type="slidenum">
              <a:rPr lang="en-US" smtClean="0"/>
              <a:pPr/>
              <a:t>22</a:t>
            </a:fld>
            <a:endParaRPr lang="en-US" smtClean="0"/>
          </a:p>
        </p:txBody>
      </p:sp>
      <p:sp>
        <p:nvSpPr>
          <p:cNvPr id="47107" name="Rectangle 1026"/>
          <p:cNvSpPr>
            <a:spLocks noGrp="1" noRot="1" noChangeAspect="1" noChangeArrowheads="1" noTextEdit="1"/>
          </p:cNvSpPr>
          <p:nvPr>
            <p:ph type="sldImg"/>
          </p:nvPr>
        </p:nvSpPr>
        <p:spPr bwMode="auto">
          <a:noFill/>
          <a:ln>
            <a:solidFill>
              <a:srgbClr val="000000"/>
            </a:solidFill>
            <a:miter lim="800000"/>
            <a:headEnd/>
            <a:tailEnd/>
          </a:ln>
        </p:spPr>
      </p:sp>
      <p:sp>
        <p:nvSpPr>
          <p:cNvPr id="47108" name="Rectangle 1027"/>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smtClean="0"/>
              <a:t>Photograph of solar granulation near a sunspot. The bright patches are immense bubbles of hot gas rising from deep </a:t>
            </a:r>
            <a:br>
              <a:rPr lang="en-US" b="1" smtClean="0"/>
            </a:br>
            <a:r>
              <a:rPr lang="en-US" b="1" smtClean="0"/>
              <a:t>within the Sun. The darker areas around them are cooler gas sinking back into </a:t>
            </a:r>
            <a:br>
              <a:rPr lang="en-US" b="1" smtClean="0"/>
            </a:br>
            <a:r>
              <a:rPr lang="en-US" b="1" smtClean="0"/>
              <a:t>the Sun's interior. The sunspot is about 23,000 kilometers in diameter. (Courtesy William Livingston/NOAO.)</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6A2C0101-7483-4F2E-BBDA-684F006D036A}" type="slidenum">
              <a:rPr lang="en-US" smtClean="0"/>
              <a:pPr/>
              <a:t>25</a:t>
            </a:fld>
            <a:endParaRPr lang="en-US" smtClean="0"/>
          </a:p>
        </p:txBody>
      </p:sp>
      <p:sp>
        <p:nvSpPr>
          <p:cNvPr id="4813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813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smtClean="0"/>
              <a:t>Photograph of a portion of the solar chromosphere at a total solar eclipse. (Courtesy Jacques Guertin, Ph.D.)</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83042A2C-1E85-4744-9E03-63784279F37C}" type="slidenum">
              <a:rPr lang="en-US" smtClean="0"/>
              <a:pPr/>
              <a:t>26</a:t>
            </a:fld>
            <a:endParaRPr lang="en-US" smtClean="0"/>
          </a:p>
        </p:txBody>
      </p:sp>
      <p:sp>
        <p:nvSpPr>
          <p:cNvPr id="4915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915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s-ES_tradnl" smtClean="0"/>
              <a:t>Imagen de Halpha de Wikipedia</a:t>
            </a:r>
            <a:endParaRPr lang="en-US" smtClean="0"/>
          </a:p>
          <a:p>
            <a:pPr eaLnBrk="1" hangingPunct="1">
              <a:spcBef>
                <a:spcPct val="0"/>
              </a:spcBef>
            </a:pPr>
            <a:r>
              <a:rPr lang="en-US" smtClean="0"/>
              <a:t>Linaemas negras son proturberancias</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93781DC0-BD0F-4258-9952-BB17A07AB4F7}" type="slidenum">
              <a:rPr lang="en-US" smtClean="0"/>
              <a:pPr/>
              <a:t>27</a:t>
            </a:fld>
            <a:endParaRPr lang="en-US" smtClean="0"/>
          </a:p>
        </p:txBody>
      </p:sp>
      <p:sp>
        <p:nvSpPr>
          <p:cNvPr id="5017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018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smtClean="0"/>
              <a:t>Photograph of spicules in the chromosphere. The spicules are the thin, stringy features that look like tufts of grass. (Courtesy NOAO.)</a:t>
            </a:r>
          </a:p>
          <a:p>
            <a:pPr eaLnBrk="1" hangingPunct="1">
              <a:spcBef>
                <a:spcPct val="0"/>
              </a:spcBef>
            </a:pPr>
            <a:endParaRPr lang="en-US" b="1" smtClean="0"/>
          </a:p>
          <a:p>
            <a:pPr eaLnBrk="1" hangingPunct="1">
              <a:spcBef>
                <a:spcPct val="0"/>
              </a:spcBef>
            </a:pPr>
            <a:r>
              <a:rPr lang="en-US" b="1" smtClean="0"/>
              <a:t>Eso tiene que ser una imagen en una linea de emision, pe. Halpha, para ver la cromosfera. Demuestra el aspecto</a:t>
            </a:r>
          </a:p>
          <a:p>
            <a:pPr eaLnBrk="1" hangingPunct="1">
              <a:spcBef>
                <a:spcPct val="0"/>
              </a:spcBef>
            </a:pPr>
            <a:r>
              <a:rPr lang="en-US" b="1" smtClean="0"/>
              <a:t>Ondulado como en la imagen anterior, pero en mas detalle.</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C9B47EE7-E9D7-46E1-AED4-5D4AF8908402}" type="slidenum">
              <a:rPr lang="en-US" smtClean="0"/>
              <a:pPr/>
              <a:t>28</a:t>
            </a:fld>
            <a:endParaRPr lang="en-US" smtClean="0"/>
          </a:p>
        </p:txBody>
      </p:sp>
      <p:sp>
        <p:nvSpPr>
          <p:cNvPr id="51203" name="Rectangle 1026"/>
          <p:cNvSpPr>
            <a:spLocks noGrp="1" noRot="1" noChangeAspect="1" noChangeArrowheads="1" noTextEdit="1"/>
          </p:cNvSpPr>
          <p:nvPr>
            <p:ph type="sldImg"/>
          </p:nvPr>
        </p:nvSpPr>
        <p:spPr bwMode="auto">
          <a:noFill/>
          <a:ln>
            <a:solidFill>
              <a:srgbClr val="000000"/>
            </a:solidFill>
            <a:miter lim="800000"/>
            <a:headEnd/>
            <a:tailEnd/>
          </a:ln>
        </p:spPr>
      </p:sp>
      <p:sp>
        <p:nvSpPr>
          <p:cNvPr id="51204" name="Rectangle 1027"/>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s-ES_tradnl" smtClean="0"/>
              <a:t>La corona no se suele considerar como parte de la atmosfera.</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5713E4D9-8617-430F-87B8-4D67B97E4B22}" type="slidenum">
              <a:rPr lang="en-US" smtClean="0"/>
              <a:pPr/>
              <a:t>29</a:t>
            </a:fld>
            <a:endParaRPr lang="en-US" smtClean="0"/>
          </a:p>
        </p:txBody>
      </p:sp>
      <p:sp>
        <p:nvSpPr>
          <p:cNvPr id="5222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222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smtClean="0"/>
              <a:t>Photograph of the corona at a total eclipse of the Sun. (Courtesy Dennis di Cicco.)</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ES"/>
          </a:p>
        </p:txBody>
      </p:sp>
      <p:sp>
        <p:nvSpPr>
          <p:cNvPr id="4" name="Rectangle 4"/>
          <p:cNvSpPr>
            <a:spLocks noGrp="1" noChangeArrowheads="1"/>
          </p:cNvSpPr>
          <p:nvPr>
            <p:ph type="dt" sz="half" idx="10"/>
          </p:nvPr>
        </p:nvSpPr>
        <p:spPr>
          <a:ln/>
        </p:spPr>
        <p:txBody>
          <a:bodyPr/>
          <a:lstStyle>
            <a:lvl1pPr>
              <a:defRPr/>
            </a:lvl1pPr>
          </a:lstStyle>
          <a:p>
            <a:pPr>
              <a:defRPr/>
            </a:pPr>
            <a:fld id="{2DC41380-6BC6-4C39-9977-E13855741C61}" type="datetime8">
              <a:rPr lang="es-ES"/>
              <a:pPr>
                <a:defRPr/>
              </a:pPr>
              <a:t>26/01/2015 10:12</a:t>
            </a:fld>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01404DA7-E7FB-4975-AB27-09E7CD3E55BA}" type="slidenum">
              <a:rPr lang="es-ES"/>
              <a:pPr>
                <a:defRPr/>
              </a:pPr>
              <a:t>‹Nº›</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a:defRPr/>
            </a:pPr>
            <a:fld id="{C52E695C-02B6-4297-9B09-BA3602EB3EF7}" type="datetime8">
              <a:rPr lang="es-ES"/>
              <a:pPr>
                <a:defRPr/>
              </a:pPr>
              <a:t>26/01/2015 10:12</a:t>
            </a:fld>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69B5CCBB-E970-4C80-86DF-532FC00353D6}" type="slidenum">
              <a:rPr lang="es-ES"/>
              <a:pPr>
                <a:defRPr/>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a:defRPr/>
            </a:pPr>
            <a:fld id="{B8E6E47C-49C1-4E45-9288-91CB06ED5687}" type="datetime8">
              <a:rPr lang="es-ES"/>
              <a:pPr>
                <a:defRPr/>
              </a:pPr>
              <a:t>26/01/2015 10:12</a:t>
            </a:fld>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33EF52AA-00BC-4E68-AB40-6ED7CD1B98A3}" type="slidenum">
              <a:rPr lang="es-ES"/>
              <a:pPr>
                <a:defRPr/>
              </a:pPr>
              <a:t>‹Nº›</a:t>
            </a:fld>
            <a:endParaRPr lang="es-E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ítulo, text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p>
            <a:r>
              <a:rPr lang="es-ES" smtClean="0"/>
              <a:t>Haga clic para modificar el estilo de título del patrón</a:t>
            </a:r>
            <a:endParaRPr lang="es-ES"/>
          </a:p>
        </p:txBody>
      </p:sp>
      <p:sp>
        <p:nvSpPr>
          <p:cNvPr id="3" name="2 Marcador de texto"/>
          <p:cNvSpPr>
            <a:spLocks noGrp="1"/>
          </p:cNvSpPr>
          <p:nvPr>
            <p:ph type="body" sz="half" idx="1"/>
          </p:nvPr>
        </p:nvSpPr>
        <p:spPr>
          <a:xfrm>
            <a:off x="457200" y="1600200"/>
            <a:ext cx="4038600" cy="4525963"/>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Rectangle 4"/>
          <p:cNvSpPr>
            <a:spLocks noGrp="1" noChangeArrowheads="1"/>
          </p:cNvSpPr>
          <p:nvPr>
            <p:ph type="dt" sz="half" idx="10"/>
          </p:nvPr>
        </p:nvSpPr>
        <p:spPr>
          <a:ln/>
        </p:spPr>
        <p:txBody>
          <a:bodyPr/>
          <a:lstStyle>
            <a:lvl1pPr>
              <a:defRPr/>
            </a:lvl1pPr>
          </a:lstStyle>
          <a:p>
            <a:pPr>
              <a:defRPr/>
            </a:pPr>
            <a:fld id="{8707DBF7-1A46-4D1A-ABB5-DE1556B90454}" type="datetime8">
              <a:rPr lang="es-ES"/>
              <a:pPr>
                <a:defRPr/>
              </a:pPr>
              <a:t>26/01/2015 10:12</a:t>
            </a:fld>
            <a:endParaRPr lang="es-ES"/>
          </a:p>
        </p:txBody>
      </p:sp>
      <p:sp>
        <p:nvSpPr>
          <p:cNvPr id="6" name="Rectangle 5"/>
          <p:cNvSpPr>
            <a:spLocks noGrp="1" noChangeArrowheads="1"/>
          </p:cNvSpPr>
          <p:nvPr>
            <p:ph type="ftr" sz="quarter" idx="11"/>
          </p:nvPr>
        </p:nvSpPr>
        <p:spPr>
          <a:ln/>
        </p:spPr>
        <p:txBody>
          <a:bodyPr/>
          <a:lstStyle>
            <a:lvl1pPr>
              <a:defRPr/>
            </a:lvl1pPr>
          </a:lstStyle>
          <a:p>
            <a:pPr>
              <a:defRPr/>
            </a:pPr>
            <a:endParaRPr lang="es-ES"/>
          </a:p>
        </p:txBody>
      </p:sp>
      <p:sp>
        <p:nvSpPr>
          <p:cNvPr id="7" name="Rectangle 6"/>
          <p:cNvSpPr>
            <a:spLocks noGrp="1" noChangeArrowheads="1"/>
          </p:cNvSpPr>
          <p:nvPr>
            <p:ph type="sldNum" sz="quarter" idx="12"/>
          </p:nvPr>
        </p:nvSpPr>
        <p:spPr>
          <a:ln/>
        </p:spPr>
        <p:txBody>
          <a:bodyPr/>
          <a:lstStyle>
            <a:lvl1pPr>
              <a:defRPr/>
            </a:lvl1pPr>
          </a:lstStyle>
          <a:p>
            <a:pPr>
              <a:defRPr/>
            </a:pPr>
            <a:fld id="{84434962-764A-4486-B900-463C8B87C93E}" type="slidenum">
              <a:rPr lang="es-ES"/>
              <a:pPr>
                <a:defRPr/>
              </a:pPr>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xfrm>
            <a:off x="0" y="6524625"/>
            <a:ext cx="1881188" cy="333375"/>
          </a:xfrm>
        </p:spPr>
        <p:txBody>
          <a:bodyPr/>
          <a:lstStyle>
            <a:lvl1pPr>
              <a:defRPr/>
            </a:lvl1pPr>
          </a:lstStyle>
          <a:p>
            <a:pPr>
              <a:defRPr/>
            </a:pPr>
            <a:fld id="{323BEC80-A742-4DD6-A409-CA4C1C2D7DC8}" type="datetime8">
              <a:rPr lang="es-ES"/>
              <a:pPr>
                <a:defRPr/>
              </a:pPr>
              <a:t>26/01/2015 10:12</a:t>
            </a:fld>
            <a:endParaRPr lang="es-ES"/>
          </a:p>
        </p:txBody>
      </p:sp>
      <p:sp>
        <p:nvSpPr>
          <p:cNvPr id="5" name="Rectangle 5"/>
          <p:cNvSpPr>
            <a:spLocks noGrp="1" noChangeArrowheads="1"/>
          </p:cNvSpPr>
          <p:nvPr>
            <p:ph type="ftr" sz="quarter" idx="11"/>
          </p:nvPr>
        </p:nvSpPr>
        <p:spPr/>
        <p:txBody>
          <a:bodyPr/>
          <a:lstStyle>
            <a:lvl1pPr>
              <a:defRPr/>
            </a:lvl1pPr>
          </a:lstStyle>
          <a:p>
            <a:pPr>
              <a:defRPr/>
            </a:pPr>
            <a:endParaRPr lang="es-ES"/>
          </a:p>
        </p:txBody>
      </p:sp>
      <p:sp>
        <p:nvSpPr>
          <p:cNvPr id="6" name="Rectangle 6"/>
          <p:cNvSpPr>
            <a:spLocks noGrp="1" noChangeArrowheads="1"/>
          </p:cNvSpPr>
          <p:nvPr>
            <p:ph type="sldNum" sz="quarter" idx="12"/>
          </p:nvPr>
        </p:nvSpPr>
        <p:spPr>
          <a:xfrm>
            <a:off x="8629650" y="6445250"/>
            <a:ext cx="514350" cy="412750"/>
          </a:xfrm>
        </p:spPr>
        <p:txBody>
          <a:bodyPr/>
          <a:lstStyle>
            <a:lvl1pPr>
              <a:defRPr/>
            </a:lvl1pPr>
          </a:lstStyle>
          <a:p>
            <a:pPr>
              <a:defRPr/>
            </a:pPr>
            <a:fld id="{8818D5D8-D133-4F55-B7C3-66C3F8501263}" type="slidenum">
              <a:rPr lang="es-ES"/>
              <a:pPr>
                <a:defRPr/>
              </a:pPr>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Rectangle 4"/>
          <p:cNvSpPr>
            <a:spLocks noGrp="1" noChangeArrowheads="1"/>
          </p:cNvSpPr>
          <p:nvPr>
            <p:ph type="dt" sz="half" idx="10"/>
          </p:nvPr>
        </p:nvSpPr>
        <p:spPr>
          <a:ln/>
        </p:spPr>
        <p:txBody>
          <a:bodyPr/>
          <a:lstStyle>
            <a:lvl1pPr>
              <a:defRPr/>
            </a:lvl1pPr>
          </a:lstStyle>
          <a:p>
            <a:pPr>
              <a:defRPr/>
            </a:pPr>
            <a:fld id="{8F633A87-1753-4445-B9DD-07210B9BCFD9}" type="datetime8">
              <a:rPr lang="es-ES"/>
              <a:pPr>
                <a:defRPr/>
              </a:pPr>
              <a:t>26/01/2015 10:12</a:t>
            </a:fld>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8AD935B1-E50F-4D27-883D-8191A6629748}" type="slidenum">
              <a:rPr lang="es-ES"/>
              <a:pPr>
                <a:defRPr/>
              </a:pPr>
              <a:t>‹Nº›</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Rectangle 4"/>
          <p:cNvSpPr>
            <a:spLocks noGrp="1" noChangeArrowheads="1"/>
          </p:cNvSpPr>
          <p:nvPr>
            <p:ph type="dt" sz="half" idx="10"/>
          </p:nvPr>
        </p:nvSpPr>
        <p:spPr>
          <a:ln/>
        </p:spPr>
        <p:txBody>
          <a:bodyPr/>
          <a:lstStyle>
            <a:lvl1pPr>
              <a:defRPr/>
            </a:lvl1pPr>
          </a:lstStyle>
          <a:p>
            <a:pPr>
              <a:defRPr/>
            </a:pPr>
            <a:fld id="{3265DF89-D61F-4E01-AB7E-5C3485F1BC5D}" type="datetime8">
              <a:rPr lang="es-ES"/>
              <a:pPr>
                <a:defRPr/>
              </a:pPr>
              <a:t>26/01/2015 10:12</a:t>
            </a:fld>
            <a:endParaRPr lang="es-ES"/>
          </a:p>
        </p:txBody>
      </p:sp>
      <p:sp>
        <p:nvSpPr>
          <p:cNvPr id="6" name="Rectangle 5"/>
          <p:cNvSpPr>
            <a:spLocks noGrp="1" noChangeArrowheads="1"/>
          </p:cNvSpPr>
          <p:nvPr>
            <p:ph type="ftr" sz="quarter" idx="11"/>
          </p:nvPr>
        </p:nvSpPr>
        <p:spPr>
          <a:ln/>
        </p:spPr>
        <p:txBody>
          <a:bodyPr/>
          <a:lstStyle>
            <a:lvl1pPr>
              <a:defRPr/>
            </a:lvl1pPr>
          </a:lstStyle>
          <a:p>
            <a:pPr>
              <a:defRPr/>
            </a:pPr>
            <a:endParaRPr lang="es-ES"/>
          </a:p>
        </p:txBody>
      </p:sp>
      <p:sp>
        <p:nvSpPr>
          <p:cNvPr id="7" name="Rectangle 6"/>
          <p:cNvSpPr>
            <a:spLocks noGrp="1" noChangeArrowheads="1"/>
          </p:cNvSpPr>
          <p:nvPr>
            <p:ph type="sldNum" sz="quarter" idx="12"/>
          </p:nvPr>
        </p:nvSpPr>
        <p:spPr>
          <a:ln/>
        </p:spPr>
        <p:txBody>
          <a:bodyPr/>
          <a:lstStyle>
            <a:lvl1pPr>
              <a:defRPr/>
            </a:lvl1pPr>
          </a:lstStyle>
          <a:p>
            <a:pPr>
              <a:defRPr/>
            </a:pPr>
            <a:fld id="{A26AED55-6095-4C68-BC28-8F22815ED5F2}" type="slidenum">
              <a:rPr lang="es-ES"/>
              <a:pPr>
                <a:defRPr/>
              </a:pPr>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Rectangle 4"/>
          <p:cNvSpPr>
            <a:spLocks noGrp="1" noChangeArrowheads="1"/>
          </p:cNvSpPr>
          <p:nvPr>
            <p:ph type="dt" sz="half" idx="10"/>
          </p:nvPr>
        </p:nvSpPr>
        <p:spPr>
          <a:ln/>
        </p:spPr>
        <p:txBody>
          <a:bodyPr/>
          <a:lstStyle>
            <a:lvl1pPr>
              <a:defRPr/>
            </a:lvl1pPr>
          </a:lstStyle>
          <a:p>
            <a:pPr>
              <a:defRPr/>
            </a:pPr>
            <a:fld id="{1F88D7E5-721C-405D-9A73-CE9711E06BB9}" type="datetime8">
              <a:rPr lang="es-ES"/>
              <a:pPr>
                <a:defRPr/>
              </a:pPr>
              <a:t>26/01/2015 10:12</a:t>
            </a:fld>
            <a:endParaRPr lang="es-ES"/>
          </a:p>
        </p:txBody>
      </p:sp>
      <p:sp>
        <p:nvSpPr>
          <p:cNvPr id="8" name="Rectangle 5"/>
          <p:cNvSpPr>
            <a:spLocks noGrp="1" noChangeArrowheads="1"/>
          </p:cNvSpPr>
          <p:nvPr>
            <p:ph type="ftr" sz="quarter" idx="11"/>
          </p:nvPr>
        </p:nvSpPr>
        <p:spPr>
          <a:ln/>
        </p:spPr>
        <p:txBody>
          <a:bodyPr/>
          <a:lstStyle>
            <a:lvl1pPr>
              <a:defRPr/>
            </a:lvl1pPr>
          </a:lstStyle>
          <a:p>
            <a:pPr>
              <a:defRPr/>
            </a:pPr>
            <a:endParaRPr lang="es-ES"/>
          </a:p>
        </p:txBody>
      </p:sp>
      <p:sp>
        <p:nvSpPr>
          <p:cNvPr id="9" name="Rectangle 6"/>
          <p:cNvSpPr>
            <a:spLocks noGrp="1" noChangeArrowheads="1"/>
          </p:cNvSpPr>
          <p:nvPr>
            <p:ph type="sldNum" sz="quarter" idx="12"/>
          </p:nvPr>
        </p:nvSpPr>
        <p:spPr>
          <a:ln/>
        </p:spPr>
        <p:txBody>
          <a:bodyPr/>
          <a:lstStyle>
            <a:lvl1pPr>
              <a:defRPr/>
            </a:lvl1pPr>
          </a:lstStyle>
          <a:p>
            <a:pPr>
              <a:defRPr/>
            </a:pPr>
            <a:fld id="{79A32495-5627-4C4A-A8AF-435E7A6E60CA}" type="slidenum">
              <a:rPr lang="es-ES"/>
              <a:pPr>
                <a:defRPr/>
              </a:pPr>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Rectangle 4"/>
          <p:cNvSpPr>
            <a:spLocks noGrp="1" noChangeArrowheads="1"/>
          </p:cNvSpPr>
          <p:nvPr>
            <p:ph type="dt" sz="half" idx="10"/>
          </p:nvPr>
        </p:nvSpPr>
        <p:spPr>
          <a:ln/>
        </p:spPr>
        <p:txBody>
          <a:bodyPr/>
          <a:lstStyle>
            <a:lvl1pPr>
              <a:defRPr/>
            </a:lvl1pPr>
          </a:lstStyle>
          <a:p>
            <a:pPr>
              <a:defRPr/>
            </a:pPr>
            <a:fld id="{E5AC63D3-DB3F-4695-B833-C732943F3990}" type="datetime8">
              <a:rPr lang="es-ES"/>
              <a:pPr>
                <a:defRPr/>
              </a:pPr>
              <a:t>26/01/2015 10:12</a:t>
            </a:fld>
            <a:endParaRPr lang="es-ES"/>
          </a:p>
        </p:txBody>
      </p:sp>
      <p:sp>
        <p:nvSpPr>
          <p:cNvPr id="4" name="Rectangle 5"/>
          <p:cNvSpPr>
            <a:spLocks noGrp="1" noChangeArrowheads="1"/>
          </p:cNvSpPr>
          <p:nvPr>
            <p:ph type="ftr" sz="quarter" idx="11"/>
          </p:nvPr>
        </p:nvSpPr>
        <p:spPr>
          <a:ln/>
        </p:spPr>
        <p:txBody>
          <a:bodyPr/>
          <a:lstStyle>
            <a:lvl1pPr>
              <a:defRPr/>
            </a:lvl1pPr>
          </a:lstStyle>
          <a:p>
            <a:pPr>
              <a:defRPr/>
            </a:pPr>
            <a:endParaRPr lang="es-ES"/>
          </a:p>
        </p:txBody>
      </p:sp>
      <p:sp>
        <p:nvSpPr>
          <p:cNvPr id="5" name="Rectangle 6"/>
          <p:cNvSpPr>
            <a:spLocks noGrp="1" noChangeArrowheads="1"/>
          </p:cNvSpPr>
          <p:nvPr>
            <p:ph type="sldNum" sz="quarter" idx="12"/>
          </p:nvPr>
        </p:nvSpPr>
        <p:spPr>
          <a:ln/>
        </p:spPr>
        <p:txBody>
          <a:bodyPr/>
          <a:lstStyle>
            <a:lvl1pPr>
              <a:defRPr/>
            </a:lvl1pPr>
          </a:lstStyle>
          <a:p>
            <a:pPr>
              <a:defRPr/>
            </a:pPr>
            <a:fld id="{0516D74B-B5CA-4005-B03C-88C9AFAB29CF}" type="slidenum">
              <a:rPr lang="es-ES"/>
              <a:pPr>
                <a:defRPr/>
              </a:pPr>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61D187E8-094B-41BC-9757-23E684C98AA0}" type="datetime8">
              <a:rPr lang="es-ES"/>
              <a:pPr>
                <a:defRPr/>
              </a:pPr>
              <a:t>26/01/2015 10:12</a:t>
            </a:fld>
            <a:endParaRPr lang="es-ES"/>
          </a:p>
        </p:txBody>
      </p:sp>
      <p:sp>
        <p:nvSpPr>
          <p:cNvPr id="3" name="Rectangle 5"/>
          <p:cNvSpPr>
            <a:spLocks noGrp="1" noChangeArrowheads="1"/>
          </p:cNvSpPr>
          <p:nvPr>
            <p:ph type="ftr" sz="quarter" idx="11"/>
          </p:nvPr>
        </p:nvSpPr>
        <p:spPr>
          <a:ln/>
        </p:spPr>
        <p:txBody>
          <a:bodyPr/>
          <a:lstStyle>
            <a:lvl1pPr>
              <a:defRPr/>
            </a:lvl1pPr>
          </a:lstStyle>
          <a:p>
            <a:pPr>
              <a:defRPr/>
            </a:pPr>
            <a:endParaRPr lang="es-ES"/>
          </a:p>
        </p:txBody>
      </p:sp>
      <p:sp>
        <p:nvSpPr>
          <p:cNvPr id="4" name="Rectangle 6"/>
          <p:cNvSpPr>
            <a:spLocks noGrp="1" noChangeArrowheads="1"/>
          </p:cNvSpPr>
          <p:nvPr>
            <p:ph type="sldNum" sz="quarter" idx="12"/>
          </p:nvPr>
        </p:nvSpPr>
        <p:spPr>
          <a:ln/>
        </p:spPr>
        <p:txBody>
          <a:bodyPr/>
          <a:lstStyle>
            <a:lvl1pPr>
              <a:defRPr/>
            </a:lvl1pPr>
          </a:lstStyle>
          <a:p>
            <a:pPr>
              <a:defRPr/>
            </a:pPr>
            <a:fld id="{330CE73E-0970-47B4-AB4C-C113600BFC08}" type="slidenum">
              <a:rPr lang="es-ES"/>
              <a:pPr>
                <a:defRPr/>
              </a:pPr>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fld id="{17D20947-C7B6-4CCE-90E9-4AB5E15AAF0A}" type="datetime8">
              <a:rPr lang="es-ES"/>
              <a:pPr>
                <a:defRPr/>
              </a:pPr>
              <a:t>26/01/2015 10:12</a:t>
            </a:fld>
            <a:endParaRPr lang="es-ES"/>
          </a:p>
        </p:txBody>
      </p:sp>
      <p:sp>
        <p:nvSpPr>
          <p:cNvPr id="6" name="Rectangle 5"/>
          <p:cNvSpPr>
            <a:spLocks noGrp="1" noChangeArrowheads="1"/>
          </p:cNvSpPr>
          <p:nvPr>
            <p:ph type="ftr" sz="quarter" idx="11"/>
          </p:nvPr>
        </p:nvSpPr>
        <p:spPr>
          <a:ln/>
        </p:spPr>
        <p:txBody>
          <a:bodyPr/>
          <a:lstStyle>
            <a:lvl1pPr>
              <a:defRPr/>
            </a:lvl1pPr>
          </a:lstStyle>
          <a:p>
            <a:pPr>
              <a:defRPr/>
            </a:pPr>
            <a:endParaRPr lang="es-ES"/>
          </a:p>
        </p:txBody>
      </p:sp>
      <p:sp>
        <p:nvSpPr>
          <p:cNvPr id="7" name="Rectangle 6"/>
          <p:cNvSpPr>
            <a:spLocks noGrp="1" noChangeArrowheads="1"/>
          </p:cNvSpPr>
          <p:nvPr>
            <p:ph type="sldNum" sz="quarter" idx="12"/>
          </p:nvPr>
        </p:nvSpPr>
        <p:spPr>
          <a:ln/>
        </p:spPr>
        <p:txBody>
          <a:bodyPr/>
          <a:lstStyle>
            <a:lvl1pPr>
              <a:defRPr/>
            </a:lvl1pPr>
          </a:lstStyle>
          <a:p>
            <a:pPr>
              <a:defRPr/>
            </a:pPr>
            <a:fld id="{9E717CDA-EEA3-4962-8DDD-361AA3602220}" type="slidenum">
              <a:rPr lang="es-ES"/>
              <a:pPr>
                <a:defRPr/>
              </a:pPr>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fld id="{5F71A3F1-D78E-4038-9D65-ECD110BCBECB}" type="datetime8">
              <a:rPr lang="es-ES"/>
              <a:pPr>
                <a:defRPr/>
              </a:pPr>
              <a:t>26/01/2015 10:12</a:t>
            </a:fld>
            <a:endParaRPr lang="es-ES"/>
          </a:p>
        </p:txBody>
      </p:sp>
      <p:sp>
        <p:nvSpPr>
          <p:cNvPr id="6" name="Rectangle 5"/>
          <p:cNvSpPr>
            <a:spLocks noGrp="1" noChangeArrowheads="1"/>
          </p:cNvSpPr>
          <p:nvPr>
            <p:ph type="ftr" sz="quarter" idx="11"/>
          </p:nvPr>
        </p:nvSpPr>
        <p:spPr>
          <a:ln/>
        </p:spPr>
        <p:txBody>
          <a:bodyPr/>
          <a:lstStyle>
            <a:lvl1pPr>
              <a:defRPr/>
            </a:lvl1pPr>
          </a:lstStyle>
          <a:p>
            <a:pPr>
              <a:defRPr/>
            </a:pPr>
            <a:endParaRPr lang="es-ES"/>
          </a:p>
        </p:txBody>
      </p:sp>
      <p:sp>
        <p:nvSpPr>
          <p:cNvPr id="7" name="Rectangle 6"/>
          <p:cNvSpPr>
            <a:spLocks noGrp="1" noChangeArrowheads="1"/>
          </p:cNvSpPr>
          <p:nvPr>
            <p:ph type="sldNum" sz="quarter" idx="12"/>
          </p:nvPr>
        </p:nvSpPr>
        <p:spPr>
          <a:ln/>
        </p:spPr>
        <p:txBody>
          <a:bodyPr/>
          <a:lstStyle>
            <a:lvl1pPr>
              <a:defRPr/>
            </a:lvl1pPr>
          </a:lstStyle>
          <a:p>
            <a:pPr>
              <a:defRPr/>
            </a:pPr>
            <a:fld id="{03D19AAE-0741-4159-A361-538B8647F6B9}" type="slidenum">
              <a:rPr lang="es-ES"/>
              <a:pPr>
                <a:defRPr/>
              </a:pPr>
              <a:t>‹Nº›</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cstate="print">
            <a:lum/>
          </a:blip>
          <a:srcRect/>
          <a:stretch>
            <a:fillRect t="-20000" b="-20000"/>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smtClean="0"/>
              <a:t>Haga clic para cambiar el estilo de título	</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fld id="{6046381A-D71B-4092-BCB5-72DE76329B21}" type="datetime8">
              <a:rPr lang="es-ES"/>
              <a:pPr>
                <a:defRPr/>
              </a:pPr>
              <a:t>26/01/2015 10:12</a:t>
            </a:fld>
            <a:endParaRPr lang="es-E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s-E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F43ABDF7-6F9F-4F60-BB63-F4CDA5C9EABD}" type="slidenum">
              <a:rPr lang="es-ES"/>
              <a:pPr>
                <a:defRPr/>
              </a:pPr>
              <a:t>‹Nº›</a:t>
            </a:fld>
            <a:endParaRPr lang="es-ES"/>
          </a:p>
        </p:txBody>
      </p:sp>
    </p:spTree>
  </p:cSld>
  <p:clrMap bg1="dk2" tx1="lt1" bg2="dk1" tx2="lt2" accent1="accent1" accent2="accent2" accent3="accent3" accent4="accent4" accent5="accent5" accent6="accent6" hlink="hlink" folHlink="folHlink"/>
  <p:sldLayoutIdLst>
    <p:sldLayoutId id="2147483675" r:id="rId1"/>
    <p:sldLayoutId id="2147483686"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hf hdr="0" ftr="0"/>
  <p:txStyles>
    <p:titleStyle>
      <a:lvl1pPr algn="ctr" rtl="0" eaLnBrk="0" fontAlgn="base" hangingPunct="0">
        <a:spcBef>
          <a:spcPct val="0"/>
        </a:spcBef>
        <a:spcAft>
          <a:spcPct val="0"/>
        </a:spcAft>
        <a:defRPr sz="4400">
          <a:solidFill>
            <a:schemeClr val="accent1"/>
          </a:solidFill>
          <a:latin typeface="+mj-lt"/>
          <a:ea typeface="+mj-ea"/>
          <a:cs typeface="+mj-cs"/>
        </a:defRPr>
      </a:lvl1pPr>
      <a:lvl2pPr algn="ctr" rtl="0" eaLnBrk="0" fontAlgn="base" hangingPunct="0">
        <a:spcBef>
          <a:spcPct val="0"/>
        </a:spcBef>
        <a:spcAft>
          <a:spcPct val="0"/>
        </a:spcAft>
        <a:defRPr sz="4400">
          <a:solidFill>
            <a:schemeClr val="accent1"/>
          </a:solidFill>
          <a:latin typeface="Arial" charset="0"/>
        </a:defRPr>
      </a:lvl2pPr>
      <a:lvl3pPr algn="ctr" rtl="0" eaLnBrk="0" fontAlgn="base" hangingPunct="0">
        <a:spcBef>
          <a:spcPct val="0"/>
        </a:spcBef>
        <a:spcAft>
          <a:spcPct val="0"/>
        </a:spcAft>
        <a:defRPr sz="4400">
          <a:solidFill>
            <a:schemeClr val="accent1"/>
          </a:solidFill>
          <a:latin typeface="Arial" charset="0"/>
        </a:defRPr>
      </a:lvl3pPr>
      <a:lvl4pPr algn="ctr" rtl="0" eaLnBrk="0" fontAlgn="base" hangingPunct="0">
        <a:spcBef>
          <a:spcPct val="0"/>
        </a:spcBef>
        <a:spcAft>
          <a:spcPct val="0"/>
        </a:spcAft>
        <a:defRPr sz="4400">
          <a:solidFill>
            <a:schemeClr val="accent1"/>
          </a:solidFill>
          <a:latin typeface="Arial" charset="0"/>
        </a:defRPr>
      </a:lvl4pPr>
      <a:lvl5pPr algn="ctr" rtl="0" eaLnBrk="0" fontAlgn="base" hangingPunct="0">
        <a:spcBef>
          <a:spcPct val="0"/>
        </a:spcBef>
        <a:spcAft>
          <a:spcPct val="0"/>
        </a:spcAft>
        <a:defRPr sz="4400">
          <a:solidFill>
            <a:schemeClr val="accent1"/>
          </a:solidFill>
          <a:latin typeface="Arial" charset="0"/>
        </a:defRPr>
      </a:lvl5pPr>
      <a:lvl6pPr marL="457200" algn="ctr" rtl="0" fontAlgn="base">
        <a:spcBef>
          <a:spcPct val="0"/>
        </a:spcBef>
        <a:spcAft>
          <a:spcPct val="0"/>
        </a:spcAft>
        <a:defRPr sz="4400">
          <a:solidFill>
            <a:schemeClr val="accent1"/>
          </a:solidFill>
          <a:latin typeface="Arial" charset="0"/>
        </a:defRPr>
      </a:lvl6pPr>
      <a:lvl7pPr marL="914400" algn="ctr" rtl="0" fontAlgn="base">
        <a:spcBef>
          <a:spcPct val="0"/>
        </a:spcBef>
        <a:spcAft>
          <a:spcPct val="0"/>
        </a:spcAft>
        <a:defRPr sz="4400">
          <a:solidFill>
            <a:schemeClr val="accent1"/>
          </a:solidFill>
          <a:latin typeface="Arial" charset="0"/>
        </a:defRPr>
      </a:lvl7pPr>
      <a:lvl8pPr marL="1371600" algn="ctr" rtl="0" fontAlgn="base">
        <a:spcBef>
          <a:spcPct val="0"/>
        </a:spcBef>
        <a:spcAft>
          <a:spcPct val="0"/>
        </a:spcAft>
        <a:defRPr sz="4400">
          <a:solidFill>
            <a:schemeClr val="accent1"/>
          </a:solidFill>
          <a:latin typeface="Arial" charset="0"/>
        </a:defRPr>
      </a:lvl8pPr>
      <a:lvl9pPr marL="1828800" algn="ctr" rtl="0" fontAlgn="base">
        <a:spcBef>
          <a:spcPct val="0"/>
        </a:spcBef>
        <a:spcAft>
          <a:spcPct val="0"/>
        </a:spcAft>
        <a:defRPr sz="4400">
          <a:solidFill>
            <a:schemeClr val="accent1"/>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19.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40.jpeg"/></Relationships>
</file>

<file path=ppt/slides/_rels/slide26.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46.jpeg"/></Relationships>
</file>

<file path=ppt/slides/_rels/slide32.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52.jpeg"/></Relationships>
</file>

<file path=ppt/slides/_rels/slide38.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p:txBody>
          <a:bodyPr/>
          <a:lstStyle/>
          <a:p>
            <a:pPr eaLnBrk="1" hangingPunct="1"/>
            <a:r>
              <a:rPr lang="es-ES" dirty="0" err="1" smtClean="0"/>
              <a:t>S</a:t>
            </a:r>
            <a:r>
              <a:rPr lang="es-ES" dirty="0" err="1" smtClean="0"/>
              <a:t>tellar</a:t>
            </a:r>
            <a:r>
              <a:rPr lang="es-ES" dirty="0" smtClean="0"/>
              <a:t> </a:t>
            </a:r>
            <a:r>
              <a:rPr lang="es-ES" dirty="0" err="1" smtClean="0"/>
              <a:t>Structure</a:t>
            </a:r>
            <a:endParaRPr lang="es-ES" dirty="0" smtClean="0"/>
          </a:p>
        </p:txBody>
      </p:sp>
      <p:sp>
        <p:nvSpPr>
          <p:cNvPr id="3075" name="Rectangle 3"/>
          <p:cNvSpPr>
            <a:spLocks noGrp="1" noChangeArrowheads="1"/>
          </p:cNvSpPr>
          <p:nvPr>
            <p:ph type="subTitle" idx="1"/>
          </p:nvPr>
        </p:nvSpPr>
        <p:spPr/>
        <p:txBody>
          <a:bodyPr/>
          <a:lstStyle/>
          <a:p>
            <a:pPr eaLnBrk="1" hangingPunct="1"/>
            <a:r>
              <a:rPr lang="es-ES" dirty="0" smtClean="0"/>
              <a:t>Fundamental </a:t>
            </a:r>
            <a:r>
              <a:rPr lang="es-ES" dirty="0" err="1" smtClean="0"/>
              <a:t>Astrophysics</a:t>
            </a:r>
            <a:endParaRPr lang="es-ES" dirty="0"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1 Título"/>
          <p:cNvSpPr>
            <a:spLocks noGrp="1"/>
          </p:cNvSpPr>
          <p:nvPr>
            <p:ph type="title"/>
          </p:nvPr>
        </p:nvSpPr>
        <p:spPr/>
        <p:txBody>
          <a:bodyPr/>
          <a:lstStyle/>
          <a:p>
            <a:r>
              <a:rPr lang="es-ES" dirty="0" err="1" smtClean="0"/>
              <a:t>Energy</a:t>
            </a:r>
            <a:r>
              <a:rPr lang="es-ES" dirty="0" smtClean="0"/>
              <a:t> </a:t>
            </a:r>
            <a:r>
              <a:rPr lang="es-ES" dirty="0" err="1" smtClean="0"/>
              <a:t>production</a:t>
            </a:r>
            <a:r>
              <a:rPr lang="es-ES" dirty="0" smtClean="0"/>
              <a:t> in </a:t>
            </a:r>
            <a:r>
              <a:rPr lang="es-ES" dirty="0" err="1" smtClean="0"/>
              <a:t>stars</a:t>
            </a:r>
            <a:endParaRPr lang="es-ES" dirty="0" smtClean="0"/>
          </a:p>
        </p:txBody>
      </p:sp>
      <p:sp>
        <p:nvSpPr>
          <p:cNvPr id="12291" name="2 Marcador de contenido"/>
          <p:cNvSpPr>
            <a:spLocks noGrp="1"/>
          </p:cNvSpPr>
          <p:nvPr>
            <p:ph idx="1"/>
          </p:nvPr>
        </p:nvSpPr>
        <p:spPr/>
        <p:txBody>
          <a:bodyPr/>
          <a:lstStyle/>
          <a:p>
            <a:r>
              <a:rPr lang="es-ES" dirty="0" err="1" smtClean="0"/>
              <a:t>Gravitational</a:t>
            </a:r>
            <a:r>
              <a:rPr lang="es-ES" dirty="0" smtClean="0"/>
              <a:t> </a:t>
            </a:r>
            <a:r>
              <a:rPr lang="es-ES" dirty="0" err="1" smtClean="0"/>
              <a:t>contraction</a:t>
            </a:r>
            <a:r>
              <a:rPr lang="es-ES" dirty="0" smtClean="0"/>
              <a:t> </a:t>
            </a:r>
            <a:r>
              <a:rPr lang="es-ES" dirty="0" err="1" smtClean="0"/>
              <a:t>was</a:t>
            </a:r>
            <a:r>
              <a:rPr lang="es-ES" dirty="0" smtClean="0"/>
              <a:t> </a:t>
            </a:r>
            <a:r>
              <a:rPr lang="es-ES" dirty="0" err="1" smtClean="0"/>
              <a:t>originally</a:t>
            </a:r>
            <a:r>
              <a:rPr lang="es-ES" dirty="0" smtClean="0"/>
              <a:t> </a:t>
            </a:r>
            <a:r>
              <a:rPr lang="es-ES" dirty="0" err="1" smtClean="0"/>
              <a:t>proposed</a:t>
            </a:r>
            <a:r>
              <a:rPr lang="es-ES" dirty="0" smtClean="0"/>
              <a:t> as </a:t>
            </a:r>
            <a:r>
              <a:rPr lang="es-ES" dirty="0" err="1" smtClean="0"/>
              <a:t>the</a:t>
            </a:r>
            <a:r>
              <a:rPr lang="es-ES" dirty="0" smtClean="0"/>
              <a:t> </a:t>
            </a:r>
            <a:r>
              <a:rPr lang="es-ES" dirty="0" err="1" smtClean="0"/>
              <a:t>energy</a:t>
            </a:r>
            <a:r>
              <a:rPr lang="es-ES" dirty="0" smtClean="0"/>
              <a:t> </a:t>
            </a:r>
            <a:r>
              <a:rPr lang="es-ES" dirty="0" err="1" smtClean="0"/>
              <a:t>source</a:t>
            </a:r>
            <a:r>
              <a:rPr lang="es-ES" dirty="0" smtClean="0"/>
              <a:t> </a:t>
            </a:r>
            <a:r>
              <a:rPr lang="es-ES" dirty="0" smtClean="0">
                <a:sym typeface="Wingdings" pitchFamily="2" charset="2"/>
              </a:rPr>
              <a:t></a:t>
            </a:r>
            <a:r>
              <a:rPr lang="es-ES" dirty="0" err="1" smtClean="0">
                <a:sym typeface="Wingdings" pitchFamily="2" charset="2"/>
              </a:rPr>
              <a:t>It</a:t>
            </a:r>
            <a:r>
              <a:rPr lang="es-ES" dirty="0" smtClean="0">
                <a:sym typeface="Wingdings" pitchFamily="2" charset="2"/>
              </a:rPr>
              <a:t> </a:t>
            </a:r>
            <a:r>
              <a:rPr lang="es-ES" dirty="0" err="1" smtClean="0">
                <a:sym typeface="Wingdings" pitchFamily="2" charset="2"/>
              </a:rPr>
              <a:t>would</a:t>
            </a:r>
            <a:r>
              <a:rPr lang="es-ES" dirty="0" smtClean="0">
                <a:sym typeface="Wingdings" pitchFamily="2" charset="2"/>
              </a:rPr>
              <a:t> </a:t>
            </a:r>
            <a:r>
              <a:rPr lang="es-ES" dirty="0" err="1" smtClean="0">
                <a:sym typeface="Wingdings" pitchFamily="2" charset="2"/>
              </a:rPr>
              <a:t>not</a:t>
            </a:r>
            <a:r>
              <a:rPr lang="es-ES" dirty="0" smtClean="0">
                <a:sym typeface="Wingdings" pitchFamily="2" charset="2"/>
              </a:rPr>
              <a:t> </a:t>
            </a:r>
            <a:r>
              <a:rPr lang="es-ES" dirty="0" err="1" smtClean="0">
                <a:sym typeface="Wingdings" pitchFamily="2" charset="2"/>
              </a:rPr>
              <a:t>last</a:t>
            </a:r>
            <a:r>
              <a:rPr lang="es-ES" dirty="0" smtClean="0">
                <a:sym typeface="Wingdings" pitchFamily="2" charset="2"/>
              </a:rPr>
              <a:t> </a:t>
            </a:r>
            <a:r>
              <a:rPr lang="es-ES" dirty="0" err="1" smtClean="0">
                <a:sym typeface="Wingdings" pitchFamily="2" charset="2"/>
              </a:rPr>
              <a:t>enough</a:t>
            </a:r>
            <a:r>
              <a:rPr lang="es-ES" dirty="0" smtClean="0">
                <a:sym typeface="Wingdings" pitchFamily="2" charset="2"/>
              </a:rPr>
              <a:t> at </a:t>
            </a:r>
            <a:r>
              <a:rPr lang="es-ES" dirty="0" err="1" smtClean="0">
                <a:sym typeface="Wingdings" pitchFamily="2" charset="2"/>
              </a:rPr>
              <a:t>the</a:t>
            </a:r>
            <a:r>
              <a:rPr lang="es-ES" dirty="0" smtClean="0">
                <a:sym typeface="Wingdings" pitchFamily="2" charset="2"/>
              </a:rPr>
              <a:t> </a:t>
            </a:r>
            <a:r>
              <a:rPr lang="es-ES" dirty="0" err="1" smtClean="0">
                <a:sym typeface="Wingdings" pitchFamily="2" charset="2"/>
              </a:rPr>
              <a:t>necessary</a:t>
            </a:r>
            <a:r>
              <a:rPr lang="es-ES" dirty="0" smtClean="0">
                <a:sym typeface="Wingdings" pitchFamily="2" charset="2"/>
              </a:rPr>
              <a:t> </a:t>
            </a:r>
            <a:r>
              <a:rPr lang="es-ES" dirty="0" err="1" smtClean="0">
                <a:sym typeface="Wingdings" pitchFamily="2" charset="2"/>
              </a:rPr>
              <a:t>rate</a:t>
            </a:r>
            <a:r>
              <a:rPr lang="es-ES" dirty="0" smtClean="0">
                <a:sym typeface="Wingdings" pitchFamily="2" charset="2"/>
              </a:rPr>
              <a:t>.</a:t>
            </a:r>
            <a:endParaRPr lang="es-ES" dirty="0" smtClean="0"/>
          </a:p>
          <a:p>
            <a:r>
              <a:rPr lang="es-ES" dirty="0" err="1" smtClean="0"/>
              <a:t>Earl</a:t>
            </a:r>
            <a:r>
              <a:rPr lang="es-ES" dirty="0" smtClean="0"/>
              <a:t> </a:t>
            </a:r>
            <a:r>
              <a:rPr lang="es-ES" dirty="0" err="1" smtClean="0"/>
              <a:t>u</a:t>
            </a:r>
            <a:r>
              <a:rPr lang="es-ES" dirty="0" err="1" smtClean="0"/>
              <a:t>niverse</a:t>
            </a:r>
            <a:r>
              <a:rPr lang="es-ES" dirty="0" smtClean="0"/>
              <a:t> </a:t>
            </a:r>
            <a:r>
              <a:rPr lang="es-ES" dirty="0" err="1" smtClean="0"/>
              <a:t>was</a:t>
            </a:r>
            <a:r>
              <a:rPr lang="es-ES" dirty="0" smtClean="0"/>
              <a:t> </a:t>
            </a:r>
            <a:r>
              <a:rPr lang="es-ES" dirty="0" err="1" smtClean="0"/>
              <a:t>composed</a:t>
            </a:r>
            <a:r>
              <a:rPr lang="es-ES" dirty="0" smtClean="0"/>
              <a:t> </a:t>
            </a:r>
            <a:r>
              <a:rPr lang="es-ES" dirty="0" err="1" smtClean="0"/>
              <a:t>mostly</a:t>
            </a:r>
            <a:r>
              <a:rPr lang="es-ES" dirty="0" smtClean="0"/>
              <a:t> of </a:t>
            </a:r>
            <a:r>
              <a:rPr lang="es-ES" dirty="0" smtClean="0"/>
              <a:t>H, </a:t>
            </a:r>
            <a:r>
              <a:rPr lang="es-ES" dirty="0" err="1" smtClean="0"/>
              <a:t>some</a:t>
            </a:r>
            <a:r>
              <a:rPr lang="es-ES" dirty="0" smtClean="0"/>
              <a:t> He</a:t>
            </a:r>
            <a:r>
              <a:rPr lang="es-ES" dirty="0" smtClean="0"/>
              <a:t>, </a:t>
            </a:r>
            <a:r>
              <a:rPr lang="es-ES" dirty="0" smtClean="0"/>
              <a:t>and traces of light </a:t>
            </a:r>
            <a:r>
              <a:rPr lang="es-ES" dirty="0" err="1" smtClean="0"/>
              <a:t>elements</a:t>
            </a:r>
            <a:r>
              <a:rPr lang="es-ES" dirty="0" smtClean="0"/>
              <a:t> (Li</a:t>
            </a:r>
            <a:r>
              <a:rPr lang="es-ES" dirty="0" smtClean="0"/>
              <a:t>, Be, …).</a:t>
            </a:r>
          </a:p>
          <a:p>
            <a:r>
              <a:rPr lang="es-ES" dirty="0" err="1" smtClean="0"/>
              <a:t>Heavier</a:t>
            </a:r>
            <a:r>
              <a:rPr lang="es-ES" dirty="0" smtClean="0"/>
              <a:t> </a:t>
            </a:r>
            <a:r>
              <a:rPr lang="es-ES" dirty="0" err="1" smtClean="0"/>
              <a:t>elements</a:t>
            </a:r>
            <a:r>
              <a:rPr lang="es-ES" dirty="0" smtClean="0"/>
              <a:t> </a:t>
            </a:r>
            <a:r>
              <a:rPr lang="es-ES" dirty="0" err="1" smtClean="0"/>
              <a:t>originate</a:t>
            </a:r>
            <a:r>
              <a:rPr lang="es-ES" dirty="0" smtClean="0"/>
              <a:t> in </a:t>
            </a:r>
            <a:r>
              <a:rPr lang="es-ES" dirty="0" err="1" smtClean="0"/>
              <a:t>stellar</a:t>
            </a:r>
            <a:r>
              <a:rPr lang="es-ES" dirty="0" smtClean="0"/>
              <a:t> </a:t>
            </a:r>
            <a:r>
              <a:rPr lang="es-ES" dirty="0" err="1" smtClean="0"/>
              <a:t>interiors</a:t>
            </a:r>
            <a:r>
              <a:rPr lang="es-ES" dirty="0" smtClean="0"/>
              <a:t> </a:t>
            </a:r>
            <a:r>
              <a:rPr lang="es-ES" dirty="0" smtClean="0">
                <a:sym typeface="Wingdings" pitchFamily="2" charset="2"/>
              </a:rPr>
              <a:t> </a:t>
            </a:r>
            <a:r>
              <a:rPr lang="es-ES" dirty="0" err="1" smtClean="0">
                <a:sym typeface="Wingdings" pitchFamily="2" charset="2"/>
              </a:rPr>
              <a:t>Th</a:t>
            </a:r>
            <a:r>
              <a:rPr lang="es-ES" dirty="0" err="1" smtClean="0">
                <a:sym typeface="Wingdings" pitchFamily="2" charset="2"/>
              </a:rPr>
              <a:t>ermonuclear</a:t>
            </a:r>
            <a:r>
              <a:rPr lang="es-ES" dirty="0" smtClean="0">
                <a:sym typeface="Wingdings" pitchFamily="2" charset="2"/>
              </a:rPr>
              <a:t> </a:t>
            </a:r>
            <a:r>
              <a:rPr lang="es-ES" dirty="0" err="1" smtClean="0">
                <a:sym typeface="Wingdings" pitchFamily="2" charset="2"/>
              </a:rPr>
              <a:t>fusion</a:t>
            </a:r>
            <a:r>
              <a:rPr lang="es-ES" dirty="0" smtClean="0">
                <a:sym typeface="Wingdings" pitchFamily="2" charset="2"/>
              </a:rPr>
              <a:t>.</a:t>
            </a:r>
            <a:endParaRPr lang="es-ES" dirty="0" smtClean="0"/>
          </a:p>
        </p:txBody>
      </p:sp>
      <p:sp>
        <p:nvSpPr>
          <p:cNvPr id="12292" name="3 Marcador de fecha"/>
          <p:cNvSpPr>
            <a:spLocks noGrp="1"/>
          </p:cNvSpPr>
          <p:nvPr>
            <p:ph type="dt" sz="quarter" idx="10"/>
          </p:nvPr>
        </p:nvSpPr>
        <p:spPr>
          <a:noFill/>
        </p:spPr>
        <p:txBody>
          <a:bodyPr/>
          <a:lstStyle/>
          <a:p>
            <a:fld id="{36269BD4-4423-4026-9C33-C37435072813}" type="datetime8">
              <a:rPr lang="es-ES" smtClean="0"/>
              <a:pPr/>
              <a:t>26/01/2015 10:12</a:t>
            </a:fld>
            <a:endParaRPr lang="es-ES" smtClean="0"/>
          </a:p>
        </p:txBody>
      </p:sp>
      <p:sp>
        <p:nvSpPr>
          <p:cNvPr id="12293" name="4 Marcador de número de diapositiva"/>
          <p:cNvSpPr>
            <a:spLocks noGrp="1"/>
          </p:cNvSpPr>
          <p:nvPr>
            <p:ph type="sldNum" sz="quarter" idx="12"/>
          </p:nvPr>
        </p:nvSpPr>
        <p:spPr>
          <a:noFill/>
        </p:spPr>
        <p:txBody>
          <a:bodyPr/>
          <a:lstStyle/>
          <a:p>
            <a:fld id="{22303825-2E47-414F-882B-5008A741989B}" type="slidenum">
              <a:rPr lang="es-ES" smtClean="0"/>
              <a:pPr/>
              <a:t>10</a:t>
            </a:fld>
            <a:endParaRPr lang="es-ES" smtClean="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1 Título"/>
          <p:cNvSpPr>
            <a:spLocks noGrp="1"/>
          </p:cNvSpPr>
          <p:nvPr>
            <p:ph type="title"/>
          </p:nvPr>
        </p:nvSpPr>
        <p:spPr/>
        <p:txBody>
          <a:bodyPr/>
          <a:lstStyle/>
          <a:p>
            <a:r>
              <a:rPr lang="es-ES" dirty="0" err="1" smtClean="0"/>
              <a:t>Binding</a:t>
            </a:r>
            <a:r>
              <a:rPr lang="es-ES" dirty="0" smtClean="0"/>
              <a:t> </a:t>
            </a:r>
            <a:r>
              <a:rPr lang="es-ES" dirty="0" err="1" smtClean="0"/>
              <a:t>energy</a:t>
            </a:r>
            <a:endParaRPr lang="es-ES" dirty="0" smtClean="0"/>
          </a:p>
        </p:txBody>
      </p:sp>
      <p:pic>
        <p:nvPicPr>
          <p:cNvPr id="13315" name="Picture 2"/>
          <p:cNvPicPr>
            <a:picLocks noChangeAspect="1" noChangeArrowheads="1"/>
          </p:cNvPicPr>
          <p:nvPr/>
        </p:nvPicPr>
        <p:blipFill>
          <a:blip r:embed="rId2" cstate="print"/>
          <a:srcRect/>
          <a:stretch>
            <a:fillRect/>
          </a:stretch>
        </p:blipFill>
        <p:spPr bwMode="auto">
          <a:xfrm>
            <a:off x="2268538" y="1412875"/>
            <a:ext cx="4076700" cy="792163"/>
          </a:xfrm>
          <a:prstGeom prst="rect">
            <a:avLst/>
          </a:prstGeom>
          <a:noFill/>
          <a:ln w="9525">
            <a:noFill/>
            <a:miter lim="800000"/>
            <a:headEnd/>
            <a:tailEnd/>
          </a:ln>
        </p:spPr>
      </p:pic>
      <p:pic>
        <p:nvPicPr>
          <p:cNvPr id="13316" name="Picture 3"/>
          <p:cNvPicPr>
            <a:picLocks noChangeAspect="1" noChangeArrowheads="1"/>
          </p:cNvPicPr>
          <p:nvPr/>
        </p:nvPicPr>
        <p:blipFill>
          <a:blip r:embed="rId3" cstate="print"/>
          <a:srcRect/>
          <a:stretch>
            <a:fillRect/>
          </a:stretch>
        </p:blipFill>
        <p:spPr bwMode="auto">
          <a:xfrm>
            <a:off x="1042988" y="2225675"/>
            <a:ext cx="6913562" cy="4632325"/>
          </a:xfrm>
          <a:prstGeom prst="rect">
            <a:avLst/>
          </a:prstGeom>
          <a:noFill/>
          <a:ln w="9525">
            <a:noFill/>
            <a:miter lim="800000"/>
            <a:headEnd/>
            <a:tailEnd/>
          </a:ln>
        </p:spPr>
      </p:pic>
      <p:sp>
        <p:nvSpPr>
          <p:cNvPr id="13317" name="5 Marcador de fecha"/>
          <p:cNvSpPr>
            <a:spLocks noGrp="1"/>
          </p:cNvSpPr>
          <p:nvPr>
            <p:ph type="dt" sz="quarter" idx="10"/>
          </p:nvPr>
        </p:nvSpPr>
        <p:spPr>
          <a:noFill/>
        </p:spPr>
        <p:txBody>
          <a:bodyPr/>
          <a:lstStyle/>
          <a:p>
            <a:fld id="{4F8CA670-1695-4958-BE96-090F0545CAB4}" type="datetime8">
              <a:rPr lang="es-ES" smtClean="0"/>
              <a:pPr/>
              <a:t>26/01/2015 10:12</a:t>
            </a:fld>
            <a:endParaRPr lang="es-ES" smtClean="0"/>
          </a:p>
        </p:txBody>
      </p:sp>
      <p:sp>
        <p:nvSpPr>
          <p:cNvPr id="13318" name="6 Marcador de número de diapositiva"/>
          <p:cNvSpPr>
            <a:spLocks noGrp="1"/>
          </p:cNvSpPr>
          <p:nvPr>
            <p:ph type="sldNum" sz="quarter" idx="12"/>
          </p:nvPr>
        </p:nvSpPr>
        <p:spPr>
          <a:noFill/>
        </p:spPr>
        <p:txBody>
          <a:bodyPr/>
          <a:lstStyle/>
          <a:p>
            <a:fld id="{EA2C525C-0917-4776-9F61-6E66459DD3FC}" type="slidenum">
              <a:rPr lang="es-ES" smtClean="0"/>
              <a:pPr/>
              <a:t>11</a:t>
            </a:fld>
            <a:endParaRPr lang="es-ES" smtClean="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1 Título"/>
          <p:cNvSpPr>
            <a:spLocks noGrp="1"/>
          </p:cNvSpPr>
          <p:nvPr>
            <p:ph type="title"/>
          </p:nvPr>
        </p:nvSpPr>
        <p:spPr/>
        <p:txBody>
          <a:bodyPr/>
          <a:lstStyle/>
          <a:p>
            <a:r>
              <a:rPr lang="es-ES" dirty="0" smtClean="0"/>
              <a:t>Nuclear </a:t>
            </a:r>
            <a:r>
              <a:rPr lang="es-ES" dirty="0" err="1" smtClean="0"/>
              <a:t>reactions</a:t>
            </a:r>
            <a:r>
              <a:rPr lang="es-ES" dirty="0" smtClean="0"/>
              <a:t> </a:t>
            </a:r>
            <a:r>
              <a:rPr lang="es-ES" dirty="0" err="1" smtClean="0"/>
              <a:t>inside</a:t>
            </a:r>
            <a:r>
              <a:rPr lang="es-ES" dirty="0" smtClean="0"/>
              <a:t> </a:t>
            </a:r>
            <a:r>
              <a:rPr lang="es-ES" dirty="0" err="1" smtClean="0"/>
              <a:t>stars</a:t>
            </a:r>
            <a:endParaRPr lang="es-ES" dirty="0" smtClean="0"/>
          </a:p>
        </p:txBody>
      </p:sp>
      <p:sp>
        <p:nvSpPr>
          <p:cNvPr id="14339" name="2 Marcador de contenido"/>
          <p:cNvSpPr>
            <a:spLocks noGrp="1"/>
          </p:cNvSpPr>
          <p:nvPr>
            <p:ph idx="1"/>
          </p:nvPr>
        </p:nvSpPr>
        <p:spPr/>
        <p:txBody>
          <a:bodyPr/>
          <a:lstStyle/>
          <a:p>
            <a:r>
              <a:rPr lang="es-ES" dirty="0" err="1" smtClean="0"/>
              <a:t>The</a:t>
            </a:r>
            <a:r>
              <a:rPr lang="es-ES" dirty="0" smtClean="0"/>
              <a:t> </a:t>
            </a:r>
            <a:r>
              <a:rPr lang="es-ES" dirty="0" err="1" smtClean="0"/>
              <a:t>mass</a:t>
            </a:r>
            <a:r>
              <a:rPr lang="es-ES" dirty="0" smtClean="0"/>
              <a:t> of a He </a:t>
            </a:r>
            <a:r>
              <a:rPr lang="es-ES" dirty="0" err="1" smtClean="0"/>
              <a:t>atom</a:t>
            </a:r>
            <a:r>
              <a:rPr lang="es-ES" dirty="0" smtClean="0"/>
              <a:t> </a:t>
            </a:r>
            <a:r>
              <a:rPr lang="es-ES" dirty="0" err="1" smtClean="0"/>
              <a:t>is</a:t>
            </a:r>
            <a:r>
              <a:rPr lang="es-ES" dirty="0" smtClean="0"/>
              <a:t> </a:t>
            </a:r>
            <a:r>
              <a:rPr lang="es-ES" dirty="0" smtClean="0"/>
              <a:t>0.7% </a:t>
            </a:r>
            <a:r>
              <a:rPr lang="es-ES" dirty="0" err="1" smtClean="0"/>
              <a:t>smaller</a:t>
            </a:r>
            <a:r>
              <a:rPr lang="es-ES" dirty="0" smtClean="0"/>
              <a:t> </a:t>
            </a:r>
            <a:r>
              <a:rPr lang="es-ES" dirty="0" err="1" smtClean="0"/>
              <a:t>than</a:t>
            </a:r>
            <a:r>
              <a:rPr lang="es-ES" dirty="0" smtClean="0"/>
              <a:t> </a:t>
            </a:r>
            <a:r>
              <a:rPr lang="es-ES" dirty="0" err="1" smtClean="0"/>
              <a:t>the</a:t>
            </a:r>
            <a:r>
              <a:rPr lang="es-ES" dirty="0" smtClean="0"/>
              <a:t> </a:t>
            </a:r>
            <a:r>
              <a:rPr lang="es-ES" dirty="0" err="1" smtClean="0"/>
              <a:t>mass</a:t>
            </a:r>
            <a:r>
              <a:rPr lang="es-ES" dirty="0" smtClean="0"/>
              <a:t> of </a:t>
            </a:r>
            <a:r>
              <a:rPr lang="es-ES" dirty="0" err="1" smtClean="0"/>
              <a:t>four</a:t>
            </a:r>
            <a:r>
              <a:rPr lang="es-ES" dirty="0" smtClean="0"/>
              <a:t> H </a:t>
            </a:r>
            <a:r>
              <a:rPr lang="es-ES" dirty="0" err="1" smtClean="0"/>
              <a:t>atoms</a:t>
            </a:r>
            <a:r>
              <a:rPr lang="es-ES" dirty="0" smtClean="0"/>
              <a:t> </a:t>
            </a:r>
            <a:r>
              <a:rPr lang="es-ES" dirty="0" smtClean="0">
                <a:sym typeface="Wingdings" pitchFamily="2" charset="2"/>
              </a:rPr>
              <a:t></a:t>
            </a:r>
            <a:endParaRPr lang="es-ES" dirty="0" smtClean="0">
              <a:sym typeface="Wingdings" pitchFamily="2" charset="2"/>
            </a:endParaRPr>
          </a:p>
          <a:p>
            <a:endParaRPr lang="es-ES" dirty="0" smtClean="0">
              <a:sym typeface="Wingdings" pitchFamily="2" charset="2"/>
            </a:endParaRPr>
          </a:p>
          <a:p>
            <a:r>
              <a:rPr lang="es-ES" dirty="0" err="1" smtClean="0">
                <a:sym typeface="Wingdings" pitchFamily="2" charset="2"/>
              </a:rPr>
              <a:t>Energy</a:t>
            </a:r>
            <a:r>
              <a:rPr lang="es-ES" dirty="0" smtClean="0">
                <a:sym typeface="Wingdings" pitchFamily="2" charset="2"/>
              </a:rPr>
              <a:t> </a:t>
            </a:r>
            <a:r>
              <a:rPr lang="es-ES" dirty="0" err="1" smtClean="0">
                <a:sym typeface="Wingdings" pitchFamily="2" charset="2"/>
              </a:rPr>
              <a:t>production</a:t>
            </a:r>
            <a:r>
              <a:rPr lang="es-ES" dirty="0" smtClean="0">
                <a:sym typeface="Wingdings" pitchFamily="2" charset="2"/>
              </a:rPr>
              <a:t> </a:t>
            </a:r>
            <a:r>
              <a:rPr lang="es-ES" dirty="0" err="1" smtClean="0">
                <a:sym typeface="Wingdings" pitchFamily="2" charset="2"/>
              </a:rPr>
              <a:t>is</a:t>
            </a:r>
            <a:r>
              <a:rPr lang="es-ES" dirty="0" smtClean="0">
                <a:sym typeface="Wingdings" pitchFamily="2" charset="2"/>
              </a:rPr>
              <a:t> </a:t>
            </a:r>
            <a:r>
              <a:rPr lang="es-ES" dirty="0" err="1" smtClean="0">
                <a:sym typeface="Wingdings" pitchFamily="2" charset="2"/>
              </a:rPr>
              <a:t>roughly</a:t>
            </a:r>
            <a:r>
              <a:rPr lang="es-ES" dirty="0" smtClean="0">
                <a:sym typeface="Wingdings" pitchFamily="2" charset="2"/>
              </a:rPr>
              <a:t> </a:t>
            </a:r>
            <a:r>
              <a:rPr lang="es-ES" dirty="0" smtClean="0">
                <a:sym typeface="Wingdings" pitchFamily="2" charset="2"/>
              </a:rPr>
              <a:t> </a:t>
            </a:r>
            <a:endParaRPr lang="es-ES" dirty="0" smtClean="0">
              <a:sym typeface="Wingdings" pitchFamily="2" charset="2"/>
            </a:endParaRPr>
          </a:p>
          <a:p>
            <a:pPr>
              <a:buFontTx/>
              <a:buNone/>
            </a:pPr>
            <a:r>
              <a:rPr lang="es-ES" dirty="0" smtClean="0">
                <a:sym typeface="Wingdings" pitchFamily="2" charset="2"/>
              </a:rPr>
              <a:t>	</a:t>
            </a:r>
            <a:r>
              <a:rPr lang="es-ES" dirty="0" smtClean="0">
                <a:sym typeface="Wingdings" pitchFamily="2" charset="2"/>
              </a:rPr>
              <a:t>per </a:t>
            </a:r>
            <a:r>
              <a:rPr lang="es-ES" dirty="0" smtClean="0">
                <a:sym typeface="Wingdings" pitchFamily="2" charset="2"/>
              </a:rPr>
              <a:t>kg </a:t>
            </a:r>
            <a:r>
              <a:rPr lang="es-ES" dirty="0" smtClean="0">
                <a:sym typeface="Wingdings" pitchFamily="2" charset="2"/>
              </a:rPr>
              <a:t>of H.</a:t>
            </a:r>
            <a:endParaRPr lang="es-ES" dirty="0" smtClean="0">
              <a:sym typeface="Wingdings" pitchFamily="2" charset="2"/>
            </a:endParaRPr>
          </a:p>
          <a:p>
            <a:r>
              <a:rPr lang="es-ES" dirty="0">
                <a:sym typeface="Wingdings" pitchFamily="2" charset="2"/>
              </a:rPr>
              <a:t>I</a:t>
            </a:r>
            <a:r>
              <a:rPr lang="es-ES" dirty="0" smtClean="0">
                <a:sym typeface="Wingdings" pitchFamily="2" charset="2"/>
              </a:rPr>
              <a:t>n </a:t>
            </a:r>
            <a:r>
              <a:rPr lang="es-ES" dirty="0" smtClean="0">
                <a:sym typeface="Wingdings" pitchFamily="2" charset="2"/>
              </a:rPr>
              <a:t>1938 Hans </a:t>
            </a:r>
            <a:r>
              <a:rPr lang="es-ES" dirty="0" err="1" smtClean="0">
                <a:sym typeface="Wingdings" pitchFamily="2" charset="2"/>
              </a:rPr>
              <a:t>Bethe</a:t>
            </a:r>
            <a:r>
              <a:rPr lang="es-ES" dirty="0" smtClean="0">
                <a:sym typeface="Wingdings" pitchFamily="2" charset="2"/>
              </a:rPr>
              <a:t> </a:t>
            </a:r>
            <a:r>
              <a:rPr lang="es-ES" dirty="0" err="1" smtClean="0">
                <a:sym typeface="Wingdings" pitchFamily="2" charset="2"/>
              </a:rPr>
              <a:t>proposed</a:t>
            </a:r>
            <a:r>
              <a:rPr lang="es-ES" dirty="0" smtClean="0">
                <a:sym typeface="Wingdings" pitchFamily="2" charset="2"/>
              </a:rPr>
              <a:t> </a:t>
            </a:r>
            <a:r>
              <a:rPr lang="es-ES" dirty="0" err="1" smtClean="0">
                <a:sym typeface="Wingdings" pitchFamily="2" charset="2"/>
              </a:rPr>
              <a:t>the</a:t>
            </a:r>
            <a:r>
              <a:rPr lang="es-ES" dirty="0" smtClean="0">
                <a:sym typeface="Wingdings" pitchFamily="2" charset="2"/>
              </a:rPr>
              <a:t> CNO </a:t>
            </a:r>
            <a:r>
              <a:rPr lang="es-ES" dirty="0" err="1" smtClean="0">
                <a:sym typeface="Wingdings" pitchFamily="2" charset="2"/>
              </a:rPr>
              <a:t>chain</a:t>
            </a:r>
            <a:r>
              <a:rPr lang="es-ES" dirty="0" smtClean="0">
                <a:sym typeface="Wingdings" pitchFamily="2" charset="2"/>
              </a:rPr>
              <a:t> as </a:t>
            </a:r>
            <a:r>
              <a:rPr lang="es-ES" dirty="0" err="1" smtClean="0">
                <a:sym typeface="Wingdings" pitchFamily="2" charset="2"/>
              </a:rPr>
              <a:t>the</a:t>
            </a:r>
            <a:r>
              <a:rPr lang="es-ES" dirty="0" smtClean="0">
                <a:sym typeface="Wingdings" pitchFamily="2" charset="2"/>
              </a:rPr>
              <a:t> </a:t>
            </a:r>
            <a:r>
              <a:rPr lang="es-ES" dirty="0" err="1" smtClean="0">
                <a:sym typeface="Wingdings" pitchFamily="2" charset="2"/>
              </a:rPr>
              <a:t>main</a:t>
            </a:r>
            <a:r>
              <a:rPr lang="es-ES" dirty="0" smtClean="0">
                <a:sym typeface="Wingdings" pitchFamily="2" charset="2"/>
              </a:rPr>
              <a:t> </a:t>
            </a:r>
            <a:r>
              <a:rPr lang="es-ES" dirty="0" err="1" smtClean="0">
                <a:sym typeface="Wingdings" pitchFamily="2" charset="2"/>
              </a:rPr>
              <a:t>energy</a:t>
            </a:r>
            <a:r>
              <a:rPr lang="es-ES" dirty="0" smtClean="0">
                <a:sym typeface="Wingdings" pitchFamily="2" charset="2"/>
              </a:rPr>
              <a:t> </a:t>
            </a:r>
            <a:r>
              <a:rPr lang="es-ES" dirty="0" err="1" smtClean="0">
                <a:sym typeface="Wingdings" pitchFamily="2" charset="2"/>
              </a:rPr>
              <a:t>source</a:t>
            </a:r>
            <a:r>
              <a:rPr lang="es-ES" dirty="0" smtClean="0">
                <a:sym typeface="Wingdings" pitchFamily="2" charset="2"/>
              </a:rPr>
              <a:t> </a:t>
            </a:r>
            <a:r>
              <a:rPr lang="es-ES" dirty="0" err="1" smtClean="0">
                <a:sym typeface="Wingdings" pitchFamily="2" charset="2"/>
              </a:rPr>
              <a:t>within</a:t>
            </a:r>
            <a:r>
              <a:rPr lang="es-ES" dirty="0" smtClean="0">
                <a:sym typeface="Wingdings" pitchFamily="2" charset="2"/>
              </a:rPr>
              <a:t> </a:t>
            </a:r>
            <a:r>
              <a:rPr lang="es-ES" dirty="0" err="1" smtClean="0">
                <a:sym typeface="Wingdings" pitchFamily="2" charset="2"/>
              </a:rPr>
              <a:t>stars</a:t>
            </a:r>
            <a:r>
              <a:rPr lang="es-ES" dirty="0" smtClean="0">
                <a:sym typeface="Wingdings" pitchFamily="2" charset="2"/>
              </a:rPr>
              <a:t>.</a:t>
            </a:r>
          </a:p>
          <a:p>
            <a:r>
              <a:rPr lang="es-ES" dirty="0" err="1" smtClean="0">
                <a:sym typeface="Wingdings" pitchFamily="2" charset="2"/>
              </a:rPr>
              <a:t>There</a:t>
            </a:r>
            <a:r>
              <a:rPr lang="es-ES" dirty="0" smtClean="0">
                <a:sym typeface="Wingdings" pitchFamily="2" charset="2"/>
              </a:rPr>
              <a:t> are </a:t>
            </a:r>
            <a:r>
              <a:rPr lang="es-ES" dirty="0" err="1" smtClean="0">
                <a:sym typeface="Wingdings" pitchFamily="2" charset="2"/>
              </a:rPr>
              <a:t>also</a:t>
            </a:r>
            <a:r>
              <a:rPr lang="es-ES" dirty="0" smtClean="0">
                <a:sym typeface="Wingdings" pitchFamily="2" charset="2"/>
              </a:rPr>
              <a:t> </a:t>
            </a:r>
            <a:r>
              <a:rPr lang="es-ES" dirty="0" err="1" smtClean="0">
                <a:sym typeface="Wingdings" pitchFamily="2" charset="2"/>
              </a:rPr>
              <a:t>other</a:t>
            </a:r>
            <a:r>
              <a:rPr lang="es-ES" dirty="0" smtClean="0">
                <a:sym typeface="Wingdings" pitchFamily="2" charset="2"/>
              </a:rPr>
              <a:t> </a:t>
            </a:r>
            <a:r>
              <a:rPr lang="es-ES" dirty="0" err="1" smtClean="0">
                <a:sym typeface="Wingdings" pitchFamily="2" charset="2"/>
              </a:rPr>
              <a:t>reactions</a:t>
            </a:r>
            <a:endParaRPr lang="es-ES" dirty="0" smtClean="0"/>
          </a:p>
        </p:txBody>
      </p:sp>
      <p:pic>
        <p:nvPicPr>
          <p:cNvPr id="14340" name="Picture 2"/>
          <p:cNvPicPr>
            <a:picLocks noChangeAspect="1" noChangeArrowheads="1"/>
          </p:cNvPicPr>
          <p:nvPr/>
        </p:nvPicPr>
        <p:blipFill>
          <a:blip r:embed="rId2" cstate="print"/>
          <a:srcRect/>
          <a:stretch>
            <a:fillRect/>
          </a:stretch>
        </p:blipFill>
        <p:spPr bwMode="auto">
          <a:xfrm>
            <a:off x="3203575" y="2636838"/>
            <a:ext cx="2955925" cy="431800"/>
          </a:xfrm>
          <a:prstGeom prst="rect">
            <a:avLst/>
          </a:prstGeom>
          <a:noFill/>
          <a:ln w="9525">
            <a:noFill/>
            <a:miter lim="800000"/>
            <a:headEnd/>
            <a:tailEnd/>
          </a:ln>
        </p:spPr>
      </p:pic>
      <p:pic>
        <p:nvPicPr>
          <p:cNvPr id="14341" name="Picture 4"/>
          <p:cNvPicPr>
            <a:picLocks noChangeAspect="1" noChangeArrowheads="1"/>
          </p:cNvPicPr>
          <p:nvPr/>
        </p:nvPicPr>
        <p:blipFill>
          <a:blip r:embed="rId3" cstate="print"/>
          <a:srcRect/>
          <a:stretch>
            <a:fillRect/>
          </a:stretch>
        </p:blipFill>
        <p:spPr bwMode="auto">
          <a:xfrm>
            <a:off x="6300192" y="3374992"/>
            <a:ext cx="1611313" cy="360362"/>
          </a:xfrm>
          <a:prstGeom prst="rect">
            <a:avLst/>
          </a:prstGeom>
          <a:noFill/>
          <a:ln w="9525">
            <a:noFill/>
            <a:miter lim="800000"/>
            <a:headEnd/>
            <a:tailEnd/>
          </a:ln>
        </p:spPr>
      </p:pic>
      <p:sp>
        <p:nvSpPr>
          <p:cNvPr id="14342" name="6 Marcador de fecha"/>
          <p:cNvSpPr>
            <a:spLocks noGrp="1"/>
          </p:cNvSpPr>
          <p:nvPr>
            <p:ph type="dt" sz="quarter" idx="10"/>
          </p:nvPr>
        </p:nvSpPr>
        <p:spPr>
          <a:noFill/>
        </p:spPr>
        <p:txBody>
          <a:bodyPr/>
          <a:lstStyle/>
          <a:p>
            <a:fld id="{D7C6B177-E867-468F-AFC8-693E83FDF65A}" type="datetime8">
              <a:rPr lang="es-ES" smtClean="0"/>
              <a:pPr/>
              <a:t>26/01/2015 10:12</a:t>
            </a:fld>
            <a:endParaRPr lang="es-ES" smtClean="0"/>
          </a:p>
        </p:txBody>
      </p:sp>
      <p:sp>
        <p:nvSpPr>
          <p:cNvPr id="14343" name="7 Marcador de número de diapositiva"/>
          <p:cNvSpPr>
            <a:spLocks noGrp="1"/>
          </p:cNvSpPr>
          <p:nvPr>
            <p:ph type="sldNum" sz="quarter" idx="12"/>
          </p:nvPr>
        </p:nvSpPr>
        <p:spPr>
          <a:noFill/>
        </p:spPr>
        <p:txBody>
          <a:bodyPr/>
          <a:lstStyle/>
          <a:p>
            <a:fld id="{9EE260DD-6F36-4026-9943-97E534922ECA}" type="slidenum">
              <a:rPr lang="es-ES" smtClean="0"/>
              <a:pPr/>
              <a:t>12</a:t>
            </a:fld>
            <a:endParaRPr lang="es-ES" smtClean="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1 Título"/>
          <p:cNvSpPr>
            <a:spLocks noGrp="1"/>
          </p:cNvSpPr>
          <p:nvPr>
            <p:ph type="title"/>
          </p:nvPr>
        </p:nvSpPr>
        <p:spPr>
          <a:xfrm>
            <a:off x="0" y="0"/>
            <a:ext cx="4176713" cy="765175"/>
          </a:xfrm>
        </p:spPr>
        <p:txBody>
          <a:bodyPr/>
          <a:lstStyle/>
          <a:p>
            <a:r>
              <a:rPr lang="es-ES" dirty="0" smtClean="0"/>
              <a:t>p-p </a:t>
            </a:r>
            <a:r>
              <a:rPr lang="es-ES" dirty="0" err="1" smtClean="0"/>
              <a:t>reaction</a:t>
            </a:r>
            <a:endParaRPr lang="es-ES" dirty="0" smtClean="0"/>
          </a:p>
        </p:txBody>
      </p:sp>
      <p:sp>
        <p:nvSpPr>
          <p:cNvPr id="15363" name="2 Marcador de contenido"/>
          <p:cNvSpPr>
            <a:spLocks noGrp="1"/>
          </p:cNvSpPr>
          <p:nvPr>
            <p:ph idx="1"/>
          </p:nvPr>
        </p:nvSpPr>
        <p:spPr>
          <a:xfrm>
            <a:off x="250825" y="1484313"/>
            <a:ext cx="3384550" cy="4525962"/>
          </a:xfrm>
        </p:spPr>
        <p:txBody>
          <a:bodyPr/>
          <a:lstStyle/>
          <a:p>
            <a:r>
              <a:rPr lang="es-ES" sz="2000" dirty="0" err="1" smtClean="0"/>
              <a:t>It</a:t>
            </a:r>
            <a:r>
              <a:rPr lang="es-ES" sz="2000" dirty="0" smtClean="0"/>
              <a:t> </a:t>
            </a:r>
            <a:r>
              <a:rPr lang="es-ES" sz="2000" dirty="0" err="1" smtClean="0"/>
              <a:t>is</a:t>
            </a:r>
            <a:r>
              <a:rPr lang="es-ES" sz="2000" dirty="0" smtClean="0"/>
              <a:t> </a:t>
            </a:r>
            <a:r>
              <a:rPr lang="es-ES" sz="2000" dirty="0" err="1" smtClean="0"/>
              <a:t>the</a:t>
            </a:r>
            <a:r>
              <a:rPr lang="es-ES" sz="2000" dirty="0" smtClean="0"/>
              <a:t> </a:t>
            </a:r>
            <a:r>
              <a:rPr lang="es-ES" sz="2000" dirty="0" err="1" smtClean="0"/>
              <a:t>dominant</a:t>
            </a:r>
            <a:r>
              <a:rPr lang="es-ES" sz="2000" dirty="0" smtClean="0"/>
              <a:t> </a:t>
            </a:r>
            <a:r>
              <a:rPr lang="es-ES" sz="2000" dirty="0" err="1" smtClean="0"/>
              <a:t>mechanism</a:t>
            </a:r>
            <a:r>
              <a:rPr lang="es-ES" sz="2000" dirty="0" smtClean="0"/>
              <a:t> of </a:t>
            </a:r>
            <a:r>
              <a:rPr lang="es-ES" sz="2000" dirty="0" err="1" smtClean="0"/>
              <a:t>energy</a:t>
            </a:r>
            <a:r>
              <a:rPr lang="es-ES" sz="2000" dirty="0" smtClean="0"/>
              <a:t> </a:t>
            </a:r>
            <a:r>
              <a:rPr lang="es-ES" sz="2000" dirty="0" err="1" smtClean="0"/>
              <a:t>production</a:t>
            </a:r>
            <a:r>
              <a:rPr lang="es-ES" sz="2000" dirty="0" smtClean="0"/>
              <a:t> </a:t>
            </a:r>
            <a:r>
              <a:rPr lang="es-ES" sz="2000" dirty="0" err="1" smtClean="0"/>
              <a:t>for</a:t>
            </a:r>
            <a:r>
              <a:rPr lang="es-ES" sz="2000" dirty="0" smtClean="0"/>
              <a:t> </a:t>
            </a:r>
            <a:r>
              <a:rPr lang="es-ES" sz="2000" dirty="0" err="1" smtClean="0"/>
              <a:t>temperatures</a:t>
            </a:r>
            <a:r>
              <a:rPr lang="es-ES" sz="2000" dirty="0" smtClean="0"/>
              <a:t> </a:t>
            </a:r>
            <a:r>
              <a:rPr lang="es-ES" sz="2000" dirty="0" err="1" smtClean="0"/>
              <a:t>below</a:t>
            </a:r>
            <a:r>
              <a:rPr lang="es-ES" sz="2000" dirty="0" smtClean="0"/>
              <a:t> 20 </a:t>
            </a:r>
            <a:r>
              <a:rPr lang="es-ES" sz="2000" dirty="0" err="1" smtClean="0"/>
              <a:t>millon</a:t>
            </a:r>
            <a:r>
              <a:rPr lang="es-ES" sz="2000" dirty="0" smtClean="0"/>
              <a:t> </a:t>
            </a:r>
            <a:r>
              <a:rPr lang="es-ES" sz="2000" dirty="0" smtClean="0"/>
              <a:t>K. </a:t>
            </a:r>
          </a:p>
          <a:p>
            <a:r>
              <a:rPr lang="es-ES" sz="2000" dirty="0" err="1" smtClean="0"/>
              <a:t>The</a:t>
            </a:r>
            <a:r>
              <a:rPr lang="es-ES" sz="2000" dirty="0" smtClean="0"/>
              <a:t> </a:t>
            </a:r>
            <a:r>
              <a:rPr lang="es-ES" sz="2000" dirty="0" err="1" smtClean="0"/>
              <a:t>first</a:t>
            </a:r>
            <a:r>
              <a:rPr lang="es-ES" sz="2000" dirty="0" smtClean="0"/>
              <a:t> </a:t>
            </a:r>
            <a:r>
              <a:rPr lang="es-ES" sz="2000" dirty="0" err="1" smtClean="0"/>
              <a:t>reaction</a:t>
            </a:r>
            <a:r>
              <a:rPr lang="es-ES" sz="2000" dirty="0" smtClean="0"/>
              <a:t> </a:t>
            </a:r>
            <a:r>
              <a:rPr lang="es-ES" sz="2000" dirty="0" err="1"/>
              <a:t>i</a:t>
            </a:r>
            <a:r>
              <a:rPr lang="es-ES" sz="2000" dirty="0" err="1" smtClean="0"/>
              <a:t>s</a:t>
            </a:r>
            <a:r>
              <a:rPr lang="es-ES" sz="2000" dirty="0" smtClean="0"/>
              <a:t> </a:t>
            </a:r>
            <a:r>
              <a:rPr lang="es-ES" sz="2000" dirty="0" err="1" smtClean="0"/>
              <a:t>very</a:t>
            </a:r>
            <a:r>
              <a:rPr lang="es-ES" sz="2000" dirty="0" smtClean="0"/>
              <a:t> improbable</a:t>
            </a:r>
            <a:r>
              <a:rPr lang="es-ES" sz="2000" dirty="0" smtClean="0"/>
              <a:t>, </a:t>
            </a:r>
            <a:r>
              <a:rPr lang="es-ES" sz="2000" dirty="0" err="1" smtClean="0"/>
              <a:t>with</a:t>
            </a:r>
            <a:r>
              <a:rPr lang="es-ES" sz="2000" dirty="0" smtClean="0"/>
              <a:t> a </a:t>
            </a:r>
            <a:r>
              <a:rPr lang="es-ES" sz="2000" dirty="0" err="1" smtClean="0"/>
              <a:t>characteristic</a:t>
            </a:r>
            <a:r>
              <a:rPr lang="es-ES" sz="2000" dirty="0" smtClean="0"/>
              <a:t> time of 10</a:t>
            </a:r>
            <a:r>
              <a:rPr lang="es-ES" sz="2000" baseline="30000" dirty="0" smtClean="0"/>
              <a:t>10</a:t>
            </a:r>
            <a:r>
              <a:rPr lang="es-ES" sz="2000" dirty="0" smtClean="0"/>
              <a:t> </a:t>
            </a:r>
            <a:r>
              <a:rPr lang="es-ES" sz="2000" dirty="0" err="1" smtClean="0"/>
              <a:t>years</a:t>
            </a:r>
            <a:r>
              <a:rPr lang="es-ES" sz="2000" dirty="0" smtClean="0"/>
              <a:t> </a:t>
            </a:r>
            <a:r>
              <a:rPr lang="es-ES" sz="2000" dirty="0" err="1" smtClean="0"/>
              <a:t>for</a:t>
            </a:r>
            <a:r>
              <a:rPr lang="es-ES" sz="2000" dirty="0" smtClean="0"/>
              <a:t> </a:t>
            </a:r>
            <a:r>
              <a:rPr lang="es-ES" sz="2000" dirty="0" err="1" smtClean="0"/>
              <a:t>the</a:t>
            </a:r>
            <a:r>
              <a:rPr lang="es-ES" sz="2000" dirty="0" smtClean="0"/>
              <a:t> </a:t>
            </a:r>
            <a:r>
              <a:rPr lang="es-ES" sz="2000" dirty="0" err="1" smtClean="0"/>
              <a:t>conditions</a:t>
            </a:r>
            <a:r>
              <a:rPr lang="es-ES" sz="2000" dirty="0" smtClean="0"/>
              <a:t> in </a:t>
            </a:r>
            <a:r>
              <a:rPr lang="es-ES" sz="2000" dirty="0" err="1" smtClean="0"/>
              <a:t>the</a:t>
            </a:r>
            <a:r>
              <a:rPr lang="es-ES" sz="2000" dirty="0" smtClean="0"/>
              <a:t> </a:t>
            </a:r>
            <a:r>
              <a:rPr lang="es-ES" sz="2000" dirty="0" err="1" smtClean="0"/>
              <a:t>sun</a:t>
            </a:r>
            <a:r>
              <a:rPr lang="es-ES" sz="2000" dirty="0" smtClean="0"/>
              <a:t>.</a:t>
            </a:r>
            <a:endParaRPr lang="es-ES" sz="2000" dirty="0" smtClean="0"/>
          </a:p>
          <a:p>
            <a:endParaRPr lang="es-ES" sz="2000" dirty="0" smtClean="0"/>
          </a:p>
        </p:txBody>
      </p:sp>
      <p:sp>
        <p:nvSpPr>
          <p:cNvPr id="15364" name="3 Marcador de fecha"/>
          <p:cNvSpPr>
            <a:spLocks noGrp="1"/>
          </p:cNvSpPr>
          <p:nvPr>
            <p:ph type="dt" sz="quarter" idx="10"/>
          </p:nvPr>
        </p:nvSpPr>
        <p:spPr>
          <a:noFill/>
        </p:spPr>
        <p:txBody>
          <a:bodyPr/>
          <a:lstStyle/>
          <a:p>
            <a:fld id="{DBD55B31-B7C6-4952-94CD-6EFB5DA9F376}" type="datetime8">
              <a:rPr lang="es-ES" smtClean="0"/>
              <a:pPr/>
              <a:t>26/01/2015 10:12</a:t>
            </a:fld>
            <a:endParaRPr lang="es-ES" smtClean="0"/>
          </a:p>
        </p:txBody>
      </p:sp>
      <p:sp>
        <p:nvSpPr>
          <p:cNvPr id="15365" name="4 Marcador de número de diapositiva"/>
          <p:cNvSpPr>
            <a:spLocks noGrp="1"/>
          </p:cNvSpPr>
          <p:nvPr>
            <p:ph type="sldNum" sz="quarter" idx="12"/>
          </p:nvPr>
        </p:nvSpPr>
        <p:spPr>
          <a:noFill/>
        </p:spPr>
        <p:txBody>
          <a:bodyPr/>
          <a:lstStyle/>
          <a:p>
            <a:fld id="{E1042538-0D93-4236-81FE-C753D7DFC33F}" type="slidenum">
              <a:rPr lang="es-ES" smtClean="0"/>
              <a:pPr/>
              <a:t>13</a:t>
            </a:fld>
            <a:endParaRPr lang="es-ES" smtClean="0"/>
          </a:p>
        </p:txBody>
      </p:sp>
      <p:pic>
        <p:nvPicPr>
          <p:cNvPr id="15366" name="Picture 2"/>
          <p:cNvPicPr>
            <a:picLocks noChangeAspect="1" noChangeArrowheads="1"/>
          </p:cNvPicPr>
          <p:nvPr/>
        </p:nvPicPr>
        <p:blipFill>
          <a:blip r:embed="rId2" cstate="print"/>
          <a:srcRect/>
          <a:stretch>
            <a:fillRect/>
          </a:stretch>
        </p:blipFill>
        <p:spPr bwMode="auto">
          <a:xfrm>
            <a:off x="3736975" y="593725"/>
            <a:ext cx="5407025" cy="62642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1 Título"/>
          <p:cNvSpPr>
            <a:spLocks noGrp="1"/>
          </p:cNvSpPr>
          <p:nvPr>
            <p:ph type="title"/>
          </p:nvPr>
        </p:nvSpPr>
        <p:spPr/>
        <p:txBody>
          <a:bodyPr/>
          <a:lstStyle/>
          <a:p>
            <a:r>
              <a:rPr lang="es-ES" dirty="0" smtClean="0"/>
              <a:t>CON </a:t>
            </a:r>
            <a:r>
              <a:rPr lang="es-ES" dirty="0" err="1" smtClean="0"/>
              <a:t>Cycle</a:t>
            </a:r>
            <a:endParaRPr lang="es-ES" dirty="0" smtClean="0"/>
          </a:p>
        </p:txBody>
      </p:sp>
      <p:sp>
        <p:nvSpPr>
          <p:cNvPr id="16387" name="2 Marcador de contenido"/>
          <p:cNvSpPr>
            <a:spLocks noGrp="1"/>
          </p:cNvSpPr>
          <p:nvPr>
            <p:ph idx="1"/>
          </p:nvPr>
        </p:nvSpPr>
        <p:spPr>
          <a:xfrm>
            <a:off x="457200" y="1600200"/>
            <a:ext cx="3827463" cy="4637088"/>
          </a:xfrm>
        </p:spPr>
        <p:txBody>
          <a:bodyPr/>
          <a:lstStyle/>
          <a:p>
            <a:r>
              <a:rPr lang="es-ES" sz="2000" dirty="0" err="1" smtClean="0"/>
              <a:t>Between</a:t>
            </a:r>
            <a:r>
              <a:rPr lang="es-ES" sz="2000" dirty="0" smtClean="0"/>
              <a:t> </a:t>
            </a:r>
            <a:r>
              <a:rPr lang="es-ES" sz="2000" dirty="0" smtClean="0"/>
              <a:t>20 and 100 </a:t>
            </a:r>
            <a:r>
              <a:rPr lang="es-ES" sz="2000" dirty="0" err="1" smtClean="0"/>
              <a:t>mill</a:t>
            </a:r>
            <a:r>
              <a:rPr lang="es-ES" sz="2000" dirty="0" smtClean="0"/>
              <a:t>. </a:t>
            </a:r>
            <a:r>
              <a:rPr lang="es-ES" sz="2000" dirty="0" smtClean="0"/>
              <a:t>K</a:t>
            </a:r>
            <a:r>
              <a:rPr lang="es-ES" sz="2000" dirty="0" smtClean="0"/>
              <a:t>, </a:t>
            </a:r>
            <a:r>
              <a:rPr lang="es-ES" sz="2000" dirty="0" err="1" smtClean="0"/>
              <a:t>the</a:t>
            </a:r>
            <a:r>
              <a:rPr lang="es-ES" sz="2000" dirty="0" smtClean="0"/>
              <a:t> </a:t>
            </a:r>
            <a:r>
              <a:rPr lang="es-ES" sz="2000" dirty="0" err="1" smtClean="0"/>
              <a:t>dominant</a:t>
            </a:r>
            <a:r>
              <a:rPr lang="es-ES" sz="2000" dirty="0" smtClean="0"/>
              <a:t> </a:t>
            </a:r>
            <a:r>
              <a:rPr lang="es-ES" sz="2000" dirty="0" err="1" smtClean="0"/>
              <a:t>reaction</a:t>
            </a:r>
            <a:r>
              <a:rPr lang="es-ES" sz="2000" dirty="0" smtClean="0"/>
              <a:t> </a:t>
            </a:r>
            <a:r>
              <a:rPr lang="es-ES" sz="2000" dirty="0" err="1" smtClean="0"/>
              <a:t>is</a:t>
            </a:r>
            <a:r>
              <a:rPr lang="es-ES" sz="2000" dirty="0" smtClean="0"/>
              <a:t> </a:t>
            </a:r>
            <a:r>
              <a:rPr lang="es-ES" sz="2000" dirty="0" err="1" smtClean="0"/>
              <a:t>the</a:t>
            </a:r>
            <a:r>
              <a:rPr lang="es-ES" sz="2000" dirty="0" smtClean="0"/>
              <a:t> CNO </a:t>
            </a:r>
            <a:r>
              <a:rPr lang="es-ES" sz="2000" dirty="0" err="1" smtClean="0"/>
              <a:t>cycle</a:t>
            </a:r>
            <a:r>
              <a:rPr lang="es-ES" sz="2000" dirty="0" smtClean="0"/>
              <a:t> </a:t>
            </a:r>
            <a:r>
              <a:rPr lang="es-ES" sz="2000" dirty="0" err="1" smtClean="0"/>
              <a:t>proposed</a:t>
            </a:r>
            <a:r>
              <a:rPr lang="es-ES" sz="2000" dirty="0" smtClean="0"/>
              <a:t> </a:t>
            </a:r>
            <a:r>
              <a:rPr lang="es-ES" sz="2000" dirty="0" err="1" smtClean="0"/>
              <a:t>by</a:t>
            </a:r>
            <a:r>
              <a:rPr lang="es-ES" sz="2000" dirty="0" smtClean="0"/>
              <a:t>  </a:t>
            </a:r>
            <a:r>
              <a:rPr lang="es-ES" sz="2000" dirty="0" err="1" smtClean="0"/>
              <a:t>Bethe</a:t>
            </a:r>
            <a:r>
              <a:rPr lang="es-ES" sz="2000" dirty="0" smtClean="0"/>
              <a:t> y </a:t>
            </a:r>
            <a:r>
              <a:rPr lang="es-ES" sz="2000" dirty="0" err="1" smtClean="0"/>
              <a:t>Weizsacker</a:t>
            </a:r>
            <a:r>
              <a:rPr lang="es-ES" sz="2000" dirty="0" smtClean="0"/>
              <a:t>.</a:t>
            </a:r>
          </a:p>
          <a:p>
            <a:r>
              <a:rPr lang="es-ES" sz="2000" dirty="0" smtClean="0"/>
              <a:t>C</a:t>
            </a:r>
            <a:r>
              <a:rPr lang="es-ES" sz="2000" dirty="0" smtClean="0"/>
              <a:t>, N y O </a:t>
            </a:r>
            <a:r>
              <a:rPr lang="es-ES" sz="2000" dirty="0" err="1" smtClean="0"/>
              <a:t>appear</a:t>
            </a:r>
            <a:r>
              <a:rPr lang="es-ES" sz="2000" dirty="0" smtClean="0"/>
              <a:t> as </a:t>
            </a:r>
            <a:r>
              <a:rPr lang="es-ES" sz="2000" dirty="0" err="1" smtClean="0"/>
              <a:t>catalysts</a:t>
            </a:r>
            <a:r>
              <a:rPr lang="es-ES" sz="2000" dirty="0" smtClean="0"/>
              <a:t> in </a:t>
            </a:r>
            <a:r>
              <a:rPr lang="es-ES" sz="2000" dirty="0" err="1" smtClean="0"/>
              <a:t>the</a:t>
            </a:r>
            <a:r>
              <a:rPr lang="es-ES" sz="2000" dirty="0" smtClean="0"/>
              <a:t> </a:t>
            </a:r>
            <a:r>
              <a:rPr lang="es-ES" sz="2000" dirty="0" err="1" smtClean="0"/>
              <a:t>reaction</a:t>
            </a:r>
            <a:r>
              <a:rPr lang="es-ES" sz="2000" dirty="0" smtClean="0"/>
              <a:t>.</a:t>
            </a:r>
            <a:endParaRPr lang="es-ES" sz="2000" dirty="0" smtClean="0"/>
          </a:p>
          <a:p>
            <a:r>
              <a:rPr lang="es-ES" sz="2000" dirty="0" err="1" smtClean="0"/>
              <a:t>F</a:t>
            </a:r>
            <a:r>
              <a:rPr lang="es-ES" sz="2000" dirty="0" err="1" smtClean="0"/>
              <a:t>ormation</a:t>
            </a:r>
            <a:r>
              <a:rPr lang="es-ES" sz="2000" dirty="0" smtClean="0"/>
              <a:t> of </a:t>
            </a:r>
            <a:r>
              <a:rPr lang="es-ES" sz="2000" baseline="30000" dirty="0" smtClean="0"/>
              <a:t>15</a:t>
            </a:r>
            <a:r>
              <a:rPr lang="es-ES" sz="2000" dirty="0" smtClean="0"/>
              <a:t>O </a:t>
            </a:r>
            <a:r>
              <a:rPr lang="es-ES" sz="2000" dirty="0" err="1" smtClean="0"/>
              <a:t>is</a:t>
            </a:r>
            <a:r>
              <a:rPr lang="es-ES" sz="2000" dirty="0" smtClean="0"/>
              <a:t> </a:t>
            </a:r>
            <a:r>
              <a:rPr lang="es-ES" sz="2000" dirty="0" err="1" smtClean="0"/>
              <a:t>the</a:t>
            </a:r>
            <a:r>
              <a:rPr lang="es-ES" sz="2000" dirty="0" smtClean="0"/>
              <a:t> </a:t>
            </a:r>
            <a:r>
              <a:rPr lang="es-ES" sz="2000" dirty="0" err="1" smtClean="0"/>
              <a:t>slowest</a:t>
            </a:r>
            <a:r>
              <a:rPr lang="es-ES" sz="2000" dirty="0" smtClean="0"/>
              <a:t> </a:t>
            </a:r>
            <a:r>
              <a:rPr lang="es-ES" sz="2000" dirty="0" err="1" smtClean="0"/>
              <a:t>reaction</a:t>
            </a:r>
            <a:r>
              <a:rPr lang="es-ES" sz="2000" dirty="0" smtClean="0"/>
              <a:t> (t~1 </a:t>
            </a:r>
            <a:r>
              <a:rPr lang="es-ES" sz="2000" dirty="0" err="1" smtClean="0"/>
              <a:t>mill</a:t>
            </a:r>
            <a:r>
              <a:rPr lang="es-ES" sz="2000" dirty="0" smtClean="0"/>
              <a:t> </a:t>
            </a:r>
            <a:r>
              <a:rPr lang="es-ES" sz="2000" dirty="0" err="1" smtClean="0"/>
              <a:t>years</a:t>
            </a:r>
            <a:r>
              <a:rPr lang="es-ES" sz="2000" dirty="0" smtClean="0"/>
              <a:t>) and </a:t>
            </a:r>
            <a:r>
              <a:rPr lang="es-ES" sz="2000" dirty="0" err="1" smtClean="0"/>
              <a:t>controls</a:t>
            </a:r>
            <a:r>
              <a:rPr lang="es-ES" sz="2000" dirty="0" smtClean="0"/>
              <a:t> </a:t>
            </a:r>
            <a:r>
              <a:rPr lang="es-ES" sz="2000" dirty="0" err="1" smtClean="0"/>
              <a:t>the</a:t>
            </a:r>
            <a:r>
              <a:rPr lang="es-ES" sz="2000" dirty="0" smtClean="0"/>
              <a:t> </a:t>
            </a:r>
            <a:r>
              <a:rPr lang="es-ES" sz="2000" dirty="0" err="1" smtClean="0"/>
              <a:t>rate</a:t>
            </a:r>
            <a:r>
              <a:rPr lang="es-ES" sz="2000" dirty="0" smtClean="0"/>
              <a:t> of </a:t>
            </a:r>
            <a:r>
              <a:rPr lang="es-ES" sz="2000" dirty="0" err="1" smtClean="0"/>
              <a:t>the</a:t>
            </a:r>
            <a:r>
              <a:rPr lang="es-ES" sz="2000" dirty="0" smtClean="0"/>
              <a:t> </a:t>
            </a:r>
            <a:r>
              <a:rPr lang="es-ES" sz="2000" dirty="0" err="1" smtClean="0"/>
              <a:t>whole</a:t>
            </a:r>
            <a:r>
              <a:rPr lang="es-ES" sz="2000" dirty="0" smtClean="0"/>
              <a:t> </a:t>
            </a:r>
            <a:r>
              <a:rPr lang="es-ES" sz="2000" dirty="0" err="1" smtClean="0"/>
              <a:t>reaction</a:t>
            </a:r>
            <a:r>
              <a:rPr lang="es-ES" sz="2000" dirty="0" smtClean="0"/>
              <a:t>.</a:t>
            </a:r>
            <a:endParaRPr lang="es-ES" sz="2000" dirty="0" smtClean="0"/>
          </a:p>
          <a:p>
            <a:r>
              <a:rPr lang="es-ES" sz="2000" dirty="0" err="1" smtClean="0"/>
              <a:t>It</a:t>
            </a:r>
            <a:r>
              <a:rPr lang="es-ES" sz="2000" dirty="0" smtClean="0"/>
              <a:t> </a:t>
            </a:r>
            <a:r>
              <a:rPr lang="es-ES" sz="2000" dirty="0" err="1" smtClean="0"/>
              <a:t>is</a:t>
            </a:r>
            <a:r>
              <a:rPr lang="es-ES" sz="2000" dirty="0" smtClean="0"/>
              <a:t> </a:t>
            </a:r>
            <a:r>
              <a:rPr lang="es-ES" sz="2000" dirty="0" err="1" smtClean="0"/>
              <a:t>e</a:t>
            </a:r>
            <a:r>
              <a:rPr lang="es-ES" sz="2000" dirty="0" err="1" smtClean="0"/>
              <a:t>nergetically</a:t>
            </a:r>
            <a:r>
              <a:rPr lang="es-ES" sz="2000" dirty="0" smtClean="0"/>
              <a:t> </a:t>
            </a:r>
            <a:r>
              <a:rPr lang="es-ES" sz="2000" dirty="0" err="1" smtClean="0"/>
              <a:t>less</a:t>
            </a:r>
            <a:r>
              <a:rPr lang="es-ES" sz="2000" dirty="0" smtClean="0"/>
              <a:t> </a:t>
            </a:r>
            <a:r>
              <a:rPr lang="es-ES" sz="2000" dirty="0" err="1" smtClean="0"/>
              <a:t>efficient</a:t>
            </a:r>
            <a:r>
              <a:rPr lang="es-ES" sz="2000" dirty="0" smtClean="0"/>
              <a:t> </a:t>
            </a:r>
            <a:r>
              <a:rPr lang="es-ES" sz="2000" dirty="0" err="1" smtClean="0"/>
              <a:t>tha</a:t>
            </a:r>
            <a:r>
              <a:rPr lang="es-ES" sz="2000" dirty="0" smtClean="0"/>
              <a:t> </a:t>
            </a:r>
            <a:r>
              <a:rPr lang="es-ES" sz="2000" dirty="0" err="1" smtClean="0"/>
              <a:t>the</a:t>
            </a:r>
            <a:r>
              <a:rPr lang="es-ES" sz="2000" dirty="0" smtClean="0"/>
              <a:t> p-p </a:t>
            </a:r>
            <a:r>
              <a:rPr lang="es-ES" sz="2000" dirty="0" err="1" smtClean="0"/>
              <a:t>chain</a:t>
            </a:r>
            <a:r>
              <a:rPr lang="es-ES" sz="2000" dirty="0" smtClean="0"/>
              <a:t>.</a:t>
            </a:r>
            <a:endParaRPr lang="es-ES" sz="2000" dirty="0" smtClean="0"/>
          </a:p>
        </p:txBody>
      </p:sp>
      <p:sp>
        <p:nvSpPr>
          <p:cNvPr id="16388" name="3 Marcador de fecha"/>
          <p:cNvSpPr>
            <a:spLocks noGrp="1"/>
          </p:cNvSpPr>
          <p:nvPr>
            <p:ph type="dt" sz="quarter" idx="10"/>
          </p:nvPr>
        </p:nvSpPr>
        <p:spPr>
          <a:noFill/>
        </p:spPr>
        <p:txBody>
          <a:bodyPr/>
          <a:lstStyle/>
          <a:p>
            <a:fld id="{24E0F613-0CB0-49C4-BC47-291C1AC7E80E}" type="datetime8">
              <a:rPr lang="es-ES" smtClean="0"/>
              <a:pPr/>
              <a:t>26/01/2015 10:12</a:t>
            </a:fld>
            <a:endParaRPr lang="es-ES" smtClean="0"/>
          </a:p>
        </p:txBody>
      </p:sp>
      <p:sp>
        <p:nvSpPr>
          <p:cNvPr id="16389" name="4 Marcador de número de diapositiva"/>
          <p:cNvSpPr>
            <a:spLocks noGrp="1"/>
          </p:cNvSpPr>
          <p:nvPr>
            <p:ph type="sldNum" sz="quarter" idx="12"/>
          </p:nvPr>
        </p:nvSpPr>
        <p:spPr>
          <a:noFill/>
        </p:spPr>
        <p:txBody>
          <a:bodyPr/>
          <a:lstStyle/>
          <a:p>
            <a:fld id="{7D9B5F5C-8E68-4971-80EB-F0D84144FC83}" type="slidenum">
              <a:rPr lang="es-ES" smtClean="0"/>
              <a:pPr/>
              <a:t>14</a:t>
            </a:fld>
            <a:endParaRPr lang="es-ES" smtClean="0"/>
          </a:p>
        </p:txBody>
      </p:sp>
      <p:pic>
        <p:nvPicPr>
          <p:cNvPr id="16390" name="Picture 2"/>
          <p:cNvPicPr>
            <a:picLocks noChangeAspect="1" noChangeArrowheads="1"/>
          </p:cNvPicPr>
          <p:nvPr/>
        </p:nvPicPr>
        <p:blipFill>
          <a:blip r:embed="rId2" cstate="print"/>
          <a:srcRect/>
          <a:stretch>
            <a:fillRect/>
          </a:stretch>
        </p:blipFill>
        <p:spPr bwMode="auto">
          <a:xfrm>
            <a:off x="4433888" y="1341438"/>
            <a:ext cx="4710112" cy="51117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1 Título"/>
          <p:cNvSpPr>
            <a:spLocks noGrp="1"/>
          </p:cNvSpPr>
          <p:nvPr>
            <p:ph type="title"/>
          </p:nvPr>
        </p:nvSpPr>
        <p:spPr/>
        <p:txBody>
          <a:bodyPr/>
          <a:lstStyle/>
          <a:p>
            <a:r>
              <a:rPr lang="es-ES" dirty="0" smtClean="0"/>
              <a:t>T</a:t>
            </a:r>
            <a:r>
              <a:rPr lang="es-ES" dirty="0" smtClean="0"/>
              <a:t>riple-</a:t>
            </a:r>
            <a:r>
              <a:rPr lang="es-ES" dirty="0" err="1" smtClean="0"/>
              <a:t>alpha</a:t>
            </a:r>
            <a:r>
              <a:rPr lang="es-ES" dirty="0" smtClean="0"/>
              <a:t> </a:t>
            </a:r>
            <a:r>
              <a:rPr lang="es-ES" dirty="0" err="1" smtClean="0"/>
              <a:t>reaction</a:t>
            </a:r>
            <a:endParaRPr lang="es-ES" dirty="0" smtClean="0"/>
          </a:p>
        </p:txBody>
      </p:sp>
      <p:sp>
        <p:nvSpPr>
          <p:cNvPr id="17411" name="2 Marcador de contenido"/>
          <p:cNvSpPr>
            <a:spLocks noGrp="1"/>
          </p:cNvSpPr>
          <p:nvPr>
            <p:ph idx="1"/>
          </p:nvPr>
        </p:nvSpPr>
        <p:spPr>
          <a:xfrm>
            <a:off x="457200" y="1600200"/>
            <a:ext cx="3322638" cy="4525963"/>
          </a:xfrm>
        </p:spPr>
        <p:txBody>
          <a:bodyPr/>
          <a:lstStyle/>
          <a:p>
            <a:r>
              <a:rPr lang="es-ES" sz="2000" dirty="0" smtClean="0"/>
              <a:t>As </a:t>
            </a:r>
            <a:r>
              <a:rPr lang="es-ES" sz="2000" dirty="0" err="1" smtClean="0"/>
              <a:t>hydrogen</a:t>
            </a:r>
            <a:r>
              <a:rPr lang="es-ES" sz="2000" dirty="0" smtClean="0"/>
              <a:t> </a:t>
            </a:r>
            <a:r>
              <a:rPr lang="es-ES" sz="2000" dirty="0" err="1" smtClean="0"/>
              <a:t>burns</a:t>
            </a:r>
            <a:r>
              <a:rPr lang="es-ES" sz="2000" dirty="0" smtClean="0"/>
              <a:t>, </a:t>
            </a:r>
            <a:r>
              <a:rPr lang="es-ES" sz="2000" dirty="0" err="1" smtClean="0"/>
              <a:t>the</a:t>
            </a:r>
            <a:r>
              <a:rPr lang="es-ES" sz="2000" dirty="0" smtClean="0"/>
              <a:t> </a:t>
            </a:r>
            <a:r>
              <a:rPr lang="es-ES" sz="2000" dirty="0" err="1" smtClean="0"/>
              <a:t>amount</a:t>
            </a:r>
            <a:r>
              <a:rPr lang="es-ES" sz="2000" dirty="0" smtClean="0"/>
              <a:t> of </a:t>
            </a:r>
            <a:r>
              <a:rPr lang="es-ES" sz="2000" dirty="0" err="1" smtClean="0"/>
              <a:t>helium</a:t>
            </a:r>
            <a:r>
              <a:rPr lang="es-ES" sz="2000" dirty="0" smtClean="0"/>
              <a:t> </a:t>
            </a:r>
            <a:r>
              <a:rPr lang="es-ES" sz="2000" dirty="0" err="1" smtClean="0"/>
              <a:t>increases</a:t>
            </a:r>
            <a:r>
              <a:rPr lang="es-ES" sz="2000" dirty="0" smtClean="0"/>
              <a:t>.</a:t>
            </a:r>
            <a:endParaRPr lang="es-ES" sz="2000" dirty="0" smtClean="0"/>
          </a:p>
          <a:p>
            <a:r>
              <a:rPr lang="es-ES" sz="2000" dirty="0" err="1" smtClean="0"/>
              <a:t>Over</a:t>
            </a:r>
            <a:r>
              <a:rPr lang="es-ES" sz="2000" dirty="0" smtClean="0"/>
              <a:t> 100 </a:t>
            </a:r>
            <a:r>
              <a:rPr lang="es-ES" sz="2000" dirty="0" err="1" smtClean="0"/>
              <a:t>mill</a:t>
            </a:r>
            <a:r>
              <a:rPr lang="es-ES" sz="2000" dirty="0" smtClean="0"/>
              <a:t> </a:t>
            </a:r>
            <a:r>
              <a:rPr lang="es-ES" sz="2000" dirty="0" smtClean="0"/>
              <a:t>K, </a:t>
            </a:r>
            <a:r>
              <a:rPr lang="es-ES" sz="2000" dirty="0" err="1" smtClean="0"/>
              <a:t>hellium</a:t>
            </a:r>
            <a:r>
              <a:rPr lang="es-ES" sz="2000" dirty="0" smtClean="0"/>
              <a:t> can </a:t>
            </a:r>
            <a:r>
              <a:rPr lang="es-ES" sz="2000" dirty="0" err="1" smtClean="0"/>
              <a:t>also</a:t>
            </a:r>
            <a:r>
              <a:rPr lang="es-ES" sz="2000" dirty="0" smtClean="0"/>
              <a:t> fuse to produce </a:t>
            </a:r>
            <a:r>
              <a:rPr lang="es-ES" sz="2000" baseline="30000" dirty="0" smtClean="0"/>
              <a:t>12</a:t>
            </a:r>
            <a:r>
              <a:rPr lang="es-ES" sz="2000" dirty="0" smtClean="0"/>
              <a:t>C</a:t>
            </a:r>
            <a:r>
              <a:rPr lang="es-ES" sz="2000" dirty="0" smtClean="0"/>
              <a:t>.</a:t>
            </a:r>
          </a:p>
          <a:p>
            <a:r>
              <a:rPr lang="es-ES" sz="2000" dirty="0" smtClean="0"/>
              <a:t>At </a:t>
            </a:r>
            <a:r>
              <a:rPr lang="es-ES" sz="2000" dirty="0" err="1" smtClean="0"/>
              <a:t>even</a:t>
            </a:r>
            <a:r>
              <a:rPr lang="es-ES" sz="2000" dirty="0" smtClean="0"/>
              <a:t> </a:t>
            </a:r>
            <a:r>
              <a:rPr lang="es-ES" sz="2000" dirty="0" err="1" smtClean="0"/>
              <a:t>higher</a:t>
            </a:r>
            <a:r>
              <a:rPr lang="es-ES" sz="2000" dirty="0" smtClean="0"/>
              <a:t> </a:t>
            </a:r>
            <a:r>
              <a:rPr lang="es-ES" sz="2000" dirty="0" err="1" smtClean="0"/>
              <a:t>temperature</a:t>
            </a:r>
            <a:r>
              <a:rPr lang="es-ES" sz="2000" dirty="0" smtClean="0"/>
              <a:t>, </a:t>
            </a:r>
            <a:r>
              <a:rPr lang="es-ES" sz="2000" dirty="0" err="1" smtClean="0"/>
              <a:t>other</a:t>
            </a:r>
            <a:r>
              <a:rPr lang="es-ES" sz="2000" dirty="0" smtClean="0"/>
              <a:t> </a:t>
            </a:r>
            <a:r>
              <a:rPr lang="es-ES" sz="2000" dirty="0" err="1" smtClean="0"/>
              <a:t>reactions</a:t>
            </a:r>
            <a:r>
              <a:rPr lang="es-ES" sz="2000" dirty="0" smtClean="0"/>
              <a:t> are </a:t>
            </a:r>
            <a:r>
              <a:rPr lang="es-ES" sz="2000" dirty="0" err="1" smtClean="0"/>
              <a:t>also</a:t>
            </a:r>
            <a:r>
              <a:rPr lang="es-ES" sz="2000" dirty="0" smtClean="0"/>
              <a:t> </a:t>
            </a:r>
            <a:r>
              <a:rPr lang="es-ES" sz="2000" dirty="0" err="1" smtClean="0"/>
              <a:t>possible</a:t>
            </a:r>
            <a:r>
              <a:rPr lang="es-ES" sz="2000" dirty="0" smtClean="0"/>
              <a:t> </a:t>
            </a:r>
            <a:r>
              <a:rPr lang="es-ES" sz="2000" dirty="0" err="1" smtClean="0"/>
              <a:t>producing</a:t>
            </a:r>
            <a:r>
              <a:rPr lang="es-ES" sz="2000" dirty="0" smtClean="0"/>
              <a:t> </a:t>
            </a:r>
            <a:r>
              <a:rPr lang="es-ES" sz="2000" dirty="0" err="1" smtClean="0"/>
              <a:t>elements</a:t>
            </a:r>
            <a:r>
              <a:rPr lang="es-ES" sz="2000" dirty="0" smtClean="0"/>
              <a:t> as heavy as Fe </a:t>
            </a:r>
            <a:r>
              <a:rPr lang="es-ES" sz="2000" dirty="0" smtClean="0"/>
              <a:t>o Ni. </a:t>
            </a:r>
          </a:p>
        </p:txBody>
      </p:sp>
      <p:sp>
        <p:nvSpPr>
          <p:cNvPr id="17412" name="3 Marcador de fecha"/>
          <p:cNvSpPr>
            <a:spLocks noGrp="1"/>
          </p:cNvSpPr>
          <p:nvPr>
            <p:ph type="dt" sz="quarter" idx="10"/>
          </p:nvPr>
        </p:nvSpPr>
        <p:spPr>
          <a:noFill/>
        </p:spPr>
        <p:txBody>
          <a:bodyPr/>
          <a:lstStyle/>
          <a:p>
            <a:fld id="{F3C4FB1F-F2D5-4B9A-9C19-DB3F7A87FE26}" type="datetime8">
              <a:rPr lang="es-ES" smtClean="0"/>
              <a:pPr/>
              <a:t>26/01/2015 10:12</a:t>
            </a:fld>
            <a:endParaRPr lang="es-ES" smtClean="0"/>
          </a:p>
        </p:txBody>
      </p:sp>
      <p:sp>
        <p:nvSpPr>
          <p:cNvPr id="17413" name="4 Marcador de número de diapositiva"/>
          <p:cNvSpPr>
            <a:spLocks noGrp="1"/>
          </p:cNvSpPr>
          <p:nvPr>
            <p:ph type="sldNum" sz="quarter" idx="12"/>
          </p:nvPr>
        </p:nvSpPr>
        <p:spPr>
          <a:noFill/>
        </p:spPr>
        <p:txBody>
          <a:bodyPr/>
          <a:lstStyle/>
          <a:p>
            <a:fld id="{F0CB285D-F8CE-4852-B3D8-82DCA865C88A}" type="slidenum">
              <a:rPr lang="es-ES" smtClean="0"/>
              <a:pPr/>
              <a:t>15</a:t>
            </a:fld>
            <a:endParaRPr lang="es-ES" smtClean="0"/>
          </a:p>
        </p:txBody>
      </p:sp>
      <p:pic>
        <p:nvPicPr>
          <p:cNvPr id="17414" name="Picture 2"/>
          <p:cNvPicPr>
            <a:picLocks noChangeAspect="1" noChangeArrowheads="1"/>
          </p:cNvPicPr>
          <p:nvPr/>
        </p:nvPicPr>
        <p:blipFill>
          <a:blip r:embed="rId2" cstate="print"/>
          <a:srcRect/>
          <a:stretch>
            <a:fillRect/>
          </a:stretch>
        </p:blipFill>
        <p:spPr bwMode="auto">
          <a:xfrm>
            <a:off x="4427538" y="1773238"/>
            <a:ext cx="3941762" cy="11509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1 Título"/>
          <p:cNvSpPr>
            <a:spLocks noGrp="1"/>
          </p:cNvSpPr>
          <p:nvPr>
            <p:ph type="title"/>
          </p:nvPr>
        </p:nvSpPr>
        <p:spPr/>
        <p:txBody>
          <a:bodyPr/>
          <a:lstStyle/>
          <a:p>
            <a:r>
              <a:rPr lang="es-ES" dirty="0" err="1" smtClean="0"/>
              <a:t>Other</a:t>
            </a:r>
            <a:r>
              <a:rPr lang="es-ES" dirty="0" smtClean="0"/>
              <a:t> </a:t>
            </a:r>
            <a:r>
              <a:rPr lang="es-ES" dirty="0" err="1" smtClean="0"/>
              <a:t>reactions</a:t>
            </a:r>
            <a:endParaRPr lang="es-ES" dirty="0" smtClean="0"/>
          </a:p>
        </p:txBody>
      </p:sp>
      <p:sp>
        <p:nvSpPr>
          <p:cNvPr id="18435" name="2 Marcador de contenido"/>
          <p:cNvSpPr>
            <a:spLocks noGrp="1"/>
          </p:cNvSpPr>
          <p:nvPr>
            <p:ph idx="1"/>
          </p:nvPr>
        </p:nvSpPr>
        <p:spPr>
          <a:xfrm>
            <a:off x="457200" y="1600200"/>
            <a:ext cx="3683000" cy="4525963"/>
          </a:xfrm>
        </p:spPr>
        <p:txBody>
          <a:bodyPr/>
          <a:lstStyle/>
          <a:p>
            <a:r>
              <a:rPr lang="es-ES" sz="2400" dirty="0" err="1" smtClean="0"/>
              <a:t>Alpha</a:t>
            </a:r>
            <a:r>
              <a:rPr lang="es-ES" sz="2400" dirty="0" smtClean="0"/>
              <a:t> </a:t>
            </a:r>
            <a:r>
              <a:rPr lang="es-ES" sz="2400" dirty="0" err="1" smtClean="0"/>
              <a:t>r</a:t>
            </a:r>
            <a:r>
              <a:rPr lang="es-ES" sz="2400" dirty="0" err="1" smtClean="0"/>
              <a:t>eactions</a:t>
            </a:r>
            <a:endParaRPr lang="es-ES" sz="2400" dirty="0" smtClean="0"/>
          </a:p>
          <a:p>
            <a:endParaRPr lang="es-ES" sz="2400" dirty="0" smtClean="0"/>
          </a:p>
          <a:p>
            <a:endParaRPr lang="es-ES" sz="2400" dirty="0" smtClean="0"/>
          </a:p>
          <a:p>
            <a:endParaRPr lang="es-ES" sz="2400" dirty="0" smtClean="0"/>
          </a:p>
          <a:p>
            <a:endParaRPr lang="es-ES" sz="2400" dirty="0" smtClean="0"/>
          </a:p>
          <a:p>
            <a:r>
              <a:rPr lang="es-ES" sz="2400" dirty="0" smtClean="0"/>
              <a:t>C </a:t>
            </a:r>
            <a:r>
              <a:rPr lang="es-ES" sz="2400" dirty="0" err="1" smtClean="0"/>
              <a:t>fusion</a:t>
            </a:r>
            <a:r>
              <a:rPr lang="es-ES" sz="2400" dirty="0" smtClean="0"/>
              <a:t> (T~5-8 </a:t>
            </a:r>
            <a:r>
              <a:rPr lang="es-ES" sz="2400" dirty="0" smtClean="0"/>
              <a:t>10</a:t>
            </a:r>
            <a:r>
              <a:rPr lang="es-ES" sz="2400" baseline="30000" dirty="0" smtClean="0"/>
              <a:t>8 </a:t>
            </a:r>
            <a:r>
              <a:rPr lang="es-ES" sz="2400" dirty="0" smtClean="0"/>
              <a:t>K)</a:t>
            </a:r>
          </a:p>
        </p:txBody>
      </p:sp>
      <p:sp>
        <p:nvSpPr>
          <p:cNvPr id="18436" name="3 Marcador de fecha"/>
          <p:cNvSpPr>
            <a:spLocks noGrp="1"/>
          </p:cNvSpPr>
          <p:nvPr>
            <p:ph type="dt" sz="quarter" idx="10"/>
          </p:nvPr>
        </p:nvSpPr>
        <p:spPr>
          <a:noFill/>
        </p:spPr>
        <p:txBody>
          <a:bodyPr/>
          <a:lstStyle/>
          <a:p>
            <a:fld id="{F08C8DA3-DAF1-40D9-B904-CCCD94280F8D}" type="datetime8">
              <a:rPr lang="es-ES" smtClean="0"/>
              <a:pPr/>
              <a:t>26/01/2015 10:12</a:t>
            </a:fld>
            <a:endParaRPr lang="es-ES" smtClean="0"/>
          </a:p>
        </p:txBody>
      </p:sp>
      <p:sp>
        <p:nvSpPr>
          <p:cNvPr id="18437" name="4 Marcador de número de diapositiva"/>
          <p:cNvSpPr>
            <a:spLocks noGrp="1"/>
          </p:cNvSpPr>
          <p:nvPr>
            <p:ph type="sldNum" sz="quarter" idx="12"/>
          </p:nvPr>
        </p:nvSpPr>
        <p:spPr>
          <a:noFill/>
        </p:spPr>
        <p:txBody>
          <a:bodyPr/>
          <a:lstStyle/>
          <a:p>
            <a:fld id="{890C5445-AC16-4C5B-A3EA-743A2AD372B6}" type="slidenum">
              <a:rPr lang="es-ES" smtClean="0"/>
              <a:pPr/>
              <a:t>16</a:t>
            </a:fld>
            <a:endParaRPr lang="es-ES" smtClean="0"/>
          </a:p>
        </p:txBody>
      </p:sp>
      <p:pic>
        <p:nvPicPr>
          <p:cNvPr id="18438" name="Picture 2"/>
          <p:cNvPicPr>
            <a:picLocks noChangeAspect="1" noChangeArrowheads="1"/>
          </p:cNvPicPr>
          <p:nvPr/>
        </p:nvPicPr>
        <p:blipFill>
          <a:blip r:embed="rId2" cstate="print"/>
          <a:srcRect/>
          <a:stretch>
            <a:fillRect/>
          </a:stretch>
        </p:blipFill>
        <p:spPr bwMode="auto">
          <a:xfrm>
            <a:off x="4787900" y="1484313"/>
            <a:ext cx="3744913" cy="1763712"/>
          </a:xfrm>
          <a:prstGeom prst="rect">
            <a:avLst/>
          </a:prstGeom>
          <a:noFill/>
          <a:ln w="9525">
            <a:noFill/>
            <a:miter lim="800000"/>
            <a:headEnd/>
            <a:tailEnd/>
          </a:ln>
        </p:spPr>
      </p:pic>
      <p:pic>
        <p:nvPicPr>
          <p:cNvPr id="18439" name="Picture 3"/>
          <p:cNvPicPr>
            <a:picLocks noChangeAspect="1" noChangeArrowheads="1"/>
          </p:cNvPicPr>
          <p:nvPr/>
        </p:nvPicPr>
        <p:blipFill>
          <a:blip r:embed="rId3" cstate="print"/>
          <a:srcRect/>
          <a:stretch>
            <a:fillRect/>
          </a:stretch>
        </p:blipFill>
        <p:spPr bwMode="auto">
          <a:xfrm>
            <a:off x="5003800" y="3429000"/>
            <a:ext cx="3768725" cy="27368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1 Título"/>
          <p:cNvSpPr>
            <a:spLocks noGrp="1"/>
          </p:cNvSpPr>
          <p:nvPr>
            <p:ph type="title"/>
          </p:nvPr>
        </p:nvSpPr>
        <p:spPr/>
        <p:txBody>
          <a:bodyPr/>
          <a:lstStyle/>
          <a:p>
            <a:r>
              <a:rPr lang="es-ES" dirty="0" err="1" smtClean="0"/>
              <a:t>Other</a:t>
            </a:r>
            <a:r>
              <a:rPr lang="es-ES" dirty="0" smtClean="0"/>
              <a:t> </a:t>
            </a:r>
            <a:r>
              <a:rPr lang="es-ES" dirty="0" err="1" smtClean="0"/>
              <a:t>reactions</a:t>
            </a:r>
            <a:r>
              <a:rPr lang="es-ES" dirty="0" smtClean="0"/>
              <a:t> </a:t>
            </a:r>
            <a:r>
              <a:rPr lang="es-ES" dirty="0" smtClean="0"/>
              <a:t>(II)</a:t>
            </a:r>
          </a:p>
        </p:txBody>
      </p:sp>
      <p:sp>
        <p:nvSpPr>
          <p:cNvPr id="19459" name="2 Marcador de contenido"/>
          <p:cNvSpPr>
            <a:spLocks noGrp="1"/>
          </p:cNvSpPr>
          <p:nvPr>
            <p:ph idx="1"/>
          </p:nvPr>
        </p:nvSpPr>
        <p:spPr>
          <a:xfrm>
            <a:off x="457200" y="1600200"/>
            <a:ext cx="2962275" cy="4525963"/>
          </a:xfrm>
        </p:spPr>
        <p:txBody>
          <a:bodyPr/>
          <a:lstStyle/>
          <a:p>
            <a:r>
              <a:rPr lang="es-ES" sz="2400" dirty="0" smtClean="0"/>
              <a:t>O </a:t>
            </a:r>
            <a:r>
              <a:rPr lang="es-ES" sz="2400" dirty="0" err="1" smtClean="0"/>
              <a:t>fusion</a:t>
            </a:r>
            <a:r>
              <a:rPr lang="es-ES" sz="2400" dirty="0" smtClean="0"/>
              <a:t> </a:t>
            </a:r>
            <a:r>
              <a:rPr lang="es-ES" sz="2400" dirty="0" smtClean="0"/>
              <a:t>(T~10</a:t>
            </a:r>
            <a:r>
              <a:rPr lang="es-ES" sz="2400" baseline="30000" dirty="0" smtClean="0"/>
              <a:t>9</a:t>
            </a:r>
            <a:r>
              <a:rPr lang="es-ES" sz="2400" dirty="0" smtClean="0"/>
              <a:t> K)</a:t>
            </a:r>
          </a:p>
          <a:p>
            <a:endParaRPr lang="es-ES" sz="2400" dirty="0" smtClean="0"/>
          </a:p>
          <a:p>
            <a:endParaRPr lang="es-ES" sz="2400" dirty="0" smtClean="0"/>
          </a:p>
          <a:p>
            <a:endParaRPr lang="es-ES" sz="2400" dirty="0" smtClean="0"/>
          </a:p>
          <a:p>
            <a:endParaRPr lang="es-ES" sz="2400" dirty="0" smtClean="0"/>
          </a:p>
          <a:p>
            <a:endParaRPr lang="es-ES" sz="2400" dirty="0" smtClean="0"/>
          </a:p>
          <a:p>
            <a:r>
              <a:rPr lang="es-ES" sz="2400" dirty="0" smtClean="0"/>
              <a:t>Si </a:t>
            </a:r>
            <a:r>
              <a:rPr lang="es-ES" sz="2400" dirty="0" err="1" smtClean="0"/>
              <a:t>fusion</a:t>
            </a:r>
            <a:endParaRPr lang="es-ES" sz="2400" dirty="0" smtClean="0"/>
          </a:p>
          <a:p>
            <a:endParaRPr lang="es-ES" sz="2400" dirty="0" smtClean="0"/>
          </a:p>
          <a:p>
            <a:endParaRPr lang="es-ES" sz="2400" dirty="0" smtClean="0"/>
          </a:p>
          <a:p>
            <a:endParaRPr lang="es-ES" sz="2400" dirty="0" smtClean="0"/>
          </a:p>
          <a:p>
            <a:endParaRPr lang="es-ES" sz="2400" dirty="0" smtClean="0"/>
          </a:p>
          <a:p>
            <a:endParaRPr lang="es-ES" sz="2400" dirty="0" smtClean="0"/>
          </a:p>
          <a:p>
            <a:endParaRPr lang="es-ES" sz="2400" dirty="0" smtClean="0"/>
          </a:p>
        </p:txBody>
      </p:sp>
      <p:sp>
        <p:nvSpPr>
          <p:cNvPr id="19460" name="3 Marcador de fecha"/>
          <p:cNvSpPr>
            <a:spLocks noGrp="1"/>
          </p:cNvSpPr>
          <p:nvPr>
            <p:ph type="dt" sz="quarter" idx="10"/>
          </p:nvPr>
        </p:nvSpPr>
        <p:spPr>
          <a:xfrm>
            <a:off x="0" y="6691313"/>
            <a:ext cx="1881188" cy="166687"/>
          </a:xfrm>
          <a:noFill/>
        </p:spPr>
        <p:txBody>
          <a:bodyPr/>
          <a:lstStyle/>
          <a:p>
            <a:fld id="{8C88B828-F72E-416E-AA25-316D6FDABA53}" type="datetime8">
              <a:rPr lang="es-ES" sz="1200" smtClean="0"/>
              <a:pPr/>
              <a:t>26/01/2015 10:12</a:t>
            </a:fld>
            <a:endParaRPr lang="es-ES" sz="1200" smtClean="0"/>
          </a:p>
        </p:txBody>
      </p:sp>
      <p:sp>
        <p:nvSpPr>
          <p:cNvPr id="19461" name="4 Marcador de número de diapositiva"/>
          <p:cNvSpPr>
            <a:spLocks noGrp="1"/>
          </p:cNvSpPr>
          <p:nvPr>
            <p:ph type="sldNum" sz="quarter" idx="12"/>
          </p:nvPr>
        </p:nvSpPr>
        <p:spPr>
          <a:noFill/>
        </p:spPr>
        <p:txBody>
          <a:bodyPr/>
          <a:lstStyle/>
          <a:p>
            <a:fld id="{5B1A5AA7-B956-4308-B8BB-BAD988FC6586}" type="slidenum">
              <a:rPr lang="es-ES" smtClean="0"/>
              <a:pPr/>
              <a:t>17</a:t>
            </a:fld>
            <a:endParaRPr lang="es-ES" smtClean="0"/>
          </a:p>
        </p:txBody>
      </p:sp>
      <p:pic>
        <p:nvPicPr>
          <p:cNvPr id="19462" name="Picture 2"/>
          <p:cNvPicPr>
            <a:picLocks noChangeAspect="1" noChangeArrowheads="1"/>
          </p:cNvPicPr>
          <p:nvPr/>
        </p:nvPicPr>
        <p:blipFill>
          <a:blip r:embed="rId2" cstate="print"/>
          <a:srcRect/>
          <a:stretch>
            <a:fillRect/>
          </a:stretch>
        </p:blipFill>
        <p:spPr bwMode="auto">
          <a:xfrm>
            <a:off x="4427538" y="1484313"/>
            <a:ext cx="4032250" cy="2749550"/>
          </a:xfrm>
          <a:prstGeom prst="rect">
            <a:avLst/>
          </a:prstGeom>
          <a:noFill/>
          <a:ln w="9525">
            <a:noFill/>
            <a:miter lim="800000"/>
            <a:headEnd/>
            <a:tailEnd/>
          </a:ln>
        </p:spPr>
      </p:pic>
      <p:pic>
        <p:nvPicPr>
          <p:cNvPr id="19463" name="Picture 3"/>
          <p:cNvPicPr>
            <a:picLocks noChangeAspect="1" noChangeArrowheads="1"/>
          </p:cNvPicPr>
          <p:nvPr/>
        </p:nvPicPr>
        <p:blipFill>
          <a:blip r:embed="rId3" cstate="print"/>
          <a:srcRect/>
          <a:stretch>
            <a:fillRect/>
          </a:stretch>
        </p:blipFill>
        <p:spPr bwMode="auto">
          <a:xfrm>
            <a:off x="4356100" y="4508500"/>
            <a:ext cx="4554538" cy="1152525"/>
          </a:xfrm>
          <a:prstGeom prst="rect">
            <a:avLst/>
          </a:prstGeom>
          <a:noFill/>
          <a:ln w="9525">
            <a:noFill/>
            <a:miter lim="800000"/>
            <a:headEnd/>
            <a:tailEnd/>
          </a:ln>
        </p:spPr>
      </p:pic>
      <p:sp>
        <p:nvSpPr>
          <p:cNvPr id="19464" name="7 CuadroTexto"/>
          <p:cNvSpPr txBox="1">
            <a:spLocks noChangeArrowheads="1"/>
          </p:cNvSpPr>
          <p:nvPr/>
        </p:nvSpPr>
        <p:spPr bwMode="auto">
          <a:xfrm>
            <a:off x="395288" y="5589588"/>
            <a:ext cx="8424862" cy="1200329"/>
          </a:xfrm>
          <a:prstGeom prst="rect">
            <a:avLst/>
          </a:prstGeom>
          <a:noFill/>
          <a:ln w="9525">
            <a:noFill/>
            <a:miter lim="800000"/>
            <a:headEnd/>
            <a:tailEnd/>
          </a:ln>
        </p:spPr>
        <p:txBody>
          <a:bodyPr>
            <a:spAutoFit/>
          </a:bodyPr>
          <a:lstStyle/>
          <a:p>
            <a:r>
              <a:rPr lang="es-ES" sz="2400" dirty="0" smtClean="0"/>
              <a:t> </a:t>
            </a:r>
            <a:r>
              <a:rPr lang="es-ES" sz="2400" dirty="0"/>
              <a:t>E</a:t>
            </a:r>
            <a:r>
              <a:rPr lang="es-ES" sz="2400" dirty="0" smtClean="0"/>
              <a:t>lementos </a:t>
            </a:r>
            <a:r>
              <a:rPr lang="es-ES" sz="2400" dirty="0" err="1" smtClean="0"/>
              <a:t>heavier</a:t>
            </a:r>
            <a:r>
              <a:rPr lang="es-ES" sz="2400" dirty="0" smtClean="0"/>
              <a:t> </a:t>
            </a:r>
            <a:r>
              <a:rPr lang="es-ES" sz="2400" dirty="0" err="1" smtClean="0"/>
              <a:t>than</a:t>
            </a:r>
            <a:r>
              <a:rPr lang="es-ES" sz="2400" dirty="0" smtClean="0"/>
              <a:t> Fe are </a:t>
            </a:r>
            <a:r>
              <a:rPr lang="es-ES" sz="2400" dirty="0" err="1" smtClean="0"/>
              <a:t>usually</a:t>
            </a:r>
            <a:r>
              <a:rPr lang="es-ES" sz="2400" dirty="0" smtClean="0"/>
              <a:t> </a:t>
            </a:r>
            <a:r>
              <a:rPr lang="es-ES" sz="2400" dirty="0" err="1" smtClean="0"/>
              <a:t>generated</a:t>
            </a:r>
            <a:r>
              <a:rPr lang="es-ES" sz="2400" dirty="0" smtClean="0"/>
              <a:t> </a:t>
            </a:r>
            <a:r>
              <a:rPr lang="es-ES" sz="2400" dirty="0" err="1" smtClean="0"/>
              <a:t>by</a:t>
            </a:r>
            <a:r>
              <a:rPr lang="es-ES" sz="2400" dirty="0" smtClean="0"/>
              <a:t> </a:t>
            </a:r>
            <a:r>
              <a:rPr lang="es-ES" sz="2400" dirty="0" err="1" smtClean="0"/>
              <a:t>neutron</a:t>
            </a:r>
            <a:r>
              <a:rPr lang="es-ES" sz="2400" dirty="0" smtClean="0"/>
              <a:t> captures in </a:t>
            </a:r>
            <a:r>
              <a:rPr lang="es-ES" sz="2400" dirty="0" err="1" smtClean="0"/>
              <a:t>endoenergetic</a:t>
            </a:r>
            <a:r>
              <a:rPr lang="es-ES" sz="2400" dirty="0" smtClean="0"/>
              <a:t> </a:t>
            </a:r>
            <a:r>
              <a:rPr lang="es-ES" sz="2400" dirty="0" err="1" smtClean="0"/>
              <a:t>reactions</a:t>
            </a:r>
            <a:r>
              <a:rPr lang="es-ES" sz="2400" dirty="0" smtClean="0"/>
              <a:t> </a:t>
            </a:r>
            <a:r>
              <a:rPr lang="es-ES" sz="2400" dirty="0" err="1" smtClean="0"/>
              <a:t>ocurring</a:t>
            </a:r>
            <a:r>
              <a:rPr lang="es-ES" sz="2400" dirty="0" smtClean="0"/>
              <a:t> </a:t>
            </a:r>
            <a:r>
              <a:rPr lang="es-ES" sz="2400" dirty="0" err="1" smtClean="0"/>
              <a:t>during</a:t>
            </a:r>
            <a:r>
              <a:rPr lang="es-ES" sz="2400" dirty="0" smtClean="0"/>
              <a:t> SN </a:t>
            </a:r>
            <a:r>
              <a:rPr lang="es-ES" sz="2400" dirty="0" err="1" smtClean="0"/>
              <a:t>explosions</a:t>
            </a:r>
            <a:r>
              <a:rPr lang="es-ES" sz="2400" dirty="0" smtClean="0"/>
              <a:t>.</a:t>
            </a:r>
            <a:endParaRPr lang="es-ES" sz="2400"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endParaRPr lang="es-ES_tradnl" smtClean="0"/>
          </a:p>
        </p:txBody>
      </p:sp>
      <p:sp>
        <p:nvSpPr>
          <p:cNvPr id="20483" name="Text Box 6"/>
          <p:cNvSpPr txBox="1">
            <a:spLocks noChangeArrowheads="1"/>
          </p:cNvSpPr>
          <p:nvPr/>
        </p:nvSpPr>
        <p:spPr bwMode="auto">
          <a:xfrm>
            <a:off x="6877050" y="341313"/>
            <a:ext cx="1943481" cy="646331"/>
          </a:xfrm>
          <a:prstGeom prst="rect">
            <a:avLst/>
          </a:prstGeom>
          <a:noFill/>
          <a:ln w="9525">
            <a:noFill/>
            <a:miter lim="800000"/>
            <a:headEnd/>
            <a:tailEnd/>
          </a:ln>
        </p:spPr>
        <p:txBody>
          <a:bodyPr wrap="none">
            <a:spAutoFit/>
          </a:bodyPr>
          <a:lstStyle/>
          <a:p>
            <a:r>
              <a:rPr lang="en-US" sz="3600" dirty="0" smtClean="0">
                <a:latin typeface="Arial Rounded MT Bold" panose="020F0704030504030204" pitchFamily="34" charset="0"/>
              </a:rPr>
              <a:t>The sun</a:t>
            </a:r>
            <a:endParaRPr lang="en-US" sz="3600" dirty="0">
              <a:latin typeface="Arial Rounded MT Bold" panose="020F0704030504030204" pitchFamily="34" charset="0"/>
            </a:endParaRPr>
          </a:p>
        </p:txBody>
      </p:sp>
      <p:sp>
        <p:nvSpPr>
          <p:cNvPr id="20484" name="5 Marcador de fecha"/>
          <p:cNvSpPr>
            <a:spLocks noGrp="1"/>
          </p:cNvSpPr>
          <p:nvPr>
            <p:ph type="dt" sz="quarter" idx="10"/>
          </p:nvPr>
        </p:nvSpPr>
        <p:spPr>
          <a:noFill/>
        </p:spPr>
        <p:txBody>
          <a:bodyPr/>
          <a:lstStyle/>
          <a:p>
            <a:fld id="{A555BFC3-FC10-4D88-842A-127623B59380}" type="datetime8">
              <a:rPr lang="es-ES" smtClean="0"/>
              <a:pPr/>
              <a:t>26/01/2015 10:12</a:t>
            </a:fld>
            <a:endParaRPr lang="es-ES" smtClean="0"/>
          </a:p>
        </p:txBody>
      </p:sp>
      <p:sp>
        <p:nvSpPr>
          <p:cNvPr id="20485" name="6 Marcador de número de diapositiva"/>
          <p:cNvSpPr>
            <a:spLocks noGrp="1"/>
          </p:cNvSpPr>
          <p:nvPr>
            <p:ph type="sldNum" sz="quarter" idx="12"/>
          </p:nvPr>
        </p:nvSpPr>
        <p:spPr>
          <a:noFill/>
        </p:spPr>
        <p:txBody>
          <a:bodyPr/>
          <a:lstStyle/>
          <a:p>
            <a:fld id="{9730FF78-ADB9-4DD8-AF65-14475DA8ADA2}" type="slidenum">
              <a:rPr lang="es-ES" smtClean="0"/>
              <a:pPr/>
              <a:t>18</a:t>
            </a:fld>
            <a:endParaRPr lang="es-ES" smtClean="0"/>
          </a:p>
        </p:txBody>
      </p:sp>
      <p:pic>
        <p:nvPicPr>
          <p:cNvPr id="20486" name="Picture 2"/>
          <p:cNvPicPr>
            <a:picLocks noChangeAspect="1" noChangeArrowheads="1"/>
          </p:cNvPicPr>
          <p:nvPr/>
        </p:nvPicPr>
        <p:blipFill>
          <a:blip r:embed="rId3" cstate="print"/>
          <a:srcRect/>
          <a:stretch>
            <a:fillRect/>
          </a:stretch>
        </p:blipFill>
        <p:spPr bwMode="auto">
          <a:xfrm>
            <a:off x="0" y="1557338"/>
            <a:ext cx="5305425" cy="4175125"/>
          </a:xfrm>
          <a:prstGeom prst="rect">
            <a:avLst/>
          </a:prstGeom>
          <a:noFill/>
          <a:ln w="9525">
            <a:noFill/>
            <a:miter lim="800000"/>
            <a:headEnd/>
            <a:tailEnd/>
          </a:ln>
        </p:spPr>
      </p:pic>
      <p:pic>
        <p:nvPicPr>
          <p:cNvPr id="20487" name="Picture 3"/>
          <p:cNvPicPr>
            <a:picLocks noChangeAspect="1" noChangeArrowheads="1"/>
          </p:cNvPicPr>
          <p:nvPr/>
        </p:nvPicPr>
        <p:blipFill>
          <a:blip r:embed="rId4" cstate="print"/>
          <a:srcRect/>
          <a:stretch>
            <a:fillRect/>
          </a:stretch>
        </p:blipFill>
        <p:spPr bwMode="auto">
          <a:xfrm>
            <a:off x="5076825" y="1628775"/>
            <a:ext cx="4067175" cy="40370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sp>
        <p:nvSpPr>
          <p:cNvPr id="3" name="2 Marcador de contenido"/>
          <p:cNvSpPr>
            <a:spLocks noGrp="1"/>
          </p:cNvSpPr>
          <p:nvPr>
            <p:ph idx="1"/>
          </p:nvPr>
        </p:nvSpPr>
        <p:spPr/>
        <p:txBody>
          <a:bodyPr/>
          <a:lstStyle/>
          <a:p>
            <a:endParaRPr lang="es-ES"/>
          </a:p>
        </p:txBody>
      </p:sp>
      <p:sp>
        <p:nvSpPr>
          <p:cNvPr id="4" name="3 Marcador de fecha"/>
          <p:cNvSpPr>
            <a:spLocks noGrp="1"/>
          </p:cNvSpPr>
          <p:nvPr>
            <p:ph type="dt" sz="half" idx="10"/>
          </p:nvPr>
        </p:nvSpPr>
        <p:spPr/>
        <p:txBody>
          <a:bodyPr/>
          <a:lstStyle/>
          <a:p>
            <a:pPr>
              <a:defRPr/>
            </a:pPr>
            <a:fld id="{323BEC80-A742-4DD6-A409-CA4C1C2D7DC8}" type="datetime8">
              <a:rPr lang="es-ES" smtClean="0"/>
              <a:pPr>
                <a:defRPr/>
              </a:pPr>
              <a:t>26/01/2015 10:12</a:t>
            </a:fld>
            <a:endParaRPr lang="es-ES"/>
          </a:p>
        </p:txBody>
      </p:sp>
      <p:sp>
        <p:nvSpPr>
          <p:cNvPr id="5" name="4 Marcador de número de diapositiva"/>
          <p:cNvSpPr>
            <a:spLocks noGrp="1"/>
          </p:cNvSpPr>
          <p:nvPr>
            <p:ph type="sldNum" sz="quarter" idx="12"/>
          </p:nvPr>
        </p:nvSpPr>
        <p:spPr/>
        <p:txBody>
          <a:bodyPr/>
          <a:lstStyle/>
          <a:p>
            <a:pPr>
              <a:defRPr/>
            </a:pPr>
            <a:fld id="{8818D5D8-D133-4F55-B7C3-66C3F8501263}" type="slidenum">
              <a:rPr lang="es-ES" smtClean="0"/>
              <a:pPr>
                <a:defRPr/>
              </a:pPr>
              <a:t>19</a:t>
            </a:fld>
            <a:endParaRPr lang="es-ES"/>
          </a:p>
        </p:txBody>
      </p:sp>
      <p:pic>
        <p:nvPicPr>
          <p:cNvPr id="6" name="Picture 5" descr="1101"/>
          <p:cNvPicPr>
            <a:picLocks noChangeAspect="1" noChangeArrowheads="1"/>
          </p:cNvPicPr>
          <p:nvPr/>
        </p:nvPicPr>
        <p:blipFill>
          <a:blip r:embed="rId2" cstate="print"/>
          <a:srcRect/>
          <a:stretch>
            <a:fillRect/>
          </a:stretch>
        </p:blipFill>
        <p:spPr bwMode="auto">
          <a:xfrm>
            <a:off x="1187450" y="1341438"/>
            <a:ext cx="6913563" cy="51847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to="" calcmode="lin" valueType="num">
                                      <p:cBhvr>
                                        <p:cTn id="7" dur="1" fill="hold"/>
                                        <p:tgtEl>
                                          <p:spTgt spid="6"/>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xit" presetSubtype="0" fill="hold" nodeType="clickEffect">
                                  <p:stCondLst>
                                    <p:cond delay="0"/>
                                  </p:stCondLst>
                                  <p:childTnLst>
                                    <p:anim to="" calcmode="lin" valueType="num">
                                      <p:cBhvr>
                                        <p:cTn id="11" dur="1"/>
                                        <p:tgtEl>
                                          <p:spTgt spid="6"/>
                                        </p:tgtEl>
                                        <p:attrNameLst>
                                          <p:attrName/>
                                        </p:attrNameLst>
                                      </p:cBhvr>
                                    </p:anim>
                                    <p:set>
                                      <p:cBhvr>
                                        <p:cTn id="12" dur="1" fill="hold">
                                          <p:stCondLst>
                                            <p:cond delay="0"/>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1 Título"/>
          <p:cNvSpPr>
            <a:spLocks noGrp="1"/>
          </p:cNvSpPr>
          <p:nvPr>
            <p:ph type="title"/>
          </p:nvPr>
        </p:nvSpPr>
        <p:spPr>
          <a:xfrm>
            <a:off x="457200" y="274638"/>
            <a:ext cx="8229600" cy="777875"/>
          </a:xfrm>
        </p:spPr>
        <p:txBody>
          <a:bodyPr/>
          <a:lstStyle/>
          <a:p>
            <a:r>
              <a:rPr lang="es-ES" dirty="0" err="1" smtClean="0"/>
              <a:t>Star</a:t>
            </a:r>
            <a:r>
              <a:rPr lang="es-ES" dirty="0" err="1" smtClean="0"/>
              <a:t>s</a:t>
            </a:r>
            <a:endParaRPr lang="es-ES" dirty="0" smtClean="0"/>
          </a:p>
        </p:txBody>
      </p:sp>
      <p:sp>
        <p:nvSpPr>
          <p:cNvPr id="4099" name="2 Marcador de contenido"/>
          <p:cNvSpPr>
            <a:spLocks noGrp="1"/>
          </p:cNvSpPr>
          <p:nvPr>
            <p:ph idx="1"/>
          </p:nvPr>
        </p:nvSpPr>
        <p:spPr>
          <a:xfrm>
            <a:off x="457200" y="981075"/>
            <a:ext cx="8229600" cy="5145088"/>
          </a:xfrm>
        </p:spPr>
        <p:txBody>
          <a:bodyPr/>
          <a:lstStyle/>
          <a:p>
            <a:r>
              <a:rPr lang="es-ES" dirty="0" smtClean="0"/>
              <a:t>A </a:t>
            </a:r>
            <a:r>
              <a:rPr lang="es-ES" dirty="0" err="1" smtClean="0"/>
              <a:t>star</a:t>
            </a:r>
            <a:r>
              <a:rPr lang="es-ES" dirty="0" smtClean="0"/>
              <a:t> </a:t>
            </a:r>
            <a:r>
              <a:rPr lang="es-ES" dirty="0" err="1" smtClean="0"/>
              <a:t>is</a:t>
            </a:r>
            <a:r>
              <a:rPr lang="es-ES" dirty="0" smtClean="0"/>
              <a:t> a </a:t>
            </a:r>
            <a:r>
              <a:rPr lang="es-ES" dirty="0" err="1" smtClean="0"/>
              <a:t>giant</a:t>
            </a:r>
            <a:r>
              <a:rPr lang="es-ES" dirty="0" smtClean="0"/>
              <a:t> gas </a:t>
            </a:r>
            <a:r>
              <a:rPr lang="es-ES" dirty="0" err="1" smtClean="0"/>
              <a:t>ball</a:t>
            </a:r>
            <a:r>
              <a:rPr lang="es-ES" dirty="0" smtClean="0"/>
              <a:t> at </a:t>
            </a:r>
            <a:r>
              <a:rPr lang="es-ES" dirty="0" err="1" smtClean="0"/>
              <a:t>very</a:t>
            </a:r>
            <a:r>
              <a:rPr lang="es-ES" dirty="0" smtClean="0"/>
              <a:t> </a:t>
            </a:r>
            <a:r>
              <a:rPr lang="es-ES" dirty="0" err="1" smtClean="0"/>
              <a:t>high</a:t>
            </a:r>
            <a:r>
              <a:rPr lang="es-ES" dirty="0" smtClean="0"/>
              <a:t> </a:t>
            </a:r>
            <a:r>
              <a:rPr lang="es-ES" dirty="0" err="1" smtClean="0"/>
              <a:t>temperature</a:t>
            </a:r>
            <a:r>
              <a:rPr lang="es-ES" dirty="0" smtClean="0"/>
              <a:t>.</a:t>
            </a:r>
            <a:endParaRPr lang="es-ES" dirty="0" smtClean="0"/>
          </a:p>
          <a:p>
            <a:r>
              <a:rPr lang="es-ES" dirty="0" err="1" smtClean="0"/>
              <a:t>The</a:t>
            </a:r>
            <a:r>
              <a:rPr lang="es-ES" dirty="0" smtClean="0"/>
              <a:t> </a:t>
            </a:r>
            <a:r>
              <a:rPr lang="es-ES" dirty="0" err="1" smtClean="0"/>
              <a:t>stellar</a:t>
            </a:r>
            <a:r>
              <a:rPr lang="es-ES" dirty="0" smtClean="0"/>
              <a:t> </a:t>
            </a:r>
            <a:r>
              <a:rPr lang="es-ES" dirty="0" err="1" smtClean="0"/>
              <a:t>energy</a:t>
            </a:r>
            <a:r>
              <a:rPr lang="es-ES" dirty="0" smtClean="0"/>
              <a:t> </a:t>
            </a:r>
            <a:r>
              <a:rPr lang="es-ES" dirty="0" err="1" smtClean="0"/>
              <a:t>is</a:t>
            </a:r>
            <a:r>
              <a:rPr lang="es-ES" dirty="0" smtClean="0"/>
              <a:t> </a:t>
            </a:r>
            <a:r>
              <a:rPr lang="es-ES" dirty="0" err="1" smtClean="0"/>
              <a:t>generated</a:t>
            </a:r>
            <a:r>
              <a:rPr lang="es-ES" dirty="0" smtClean="0"/>
              <a:t> in </a:t>
            </a:r>
            <a:r>
              <a:rPr lang="es-ES" dirty="0" err="1" smtClean="0"/>
              <a:t>its</a:t>
            </a:r>
            <a:r>
              <a:rPr lang="es-ES" dirty="0" smtClean="0"/>
              <a:t> interior</a:t>
            </a:r>
            <a:r>
              <a:rPr lang="es-ES" dirty="0" smtClean="0"/>
              <a:t>.</a:t>
            </a:r>
          </a:p>
          <a:p>
            <a:r>
              <a:rPr lang="es-ES" dirty="0" smtClean="0"/>
              <a:t>Th </a:t>
            </a:r>
            <a:r>
              <a:rPr lang="es-ES" dirty="0" err="1" smtClean="0"/>
              <a:t>p</a:t>
            </a:r>
            <a:r>
              <a:rPr lang="es-ES" dirty="0" err="1" smtClean="0"/>
              <a:t>ressure</a:t>
            </a:r>
            <a:r>
              <a:rPr lang="es-ES" dirty="0" smtClean="0"/>
              <a:t> </a:t>
            </a:r>
            <a:r>
              <a:rPr lang="es-ES" dirty="0" err="1" smtClean="0"/>
              <a:t>produced</a:t>
            </a:r>
            <a:r>
              <a:rPr lang="es-ES" dirty="0" smtClean="0"/>
              <a:t> </a:t>
            </a:r>
            <a:r>
              <a:rPr lang="es-ES" dirty="0" err="1" smtClean="0"/>
              <a:t>by</a:t>
            </a:r>
            <a:r>
              <a:rPr lang="es-ES" dirty="0" smtClean="0"/>
              <a:t> </a:t>
            </a:r>
            <a:r>
              <a:rPr lang="es-ES" dirty="0" err="1" smtClean="0"/>
              <a:t>the</a:t>
            </a:r>
            <a:r>
              <a:rPr lang="es-ES" dirty="0" smtClean="0"/>
              <a:t> </a:t>
            </a:r>
            <a:r>
              <a:rPr lang="es-ES" dirty="0" err="1" smtClean="0"/>
              <a:t>energy</a:t>
            </a:r>
            <a:r>
              <a:rPr lang="es-ES" dirty="0" smtClean="0"/>
              <a:t> </a:t>
            </a:r>
            <a:r>
              <a:rPr lang="es-ES" dirty="0" err="1" smtClean="0"/>
              <a:t>released</a:t>
            </a:r>
            <a:r>
              <a:rPr lang="es-ES" dirty="0" smtClean="0"/>
              <a:t> in </a:t>
            </a:r>
            <a:r>
              <a:rPr lang="es-ES" dirty="0" err="1" smtClean="0"/>
              <a:t>the</a:t>
            </a:r>
            <a:r>
              <a:rPr lang="es-ES" dirty="0" smtClean="0"/>
              <a:t> </a:t>
            </a:r>
            <a:r>
              <a:rPr lang="es-ES" dirty="0" err="1" smtClean="0"/>
              <a:t>inner</a:t>
            </a:r>
            <a:r>
              <a:rPr lang="es-ES" dirty="0" smtClean="0"/>
              <a:t> </a:t>
            </a:r>
            <a:r>
              <a:rPr lang="es-ES" dirty="0" err="1" smtClean="0"/>
              <a:t>regions</a:t>
            </a:r>
            <a:r>
              <a:rPr lang="es-ES" dirty="0" smtClean="0"/>
              <a:t> </a:t>
            </a:r>
            <a:r>
              <a:rPr lang="es-ES" dirty="0" err="1" smtClean="0"/>
              <a:t>pushes</a:t>
            </a:r>
            <a:r>
              <a:rPr lang="es-ES" dirty="0" smtClean="0"/>
              <a:t> </a:t>
            </a:r>
            <a:r>
              <a:rPr lang="es-ES" dirty="0" err="1" smtClean="0"/>
              <a:t>the</a:t>
            </a:r>
            <a:r>
              <a:rPr lang="es-ES" dirty="0" smtClean="0"/>
              <a:t> gas </a:t>
            </a:r>
            <a:r>
              <a:rPr lang="es-ES" dirty="0" err="1" smtClean="0"/>
              <a:t>outwards</a:t>
            </a:r>
            <a:r>
              <a:rPr lang="es-ES" dirty="0" smtClean="0"/>
              <a:t>.</a:t>
            </a:r>
            <a:endParaRPr lang="es-ES" dirty="0" smtClean="0"/>
          </a:p>
          <a:p>
            <a:r>
              <a:rPr lang="es-ES" dirty="0" err="1" smtClean="0"/>
              <a:t>Gravity</a:t>
            </a:r>
            <a:r>
              <a:rPr lang="es-ES" dirty="0" smtClean="0"/>
              <a:t> </a:t>
            </a:r>
            <a:r>
              <a:rPr lang="es-ES" dirty="0" err="1" smtClean="0"/>
              <a:t>pulls</a:t>
            </a:r>
            <a:r>
              <a:rPr lang="es-ES" dirty="0" smtClean="0"/>
              <a:t> gas </a:t>
            </a:r>
            <a:r>
              <a:rPr lang="es-ES" dirty="0" err="1" smtClean="0"/>
              <a:t>towards</a:t>
            </a:r>
            <a:r>
              <a:rPr lang="es-ES" dirty="0" smtClean="0"/>
              <a:t> </a:t>
            </a:r>
            <a:r>
              <a:rPr lang="es-ES" dirty="0" err="1" smtClean="0"/>
              <a:t>the</a:t>
            </a:r>
            <a:r>
              <a:rPr lang="es-ES" dirty="0" smtClean="0"/>
              <a:t> centre.</a:t>
            </a:r>
            <a:endParaRPr lang="es-ES" dirty="0" smtClean="0"/>
          </a:p>
          <a:p>
            <a:r>
              <a:rPr lang="es-ES" dirty="0" err="1" smtClean="0"/>
              <a:t>Let’s</a:t>
            </a:r>
            <a:r>
              <a:rPr lang="es-ES" dirty="0" smtClean="0"/>
              <a:t> </a:t>
            </a:r>
            <a:r>
              <a:rPr lang="es-ES" dirty="0" err="1" smtClean="0"/>
              <a:t>calculate</a:t>
            </a:r>
            <a:r>
              <a:rPr lang="es-ES" dirty="0" smtClean="0"/>
              <a:t> </a:t>
            </a:r>
            <a:r>
              <a:rPr lang="es-ES" dirty="0" err="1" smtClean="0"/>
              <a:t>the</a:t>
            </a:r>
            <a:r>
              <a:rPr lang="es-ES" dirty="0" smtClean="0"/>
              <a:t> </a:t>
            </a:r>
            <a:r>
              <a:rPr lang="es-ES" dirty="0" err="1" smtClean="0"/>
              <a:t>equations</a:t>
            </a:r>
            <a:r>
              <a:rPr lang="es-ES" dirty="0" smtClean="0"/>
              <a:t> </a:t>
            </a:r>
            <a:r>
              <a:rPr lang="es-ES" dirty="0" err="1" smtClean="0"/>
              <a:t>goverging</a:t>
            </a:r>
            <a:r>
              <a:rPr lang="es-ES" dirty="0" smtClean="0"/>
              <a:t> </a:t>
            </a:r>
            <a:r>
              <a:rPr lang="es-ES" dirty="0" err="1" smtClean="0"/>
              <a:t>this</a:t>
            </a:r>
            <a:r>
              <a:rPr lang="es-ES" dirty="0" smtClean="0"/>
              <a:t> </a:t>
            </a:r>
            <a:r>
              <a:rPr lang="es-ES" dirty="0" err="1" smtClean="0"/>
              <a:t>equilibrium</a:t>
            </a:r>
            <a:r>
              <a:rPr lang="es-ES" dirty="0" smtClean="0"/>
              <a:t> of </a:t>
            </a:r>
            <a:r>
              <a:rPr lang="es-ES" dirty="0" err="1" smtClean="0"/>
              <a:t>forces</a:t>
            </a:r>
            <a:r>
              <a:rPr lang="es-ES" dirty="0"/>
              <a:t>:</a:t>
            </a:r>
            <a:endParaRPr lang="es-ES" dirty="0" smtClean="0"/>
          </a:p>
        </p:txBody>
      </p:sp>
      <p:sp>
        <p:nvSpPr>
          <p:cNvPr id="4100" name="3 Marcador de fecha"/>
          <p:cNvSpPr>
            <a:spLocks noGrp="1"/>
          </p:cNvSpPr>
          <p:nvPr>
            <p:ph type="dt" sz="quarter" idx="10"/>
          </p:nvPr>
        </p:nvSpPr>
        <p:spPr>
          <a:noFill/>
        </p:spPr>
        <p:txBody>
          <a:bodyPr/>
          <a:lstStyle/>
          <a:p>
            <a:fld id="{DE09FB65-0123-4530-A9C9-5460B543A279}" type="datetime8">
              <a:rPr lang="es-ES" smtClean="0"/>
              <a:pPr/>
              <a:t>26/01/2015 10:12</a:t>
            </a:fld>
            <a:endParaRPr lang="es-ES" smtClean="0"/>
          </a:p>
        </p:txBody>
      </p:sp>
      <p:sp>
        <p:nvSpPr>
          <p:cNvPr id="4101" name="4 Marcador de número de diapositiva"/>
          <p:cNvSpPr>
            <a:spLocks noGrp="1"/>
          </p:cNvSpPr>
          <p:nvPr>
            <p:ph type="sldNum" sz="quarter" idx="12"/>
          </p:nvPr>
        </p:nvSpPr>
        <p:spPr>
          <a:noFill/>
        </p:spPr>
        <p:txBody>
          <a:bodyPr/>
          <a:lstStyle/>
          <a:p>
            <a:fld id="{A12DE54F-58C1-4E03-8E05-41B224234CEF}" type="slidenum">
              <a:rPr lang="es-ES" smtClean="0"/>
              <a:pPr/>
              <a:t>2</a:t>
            </a:fld>
            <a:endParaRPr lang="es-ES"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endParaRPr lang="es-ES_tradnl" smtClean="0"/>
          </a:p>
        </p:txBody>
      </p:sp>
      <p:pic>
        <p:nvPicPr>
          <p:cNvPr id="21507" name="Picture 3" descr="1102"/>
          <p:cNvPicPr>
            <a:picLocks noChangeAspect="1" noChangeArrowheads="1"/>
          </p:cNvPicPr>
          <p:nvPr/>
        </p:nvPicPr>
        <p:blipFill>
          <a:blip r:embed="rId3" cstate="print"/>
          <a:srcRect/>
          <a:stretch>
            <a:fillRect/>
          </a:stretch>
        </p:blipFill>
        <p:spPr bwMode="auto">
          <a:xfrm>
            <a:off x="155575" y="46038"/>
            <a:ext cx="8593138" cy="6445250"/>
          </a:xfrm>
          <a:prstGeom prst="rect">
            <a:avLst/>
          </a:prstGeom>
          <a:noFill/>
          <a:ln w="9525">
            <a:noFill/>
            <a:miter lim="800000"/>
            <a:headEnd/>
            <a:tailEnd/>
          </a:ln>
        </p:spPr>
      </p:pic>
      <p:sp>
        <p:nvSpPr>
          <p:cNvPr id="21508" name="3 Marcador de fecha"/>
          <p:cNvSpPr>
            <a:spLocks noGrp="1"/>
          </p:cNvSpPr>
          <p:nvPr>
            <p:ph type="dt" sz="quarter" idx="10"/>
          </p:nvPr>
        </p:nvSpPr>
        <p:spPr>
          <a:noFill/>
        </p:spPr>
        <p:txBody>
          <a:bodyPr/>
          <a:lstStyle/>
          <a:p>
            <a:fld id="{0BB17E6E-06FD-41F3-9155-B31430975C23}" type="datetime8">
              <a:rPr lang="es-ES" smtClean="0"/>
              <a:pPr/>
              <a:t>26/01/2015 10:12</a:t>
            </a:fld>
            <a:endParaRPr lang="es-ES" smtClean="0"/>
          </a:p>
        </p:txBody>
      </p:sp>
      <p:sp>
        <p:nvSpPr>
          <p:cNvPr id="21509" name="4 Marcador de número de diapositiva"/>
          <p:cNvSpPr>
            <a:spLocks noGrp="1"/>
          </p:cNvSpPr>
          <p:nvPr>
            <p:ph type="sldNum" sz="quarter" idx="12"/>
          </p:nvPr>
        </p:nvSpPr>
        <p:spPr>
          <a:noFill/>
        </p:spPr>
        <p:txBody>
          <a:bodyPr/>
          <a:lstStyle/>
          <a:p>
            <a:fld id="{34B65139-B50F-494D-9816-B36FE489A55E}" type="slidenum">
              <a:rPr lang="es-ES" smtClean="0"/>
              <a:pPr/>
              <a:t>20</a:t>
            </a:fld>
            <a:endParaRPr lang="es-ES" smtClean="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1029"/>
          <p:cNvSpPr>
            <a:spLocks noGrp="1" noChangeArrowheads="1"/>
          </p:cNvSpPr>
          <p:nvPr>
            <p:ph type="title"/>
          </p:nvPr>
        </p:nvSpPr>
        <p:spPr>
          <a:xfrm>
            <a:off x="323850" y="333375"/>
            <a:ext cx="2447925" cy="1800225"/>
          </a:xfrm>
        </p:spPr>
        <p:txBody>
          <a:bodyPr/>
          <a:lstStyle/>
          <a:p>
            <a:r>
              <a:rPr lang="es-ES_tradnl" sz="3200" dirty="0" err="1" smtClean="0"/>
              <a:t>Sun’s</a:t>
            </a:r>
            <a:r>
              <a:rPr lang="es-ES_tradnl" sz="3200" dirty="0" smtClean="0"/>
              <a:t> Surface</a:t>
            </a:r>
            <a:endParaRPr lang="en-US" sz="3200" dirty="0" smtClean="0"/>
          </a:p>
        </p:txBody>
      </p:sp>
      <p:pic>
        <p:nvPicPr>
          <p:cNvPr id="22531" name="Picture 1028" descr="1101"/>
          <p:cNvPicPr>
            <a:picLocks noGrp="1" noChangeAspect="1" noChangeArrowheads="1"/>
          </p:cNvPicPr>
          <p:nvPr>
            <p:ph idx="1"/>
          </p:nvPr>
        </p:nvPicPr>
        <p:blipFill>
          <a:blip r:embed="rId3" cstate="print"/>
          <a:srcRect/>
          <a:stretch>
            <a:fillRect/>
          </a:stretch>
        </p:blipFill>
        <p:spPr>
          <a:xfrm>
            <a:off x="2916238" y="0"/>
            <a:ext cx="6227762" cy="4673600"/>
          </a:xfrm>
          <a:noFill/>
        </p:spPr>
      </p:pic>
      <p:sp>
        <p:nvSpPr>
          <p:cNvPr id="22532" name="Text Box 1031"/>
          <p:cNvSpPr txBox="1">
            <a:spLocks noChangeArrowheads="1"/>
          </p:cNvSpPr>
          <p:nvPr/>
        </p:nvSpPr>
        <p:spPr bwMode="auto">
          <a:xfrm>
            <a:off x="468313" y="4294188"/>
            <a:ext cx="8675687" cy="2062103"/>
          </a:xfrm>
          <a:prstGeom prst="rect">
            <a:avLst/>
          </a:prstGeom>
          <a:noFill/>
          <a:ln w="9525">
            <a:noFill/>
            <a:miter lim="800000"/>
            <a:headEnd/>
            <a:tailEnd/>
          </a:ln>
        </p:spPr>
        <p:txBody>
          <a:bodyPr>
            <a:spAutoFit/>
          </a:bodyPr>
          <a:lstStyle/>
          <a:p>
            <a:pPr marL="174625" indent="-174625"/>
            <a:r>
              <a:rPr lang="es-ES_tradnl" sz="2000" b="1" dirty="0" err="1" smtClean="0"/>
              <a:t>Ph</a:t>
            </a:r>
            <a:r>
              <a:rPr lang="es-ES_tradnl" sz="2000" b="1" dirty="0" err="1" smtClean="0"/>
              <a:t>otosphere</a:t>
            </a:r>
            <a:r>
              <a:rPr lang="es-ES_tradnl" sz="2000" b="1" dirty="0" smtClean="0"/>
              <a:t>:</a:t>
            </a:r>
            <a:r>
              <a:rPr lang="es-ES_tradnl" sz="2000" dirty="0" smtClean="0"/>
              <a:t> </a:t>
            </a:r>
            <a:endParaRPr lang="es-ES_tradnl" sz="2000" dirty="0"/>
          </a:p>
          <a:p>
            <a:pPr marL="174625" indent="-174625">
              <a:buFontTx/>
              <a:buChar char="•"/>
            </a:pPr>
            <a:r>
              <a:rPr lang="es-ES_tradnl" dirty="0" err="1" smtClean="0"/>
              <a:t>The</a:t>
            </a:r>
            <a:r>
              <a:rPr lang="es-ES_tradnl" dirty="0" smtClean="0"/>
              <a:t> v</a:t>
            </a:r>
            <a:r>
              <a:rPr lang="es-ES_tradnl" dirty="0" smtClean="0"/>
              <a:t>isible </a:t>
            </a:r>
            <a:r>
              <a:rPr lang="es-ES_tradnl" dirty="0" err="1" smtClean="0"/>
              <a:t>part</a:t>
            </a:r>
            <a:r>
              <a:rPr lang="es-ES_tradnl" dirty="0" smtClean="0"/>
              <a:t> of </a:t>
            </a:r>
            <a:r>
              <a:rPr lang="es-ES_tradnl" dirty="0" err="1" smtClean="0"/>
              <a:t>Sun</a:t>
            </a:r>
            <a:r>
              <a:rPr lang="es-ES_tradnl" dirty="0" smtClean="0"/>
              <a:t> (</a:t>
            </a:r>
            <a:r>
              <a:rPr lang="es-ES_tradnl" dirty="0" err="1" smtClean="0"/>
              <a:t>we</a:t>
            </a:r>
            <a:r>
              <a:rPr lang="es-ES_tradnl" dirty="0" smtClean="0"/>
              <a:t> </a:t>
            </a:r>
            <a:r>
              <a:rPr lang="es-ES_tradnl" dirty="0" err="1" smtClean="0"/>
              <a:t>cannot</a:t>
            </a:r>
            <a:r>
              <a:rPr lang="es-ES_tradnl" dirty="0" smtClean="0"/>
              <a:t> </a:t>
            </a:r>
            <a:r>
              <a:rPr lang="es-ES_tradnl" dirty="0" err="1" smtClean="0"/>
              <a:t>see</a:t>
            </a:r>
            <a:r>
              <a:rPr lang="es-ES_tradnl" dirty="0" smtClean="0"/>
              <a:t> </a:t>
            </a:r>
            <a:r>
              <a:rPr lang="es-ES_tradnl" dirty="0" err="1" smtClean="0"/>
              <a:t>the</a:t>
            </a:r>
            <a:r>
              <a:rPr lang="es-ES_tradnl" dirty="0" smtClean="0"/>
              <a:t> interior, </a:t>
            </a:r>
            <a:r>
              <a:rPr lang="es-ES_tradnl" dirty="0" err="1" smtClean="0"/>
              <a:t>because</a:t>
            </a:r>
            <a:r>
              <a:rPr lang="es-ES_tradnl" dirty="0" smtClean="0"/>
              <a:t> </a:t>
            </a:r>
            <a:r>
              <a:rPr lang="es-ES_tradnl" dirty="0" err="1" smtClean="0"/>
              <a:t>it</a:t>
            </a:r>
            <a:r>
              <a:rPr lang="es-ES_tradnl" dirty="0" smtClean="0"/>
              <a:t> </a:t>
            </a:r>
            <a:r>
              <a:rPr lang="es-ES_tradnl" dirty="0" err="1" smtClean="0"/>
              <a:t>is</a:t>
            </a:r>
            <a:r>
              <a:rPr lang="es-ES_tradnl" dirty="0" smtClean="0"/>
              <a:t> </a:t>
            </a:r>
            <a:r>
              <a:rPr lang="es-ES_tradnl" dirty="0" err="1" smtClean="0"/>
              <a:t>optically</a:t>
            </a:r>
            <a:r>
              <a:rPr lang="es-ES_tradnl" dirty="0" smtClean="0"/>
              <a:t> </a:t>
            </a:r>
            <a:r>
              <a:rPr lang="es-ES_tradnl" dirty="0" err="1" smtClean="0"/>
              <a:t>thick</a:t>
            </a:r>
            <a:r>
              <a:rPr lang="es-ES_tradnl" dirty="0" smtClean="0"/>
              <a:t>)</a:t>
            </a:r>
            <a:endParaRPr lang="es-ES_tradnl" dirty="0"/>
          </a:p>
          <a:p>
            <a:pPr marL="174625" indent="-174625">
              <a:buFontTx/>
              <a:buChar char="•"/>
            </a:pPr>
            <a:r>
              <a:rPr lang="es-ES_tradnl" dirty="0" err="1" smtClean="0"/>
              <a:t>It</a:t>
            </a:r>
            <a:r>
              <a:rPr lang="es-ES_tradnl" dirty="0" smtClean="0"/>
              <a:t> </a:t>
            </a:r>
            <a:r>
              <a:rPr lang="es-ES_tradnl" dirty="0" err="1" smtClean="0"/>
              <a:t>is</a:t>
            </a:r>
            <a:r>
              <a:rPr lang="es-ES_tradnl" dirty="0" smtClean="0"/>
              <a:t> 300-500 km </a:t>
            </a:r>
            <a:r>
              <a:rPr lang="es-ES_tradnl" dirty="0" err="1" smtClean="0"/>
              <a:t>thick</a:t>
            </a:r>
            <a:endParaRPr lang="es-ES_tradnl" dirty="0"/>
          </a:p>
          <a:p>
            <a:pPr marL="174625" indent="-174625">
              <a:buFontTx/>
              <a:buChar char="•"/>
            </a:pPr>
            <a:r>
              <a:rPr lang="es-ES_tradnl" dirty="0" err="1" smtClean="0"/>
              <a:t>Temperature</a:t>
            </a:r>
            <a:r>
              <a:rPr lang="es-ES_tradnl" dirty="0" smtClean="0"/>
              <a:t> of 8000 </a:t>
            </a:r>
            <a:r>
              <a:rPr lang="es-ES_tradnl" dirty="0" smtClean="0"/>
              <a:t>to</a:t>
            </a:r>
            <a:r>
              <a:rPr lang="es-ES_tradnl" dirty="0" smtClean="0"/>
              <a:t> </a:t>
            </a:r>
            <a:r>
              <a:rPr lang="es-ES_tradnl" dirty="0"/>
              <a:t>4500 K (</a:t>
            </a:r>
            <a:r>
              <a:rPr lang="es-ES_tradnl" dirty="0" err="1" smtClean="0"/>
              <a:t>decerasing</a:t>
            </a:r>
            <a:r>
              <a:rPr lang="es-ES_tradnl" dirty="0" smtClean="0"/>
              <a:t> </a:t>
            </a:r>
            <a:r>
              <a:rPr lang="es-ES_tradnl" dirty="0" err="1" smtClean="0"/>
              <a:t>outwards</a:t>
            </a:r>
            <a:r>
              <a:rPr lang="es-ES_tradnl" dirty="0" smtClean="0"/>
              <a:t>)</a:t>
            </a:r>
            <a:endParaRPr lang="es-ES_tradnl" dirty="0"/>
          </a:p>
          <a:p>
            <a:pPr marL="174625" indent="-174625">
              <a:buFontTx/>
              <a:buChar char="•"/>
            </a:pPr>
            <a:r>
              <a:rPr lang="es-ES_tradnl" dirty="0" smtClean="0"/>
              <a:t>Continuum and </a:t>
            </a:r>
            <a:r>
              <a:rPr lang="es-ES_tradnl" dirty="0" err="1" smtClean="0"/>
              <a:t>absorption</a:t>
            </a:r>
            <a:r>
              <a:rPr lang="es-ES_tradnl" dirty="0" smtClean="0"/>
              <a:t> </a:t>
            </a:r>
            <a:r>
              <a:rPr lang="es-ES_tradnl" dirty="0" err="1" smtClean="0"/>
              <a:t>lines</a:t>
            </a:r>
            <a:r>
              <a:rPr lang="es-ES_tradnl" dirty="0" smtClean="0"/>
              <a:t> </a:t>
            </a:r>
            <a:r>
              <a:rPr lang="es-ES_tradnl" sz="1600" i="1" dirty="0" smtClean="0"/>
              <a:t>(</a:t>
            </a:r>
            <a:r>
              <a:rPr lang="es-ES_tradnl" sz="1600" i="1" dirty="0" err="1" smtClean="0"/>
              <a:t>Why</a:t>
            </a:r>
            <a:r>
              <a:rPr lang="es-ES_tradnl" sz="1600" i="1" dirty="0" smtClean="0"/>
              <a:t> </a:t>
            </a:r>
            <a:r>
              <a:rPr lang="es-ES_tradnl" sz="1600" i="1" dirty="0" err="1" smtClean="0"/>
              <a:t>absorption</a:t>
            </a:r>
            <a:r>
              <a:rPr lang="es-ES_tradnl" sz="1600" i="1" dirty="0" smtClean="0"/>
              <a:t> and </a:t>
            </a:r>
            <a:r>
              <a:rPr lang="es-ES_tradnl" sz="1600" i="1" dirty="0" err="1" smtClean="0"/>
              <a:t>not</a:t>
            </a:r>
            <a:r>
              <a:rPr lang="es-ES_tradnl" sz="1600" i="1" dirty="0" smtClean="0"/>
              <a:t> </a:t>
            </a:r>
            <a:r>
              <a:rPr lang="es-ES_tradnl" sz="1600" i="1" dirty="0" err="1" smtClean="0"/>
              <a:t>emission</a:t>
            </a:r>
            <a:r>
              <a:rPr lang="es-ES_tradnl" sz="1600" i="1" dirty="0" smtClean="0"/>
              <a:t> </a:t>
            </a:r>
            <a:r>
              <a:rPr lang="es-ES_tradnl" sz="1600" i="1" dirty="0" err="1" smtClean="0"/>
              <a:t>lines</a:t>
            </a:r>
            <a:r>
              <a:rPr lang="es-ES_tradnl" altLang="ja-JP" sz="1600" i="1" dirty="0" smtClean="0">
                <a:ea typeface="ＭＳ Ｐゴシック" pitchFamily="1" charset="-128"/>
              </a:rPr>
              <a:t>?)</a:t>
            </a:r>
            <a:endParaRPr lang="es-ES_tradnl" sz="1600" i="1" dirty="0"/>
          </a:p>
          <a:p>
            <a:pPr marL="174625" indent="-174625">
              <a:buFontTx/>
              <a:buChar char="•"/>
            </a:pPr>
            <a:r>
              <a:rPr lang="es-ES_tradnl" dirty="0" err="1" smtClean="0"/>
              <a:t>G</a:t>
            </a:r>
            <a:r>
              <a:rPr lang="es-ES_tradnl" dirty="0" err="1" smtClean="0"/>
              <a:t>ranulation</a:t>
            </a:r>
            <a:r>
              <a:rPr lang="es-ES_tradnl" dirty="0" smtClean="0"/>
              <a:t> in </a:t>
            </a:r>
            <a:r>
              <a:rPr lang="es-ES_tradnl" dirty="0" err="1" smtClean="0"/>
              <a:t>the</a:t>
            </a:r>
            <a:r>
              <a:rPr lang="es-ES_tradnl" dirty="0" smtClean="0"/>
              <a:t> </a:t>
            </a:r>
            <a:r>
              <a:rPr lang="es-ES_tradnl" dirty="0" err="1" smtClean="0"/>
              <a:t>surface</a:t>
            </a:r>
            <a:r>
              <a:rPr lang="es-ES_tradnl" dirty="0" smtClean="0"/>
              <a:t> </a:t>
            </a:r>
            <a:r>
              <a:rPr lang="es-ES_tradnl" dirty="0" err="1" smtClean="0"/>
              <a:t>indicates</a:t>
            </a:r>
            <a:r>
              <a:rPr lang="es-ES_tradnl" dirty="0" smtClean="0"/>
              <a:t> </a:t>
            </a:r>
            <a:r>
              <a:rPr lang="es-ES_tradnl" dirty="0" err="1" smtClean="0"/>
              <a:t>convection</a:t>
            </a:r>
            <a:r>
              <a:rPr lang="es-ES_tradnl" dirty="0" smtClean="0"/>
              <a:t> </a:t>
            </a:r>
            <a:r>
              <a:rPr lang="es-ES_tradnl" dirty="0" err="1" smtClean="0"/>
              <a:t>zones</a:t>
            </a:r>
            <a:r>
              <a:rPr lang="es-ES_tradnl" dirty="0" smtClean="0"/>
              <a:t> (</a:t>
            </a:r>
            <a:r>
              <a:rPr lang="es-ES_tradnl" dirty="0" err="1" smtClean="0"/>
              <a:t>size</a:t>
            </a:r>
            <a:r>
              <a:rPr lang="es-ES_tradnl" dirty="0" smtClean="0"/>
              <a:t> of ~1000 </a:t>
            </a:r>
            <a:r>
              <a:rPr lang="es-ES_tradnl" dirty="0"/>
              <a:t>km) . </a:t>
            </a:r>
            <a:r>
              <a:rPr lang="es-ES_tradnl" dirty="0" err="1" smtClean="0"/>
              <a:t>Convecti</a:t>
            </a:r>
            <a:r>
              <a:rPr lang="es-ES_tradnl" dirty="0" err="1">
                <a:ea typeface="ＭＳ Ｐゴシック" pitchFamily="1" charset="-128"/>
              </a:rPr>
              <a:t>o</a:t>
            </a:r>
            <a:r>
              <a:rPr lang="es-ES_tradnl" altLang="ja-JP" dirty="0" err="1" smtClean="0">
                <a:ea typeface="ＭＳ Ｐゴシック" pitchFamily="1" charset="-128"/>
              </a:rPr>
              <a:t>n</a:t>
            </a:r>
            <a:r>
              <a:rPr lang="es-ES_tradnl" altLang="ja-JP" dirty="0" smtClean="0">
                <a:ea typeface="ＭＳ Ｐゴシック" pitchFamily="1" charset="-128"/>
              </a:rPr>
              <a:t> </a:t>
            </a:r>
            <a:r>
              <a:rPr lang="es-ES_tradnl" altLang="ja-JP" dirty="0" err="1">
                <a:ea typeface="ＭＳ Ｐゴシック" pitchFamily="1" charset="-128"/>
              </a:rPr>
              <a:t>i</a:t>
            </a:r>
            <a:r>
              <a:rPr lang="es-ES_tradnl" altLang="ja-JP" dirty="0" err="1" smtClean="0">
                <a:ea typeface="ＭＳ Ｐゴシック" pitchFamily="1" charset="-128"/>
              </a:rPr>
              <a:t>s</a:t>
            </a:r>
            <a:r>
              <a:rPr lang="es-ES_tradnl" altLang="ja-JP" dirty="0" smtClean="0">
                <a:ea typeface="ＭＳ Ｐゴシック" pitchFamily="1" charset="-128"/>
              </a:rPr>
              <a:t> </a:t>
            </a:r>
            <a:r>
              <a:rPr lang="es-ES_tradnl" altLang="ja-JP" dirty="0" err="1" smtClean="0">
                <a:ea typeface="ＭＳ Ｐゴシック" pitchFamily="1" charset="-128"/>
              </a:rPr>
              <a:t>necessary</a:t>
            </a:r>
            <a:r>
              <a:rPr lang="es-ES_tradnl" altLang="ja-JP" dirty="0" smtClean="0">
                <a:ea typeface="ＭＳ Ｐゴシック" pitchFamily="1" charset="-128"/>
              </a:rPr>
              <a:t> </a:t>
            </a:r>
            <a:r>
              <a:rPr lang="es-ES_tradnl" altLang="ja-JP" dirty="0" err="1" smtClean="0">
                <a:ea typeface="ＭＳ Ｐゴシック" pitchFamily="1" charset="-128"/>
              </a:rPr>
              <a:t>because</a:t>
            </a:r>
            <a:r>
              <a:rPr lang="es-ES_tradnl" altLang="ja-JP" dirty="0" smtClean="0">
                <a:ea typeface="ＭＳ Ｐゴシック" pitchFamily="1" charset="-128"/>
              </a:rPr>
              <a:t> </a:t>
            </a:r>
            <a:r>
              <a:rPr lang="es-ES_tradnl" altLang="ja-JP" dirty="0" err="1" smtClean="0">
                <a:ea typeface="ＭＳ Ｐゴシック" pitchFamily="1" charset="-128"/>
              </a:rPr>
              <a:t>radiative</a:t>
            </a:r>
            <a:r>
              <a:rPr lang="es-ES_tradnl" altLang="ja-JP" dirty="0" smtClean="0">
                <a:ea typeface="ＭＳ Ｐゴシック" pitchFamily="1" charset="-128"/>
              </a:rPr>
              <a:t> </a:t>
            </a:r>
            <a:r>
              <a:rPr lang="es-ES_tradnl" altLang="ja-JP" dirty="0" err="1" smtClean="0">
                <a:ea typeface="ＭＳ Ｐゴシック" pitchFamily="1" charset="-128"/>
              </a:rPr>
              <a:t>transport</a:t>
            </a:r>
            <a:r>
              <a:rPr lang="es-ES_tradnl" altLang="ja-JP" dirty="0" smtClean="0">
                <a:ea typeface="ＭＳ Ｐゴシック" pitchFamily="1" charset="-128"/>
              </a:rPr>
              <a:t> </a:t>
            </a:r>
            <a:r>
              <a:rPr lang="es-ES_tradnl" altLang="ja-JP" dirty="0" err="1" smtClean="0">
                <a:ea typeface="ＭＳ Ｐゴシック" pitchFamily="1" charset="-128"/>
              </a:rPr>
              <a:t>is</a:t>
            </a:r>
            <a:r>
              <a:rPr lang="es-ES_tradnl" altLang="ja-JP" dirty="0" smtClean="0">
                <a:ea typeface="ＭＳ Ｐゴシック" pitchFamily="1" charset="-128"/>
              </a:rPr>
              <a:t> </a:t>
            </a:r>
            <a:r>
              <a:rPr lang="es-ES_tradnl" altLang="ja-JP" dirty="0" err="1" smtClean="0">
                <a:ea typeface="ＭＳ Ｐゴシック" pitchFamily="1" charset="-128"/>
              </a:rPr>
              <a:t>not</a:t>
            </a:r>
            <a:r>
              <a:rPr lang="es-ES_tradnl" altLang="ja-JP" dirty="0" smtClean="0">
                <a:ea typeface="ＭＳ Ｐゴシック" pitchFamily="1" charset="-128"/>
              </a:rPr>
              <a:t> </a:t>
            </a:r>
            <a:r>
              <a:rPr lang="es-ES_tradnl" altLang="ja-JP" dirty="0" err="1" smtClean="0">
                <a:ea typeface="ＭＳ Ｐゴシック" pitchFamily="1" charset="-128"/>
              </a:rPr>
              <a:t>enough</a:t>
            </a:r>
            <a:r>
              <a:rPr lang="es-ES_tradnl" altLang="ja-JP" dirty="0" smtClean="0">
                <a:ea typeface="ＭＳ Ｐゴシック" pitchFamily="1" charset="-128"/>
              </a:rPr>
              <a:t>.</a:t>
            </a:r>
            <a:endParaRPr lang="en-US" dirty="0"/>
          </a:p>
        </p:txBody>
      </p:sp>
      <p:sp>
        <p:nvSpPr>
          <p:cNvPr id="22533" name="4 Marcador de fecha"/>
          <p:cNvSpPr>
            <a:spLocks noGrp="1"/>
          </p:cNvSpPr>
          <p:nvPr>
            <p:ph type="dt" sz="quarter" idx="10"/>
          </p:nvPr>
        </p:nvSpPr>
        <p:spPr>
          <a:noFill/>
        </p:spPr>
        <p:txBody>
          <a:bodyPr/>
          <a:lstStyle/>
          <a:p>
            <a:fld id="{89FDE9A8-820E-48B1-9D19-CB0A9E59AFA5}" type="datetime8">
              <a:rPr lang="es-ES" smtClean="0"/>
              <a:pPr/>
              <a:t>26/01/2015 10:12</a:t>
            </a:fld>
            <a:endParaRPr lang="es-ES" smtClean="0"/>
          </a:p>
        </p:txBody>
      </p:sp>
      <p:sp>
        <p:nvSpPr>
          <p:cNvPr id="22534" name="5 Marcador de número de diapositiva"/>
          <p:cNvSpPr>
            <a:spLocks noGrp="1"/>
          </p:cNvSpPr>
          <p:nvPr>
            <p:ph type="sldNum" sz="quarter" idx="12"/>
          </p:nvPr>
        </p:nvSpPr>
        <p:spPr>
          <a:noFill/>
        </p:spPr>
        <p:txBody>
          <a:bodyPr/>
          <a:lstStyle/>
          <a:p>
            <a:fld id="{6ABF175D-7456-4964-BA83-41F39CFE3A26}" type="slidenum">
              <a:rPr lang="es-ES" smtClean="0"/>
              <a:pPr/>
              <a:t>21</a:t>
            </a:fld>
            <a:endParaRPr lang="es-ES" smtClean="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468313" y="0"/>
            <a:ext cx="8229600" cy="1143000"/>
          </a:xfrm>
        </p:spPr>
        <p:txBody>
          <a:bodyPr/>
          <a:lstStyle/>
          <a:p>
            <a:pPr algn="l"/>
            <a:r>
              <a:rPr lang="es-ES_tradnl" sz="2000" dirty="0" err="1" smtClean="0"/>
              <a:t>Granulation</a:t>
            </a:r>
            <a:r>
              <a:rPr lang="es-ES_tradnl" sz="2000" dirty="0" smtClean="0"/>
              <a:t> at </a:t>
            </a:r>
            <a:r>
              <a:rPr lang="es-ES_tradnl" sz="2000" dirty="0" err="1" smtClean="0"/>
              <a:t>the</a:t>
            </a:r>
            <a:r>
              <a:rPr lang="es-ES_tradnl" sz="2000" dirty="0"/>
              <a:t> </a:t>
            </a:r>
            <a:r>
              <a:rPr lang="es-ES_tradnl" sz="2000" dirty="0" err="1" smtClean="0"/>
              <a:t>surface</a:t>
            </a:r>
            <a:r>
              <a:rPr lang="es-ES_tradnl" sz="2000" dirty="0" smtClean="0"/>
              <a:t> of </a:t>
            </a:r>
            <a:r>
              <a:rPr lang="es-ES_tradnl" sz="2000" dirty="0" err="1" smtClean="0"/>
              <a:t>the</a:t>
            </a:r>
            <a:r>
              <a:rPr lang="es-ES_tradnl" sz="2000" dirty="0" smtClean="0"/>
              <a:t> </a:t>
            </a:r>
            <a:r>
              <a:rPr lang="es-ES_tradnl" sz="2000" dirty="0" err="1" smtClean="0"/>
              <a:t>sun</a:t>
            </a:r>
            <a:r>
              <a:rPr lang="es-ES_tradnl" sz="2000" dirty="0" err="1" smtClean="0"/>
              <a:t>,and</a:t>
            </a:r>
            <a:r>
              <a:rPr lang="es-ES_tradnl" sz="2000" dirty="0" smtClean="0"/>
              <a:t> a </a:t>
            </a:r>
            <a:r>
              <a:rPr lang="es-ES_tradnl" sz="2000" dirty="0" err="1" smtClean="0"/>
              <a:t>sunspot</a:t>
            </a:r>
            <a:endParaRPr lang="en-US" sz="2000" dirty="0" smtClean="0"/>
          </a:p>
        </p:txBody>
      </p:sp>
      <p:pic>
        <p:nvPicPr>
          <p:cNvPr id="23555" name="Picture 3" descr="1104"/>
          <p:cNvPicPr>
            <a:picLocks noGrp="1" noChangeAspect="1" noChangeArrowheads="1"/>
          </p:cNvPicPr>
          <p:nvPr>
            <p:ph idx="1"/>
          </p:nvPr>
        </p:nvPicPr>
        <p:blipFill>
          <a:blip r:embed="rId3" cstate="print"/>
          <a:srcRect/>
          <a:stretch>
            <a:fillRect/>
          </a:stretch>
        </p:blipFill>
        <p:spPr>
          <a:xfrm>
            <a:off x="0" y="1412875"/>
            <a:ext cx="7258050" cy="5445125"/>
          </a:xfrm>
          <a:noFill/>
        </p:spPr>
      </p:pic>
      <p:sp>
        <p:nvSpPr>
          <p:cNvPr id="23556" name="Text Box 4"/>
          <p:cNvSpPr txBox="1">
            <a:spLocks noChangeArrowheads="1"/>
          </p:cNvSpPr>
          <p:nvPr/>
        </p:nvSpPr>
        <p:spPr bwMode="auto">
          <a:xfrm>
            <a:off x="5899150" y="836613"/>
            <a:ext cx="3244850" cy="646331"/>
          </a:xfrm>
          <a:prstGeom prst="rect">
            <a:avLst/>
          </a:prstGeom>
          <a:noFill/>
          <a:ln w="9525">
            <a:noFill/>
            <a:miter lim="800000"/>
            <a:headEnd/>
            <a:tailEnd/>
          </a:ln>
        </p:spPr>
        <p:txBody>
          <a:bodyPr>
            <a:spAutoFit/>
          </a:bodyPr>
          <a:lstStyle/>
          <a:p>
            <a:r>
              <a:rPr lang="es-ES_tradnl" dirty="0" err="1" smtClean="0"/>
              <a:t>Typical</a:t>
            </a:r>
            <a:r>
              <a:rPr lang="es-ES_tradnl" dirty="0" smtClean="0"/>
              <a:t> </a:t>
            </a:r>
            <a:r>
              <a:rPr lang="es-ES_tradnl" dirty="0" err="1" smtClean="0"/>
              <a:t>size</a:t>
            </a:r>
            <a:r>
              <a:rPr lang="es-ES_tradnl" dirty="0" smtClean="0"/>
              <a:t> of</a:t>
            </a:r>
            <a:r>
              <a:rPr lang="es-ES_tradnl" altLang="ja-JP" dirty="0" smtClean="0">
                <a:ea typeface="ＭＳ Ｐゴシック" pitchFamily="1" charset="-128"/>
              </a:rPr>
              <a:t> </a:t>
            </a:r>
            <a:r>
              <a:rPr lang="es-ES_tradnl" altLang="ja-JP" dirty="0" err="1" smtClean="0">
                <a:ea typeface="ＭＳ Ｐゴシック" pitchFamily="1" charset="-128"/>
              </a:rPr>
              <a:t>granulation</a:t>
            </a:r>
            <a:r>
              <a:rPr lang="es-ES_tradnl" altLang="ja-JP" dirty="0">
                <a:ea typeface="ＭＳ Ｐゴシック" pitchFamily="1" charset="-128"/>
              </a:rPr>
              <a:t>: </a:t>
            </a:r>
            <a:r>
              <a:rPr lang="es-ES_tradnl" altLang="ja-JP" dirty="0" smtClean="0">
                <a:ea typeface="ＭＳ Ｐゴシック" pitchFamily="1" charset="-128"/>
              </a:rPr>
              <a:t>1000 </a:t>
            </a:r>
            <a:r>
              <a:rPr lang="es-ES_tradnl" altLang="ja-JP" dirty="0">
                <a:ea typeface="ＭＳ Ｐゴシック" pitchFamily="1" charset="-128"/>
              </a:rPr>
              <a:t>km</a:t>
            </a:r>
            <a:endParaRPr lang="es-ES_tradnl" dirty="0"/>
          </a:p>
        </p:txBody>
      </p:sp>
      <p:sp>
        <p:nvSpPr>
          <p:cNvPr id="23557" name="4 Marcador de fecha"/>
          <p:cNvSpPr>
            <a:spLocks noGrp="1"/>
          </p:cNvSpPr>
          <p:nvPr>
            <p:ph type="dt" sz="quarter" idx="10"/>
          </p:nvPr>
        </p:nvSpPr>
        <p:spPr>
          <a:noFill/>
        </p:spPr>
        <p:txBody>
          <a:bodyPr/>
          <a:lstStyle/>
          <a:p>
            <a:fld id="{BABAC9B9-6B4B-4FB5-BCF7-FD1D27E98B2B}" type="datetime8">
              <a:rPr lang="es-ES" smtClean="0"/>
              <a:pPr/>
              <a:t>26/01/2015 10:12</a:t>
            </a:fld>
            <a:endParaRPr lang="es-ES" smtClean="0"/>
          </a:p>
        </p:txBody>
      </p:sp>
      <p:sp>
        <p:nvSpPr>
          <p:cNvPr id="23558" name="5 Marcador de número de diapositiva"/>
          <p:cNvSpPr>
            <a:spLocks noGrp="1"/>
          </p:cNvSpPr>
          <p:nvPr>
            <p:ph type="sldNum" sz="quarter" idx="12"/>
          </p:nvPr>
        </p:nvSpPr>
        <p:spPr>
          <a:noFill/>
        </p:spPr>
        <p:txBody>
          <a:bodyPr/>
          <a:lstStyle/>
          <a:p>
            <a:fld id="{89F5A02C-FEAB-4C16-966A-61C2249FC282}" type="slidenum">
              <a:rPr lang="es-ES" smtClean="0"/>
              <a:pPr/>
              <a:t>22</a:t>
            </a:fld>
            <a:endParaRPr lang="es-ES" smtClean="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1026"/>
          <p:cNvSpPr>
            <a:spLocks noGrp="1" noChangeArrowheads="1"/>
          </p:cNvSpPr>
          <p:nvPr>
            <p:ph type="title"/>
          </p:nvPr>
        </p:nvSpPr>
        <p:spPr>
          <a:xfrm>
            <a:off x="457200" y="274638"/>
            <a:ext cx="8229600" cy="715962"/>
          </a:xfrm>
        </p:spPr>
        <p:txBody>
          <a:bodyPr/>
          <a:lstStyle/>
          <a:p>
            <a:r>
              <a:rPr lang="es-ES_tradnl" dirty="0" err="1" smtClean="0"/>
              <a:t>Limb</a:t>
            </a:r>
            <a:r>
              <a:rPr lang="es-ES_tradnl" dirty="0" smtClean="0"/>
              <a:t> </a:t>
            </a:r>
            <a:r>
              <a:rPr lang="es-ES_tradnl" dirty="0" err="1" smtClean="0"/>
              <a:t>darkening</a:t>
            </a:r>
            <a:endParaRPr lang="es-ES_tradnl" dirty="0" smtClean="0"/>
          </a:p>
        </p:txBody>
      </p:sp>
      <p:pic>
        <p:nvPicPr>
          <p:cNvPr id="24579" name="Picture 1028" descr="a"/>
          <p:cNvPicPr>
            <a:picLocks noGrp="1" noChangeAspect="1" noChangeArrowheads="1"/>
          </p:cNvPicPr>
          <p:nvPr>
            <p:ph idx="1"/>
          </p:nvPr>
        </p:nvPicPr>
        <p:blipFill>
          <a:blip r:embed="rId2" cstate="print"/>
          <a:srcRect/>
          <a:stretch>
            <a:fillRect/>
          </a:stretch>
        </p:blipFill>
        <p:spPr>
          <a:xfrm>
            <a:off x="381000" y="1066800"/>
            <a:ext cx="4953000" cy="4953000"/>
          </a:xfrm>
        </p:spPr>
      </p:pic>
      <p:sp>
        <p:nvSpPr>
          <p:cNvPr id="24580" name="Text Box 1029"/>
          <p:cNvSpPr txBox="1">
            <a:spLocks noChangeArrowheads="1"/>
          </p:cNvSpPr>
          <p:nvPr/>
        </p:nvSpPr>
        <p:spPr bwMode="auto">
          <a:xfrm>
            <a:off x="3260725" y="6291263"/>
            <a:ext cx="2903359" cy="369332"/>
          </a:xfrm>
          <a:prstGeom prst="rect">
            <a:avLst/>
          </a:prstGeom>
          <a:noFill/>
          <a:ln w="9525">
            <a:noFill/>
            <a:miter lim="800000"/>
            <a:headEnd/>
            <a:tailEnd/>
          </a:ln>
        </p:spPr>
        <p:txBody>
          <a:bodyPr wrap="none">
            <a:spAutoFit/>
          </a:bodyPr>
          <a:lstStyle/>
          <a:p>
            <a:r>
              <a:rPr lang="es-ES_tradnl" dirty="0" err="1" smtClean="0"/>
              <a:t>Sun</a:t>
            </a:r>
            <a:r>
              <a:rPr lang="es-ES_tradnl" dirty="0" smtClean="0"/>
              <a:t> at visible </a:t>
            </a:r>
            <a:r>
              <a:rPr lang="es-ES_tradnl" dirty="0" err="1" smtClean="0"/>
              <a:t>wavelengths</a:t>
            </a:r>
            <a:endParaRPr lang="es-ES_tradnl" dirty="0"/>
          </a:p>
        </p:txBody>
      </p:sp>
      <p:sp>
        <p:nvSpPr>
          <p:cNvPr id="24581" name="Text Box 1030"/>
          <p:cNvSpPr txBox="1">
            <a:spLocks noChangeArrowheads="1"/>
          </p:cNvSpPr>
          <p:nvPr/>
        </p:nvSpPr>
        <p:spPr bwMode="auto">
          <a:xfrm>
            <a:off x="5486400" y="2209800"/>
            <a:ext cx="3505200" cy="1200329"/>
          </a:xfrm>
          <a:prstGeom prst="rect">
            <a:avLst/>
          </a:prstGeom>
          <a:noFill/>
          <a:ln w="9525">
            <a:noFill/>
            <a:miter lim="800000"/>
            <a:headEnd/>
            <a:tailEnd/>
          </a:ln>
        </p:spPr>
        <p:txBody>
          <a:bodyPr>
            <a:spAutoFit/>
          </a:bodyPr>
          <a:lstStyle/>
          <a:p>
            <a:r>
              <a:rPr lang="es-ES_tradnl" dirty="0" smtClean="0"/>
              <a:t>Cause:</a:t>
            </a:r>
            <a:endParaRPr lang="es-ES_tradnl" dirty="0"/>
          </a:p>
          <a:p>
            <a:r>
              <a:rPr lang="es-ES_tradnl" dirty="0" err="1" smtClean="0">
                <a:sym typeface="Symbol" pitchFamily="18" charset="2"/>
              </a:rPr>
              <a:t>L</a:t>
            </a:r>
            <a:r>
              <a:rPr lang="es-ES_tradnl" dirty="0" err="1" smtClean="0">
                <a:sym typeface="Symbol" pitchFamily="18" charset="2"/>
              </a:rPr>
              <a:t>imbs</a:t>
            </a:r>
            <a:r>
              <a:rPr lang="es-ES_tradnl" dirty="0" smtClean="0">
                <a:sym typeface="Symbol" pitchFamily="18" charset="2"/>
              </a:rPr>
              <a:t> are </a:t>
            </a:r>
            <a:r>
              <a:rPr lang="es-ES_tradnl" dirty="0" err="1" smtClean="0">
                <a:sym typeface="Symbol" pitchFamily="18" charset="2"/>
              </a:rPr>
              <a:t>darker</a:t>
            </a:r>
            <a:r>
              <a:rPr lang="es-ES_tradnl" dirty="0" smtClean="0">
                <a:sym typeface="Symbol" pitchFamily="18" charset="2"/>
              </a:rPr>
              <a:t> (and </a:t>
            </a:r>
            <a:r>
              <a:rPr lang="es-ES_tradnl" dirty="0" err="1" smtClean="0">
                <a:sym typeface="Symbol" pitchFamily="18" charset="2"/>
              </a:rPr>
              <a:t>redder</a:t>
            </a:r>
            <a:r>
              <a:rPr lang="es-ES_tradnl" dirty="0" smtClean="0">
                <a:sym typeface="Symbol" pitchFamily="18" charset="2"/>
              </a:rPr>
              <a:t>) </a:t>
            </a:r>
            <a:r>
              <a:rPr lang="es-ES_tradnl" dirty="0" err="1" smtClean="0">
                <a:sym typeface="Symbol" pitchFamily="18" charset="2"/>
              </a:rPr>
              <a:t>because</a:t>
            </a:r>
            <a:r>
              <a:rPr lang="es-ES_tradnl" dirty="0" smtClean="0">
                <a:sym typeface="Symbol" pitchFamily="18" charset="2"/>
              </a:rPr>
              <a:t> </a:t>
            </a:r>
            <a:r>
              <a:rPr lang="es-ES_tradnl" dirty="0" err="1" smtClean="0">
                <a:sym typeface="Symbol" pitchFamily="18" charset="2"/>
              </a:rPr>
              <a:t>we</a:t>
            </a:r>
            <a:r>
              <a:rPr lang="es-ES_tradnl" dirty="0" smtClean="0">
                <a:sym typeface="Symbol" pitchFamily="18" charset="2"/>
              </a:rPr>
              <a:t> </a:t>
            </a:r>
            <a:r>
              <a:rPr lang="es-ES_tradnl" dirty="0" err="1" smtClean="0">
                <a:sym typeface="Symbol" pitchFamily="18" charset="2"/>
              </a:rPr>
              <a:t>only</a:t>
            </a:r>
            <a:r>
              <a:rPr lang="es-ES_tradnl" dirty="0" smtClean="0">
                <a:sym typeface="Symbol" pitchFamily="18" charset="2"/>
              </a:rPr>
              <a:t> </a:t>
            </a:r>
            <a:r>
              <a:rPr lang="es-ES_tradnl" dirty="0" err="1" smtClean="0">
                <a:sym typeface="Symbol" pitchFamily="18" charset="2"/>
              </a:rPr>
              <a:t>see</a:t>
            </a:r>
            <a:r>
              <a:rPr lang="es-ES_tradnl" dirty="0" smtClean="0">
                <a:sym typeface="Symbol" pitchFamily="18" charset="2"/>
              </a:rPr>
              <a:t> </a:t>
            </a:r>
            <a:r>
              <a:rPr lang="es-ES_tradnl" dirty="0" err="1" smtClean="0">
                <a:sym typeface="Symbol" pitchFamily="18" charset="2"/>
              </a:rPr>
              <a:t>an</a:t>
            </a:r>
            <a:r>
              <a:rPr lang="es-ES_tradnl" dirty="0" smtClean="0">
                <a:sym typeface="Symbol" pitchFamily="18" charset="2"/>
              </a:rPr>
              <a:t> </a:t>
            </a:r>
            <a:r>
              <a:rPr lang="es-ES_tradnl" dirty="0" err="1" smtClean="0">
                <a:sym typeface="Symbol" pitchFamily="18" charset="2"/>
              </a:rPr>
              <a:t>upper</a:t>
            </a:r>
            <a:r>
              <a:rPr lang="es-ES_tradnl" dirty="0" smtClean="0">
                <a:sym typeface="Symbol" pitchFamily="18" charset="2"/>
              </a:rPr>
              <a:t> (</a:t>
            </a:r>
            <a:r>
              <a:rPr lang="es-ES_tradnl" dirty="0" err="1" smtClean="0">
                <a:sym typeface="Symbol" pitchFamily="18" charset="2"/>
              </a:rPr>
              <a:t>colder</a:t>
            </a:r>
            <a:r>
              <a:rPr lang="es-ES_tradnl" dirty="0" smtClean="0">
                <a:sym typeface="Symbol" pitchFamily="18" charset="2"/>
              </a:rPr>
              <a:t>) </a:t>
            </a:r>
            <a:r>
              <a:rPr lang="es-ES_tradnl" dirty="0" err="1" smtClean="0">
                <a:sym typeface="Symbol" pitchFamily="18" charset="2"/>
              </a:rPr>
              <a:t>shell</a:t>
            </a:r>
            <a:endParaRPr lang="es-ES_tradnl" dirty="0">
              <a:ea typeface="ＭＳ Ｐゴシック" pitchFamily="1" charset="-128"/>
              <a:sym typeface="Symbol" pitchFamily="18" charset="2"/>
            </a:endParaRPr>
          </a:p>
        </p:txBody>
      </p:sp>
      <p:sp>
        <p:nvSpPr>
          <p:cNvPr id="24582" name="5 Marcador de fecha"/>
          <p:cNvSpPr>
            <a:spLocks noGrp="1"/>
          </p:cNvSpPr>
          <p:nvPr>
            <p:ph type="dt" sz="quarter" idx="10"/>
          </p:nvPr>
        </p:nvSpPr>
        <p:spPr>
          <a:noFill/>
        </p:spPr>
        <p:txBody>
          <a:bodyPr/>
          <a:lstStyle/>
          <a:p>
            <a:fld id="{F0A9AD1A-AE12-43ED-B42B-6AD9517389C5}" type="datetime8">
              <a:rPr lang="es-ES" smtClean="0"/>
              <a:pPr/>
              <a:t>26/01/2015 10:12</a:t>
            </a:fld>
            <a:endParaRPr lang="es-ES" smtClean="0"/>
          </a:p>
        </p:txBody>
      </p:sp>
      <p:sp>
        <p:nvSpPr>
          <p:cNvPr id="24583" name="6 Marcador de número de diapositiva"/>
          <p:cNvSpPr>
            <a:spLocks noGrp="1"/>
          </p:cNvSpPr>
          <p:nvPr>
            <p:ph type="sldNum" sz="quarter" idx="12"/>
          </p:nvPr>
        </p:nvSpPr>
        <p:spPr>
          <a:noFill/>
        </p:spPr>
        <p:txBody>
          <a:bodyPr/>
          <a:lstStyle/>
          <a:p>
            <a:fld id="{A8B4685B-E82B-49F3-8AA3-0D07B0080B61}" type="slidenum">
              <a:rPr lang="es-ES" smtClean="0"/>
              <a:pPr/>
              <a:t>23</a:t>
            </a:fld>
            <a:endParaRPr lang="es-ES" smtClean="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457200" y="274638"/>
            <a:ext cx="3106738" cy="1143000"/>
          </a:xfrm>
        </p:spPr>
        <p:txBody>
          <a:bodyPr/>
          <a:lstStyle/>
          <a:p>
            <a:r>
              <a:rPr lang="es-ES_tradnl" sz="3200" dirty="0" err="1" smtClean="0"/>
              <a:t>Sun’s</a:t>
            </a:r>
            <a:r>
              <a:rPr lang="es-ES_tradnl" sz="3200" dirty="0" smtClean="0"/>
              <a:t> </a:t>
            </a:r>
            <a:r>
              <a:rPr lang="es-ES_tradnl" sz="3200" dirty="0" err="1" smtClean="0"/>
              <a:t>Atmosphere</a:t>
            </a:r>
            <a:endParaRPr lang="en-US" sz="3200" dirty="0" smtClean="0"/>
          </a:p>
        </p:txBody>
      </p:sp>
      <p:pic>
        <p:nvPicPr>
          <p:cNvPr id="25603" name="Picture 3" descr="1101"/>
          <p:cNvPicPr>
            <a:picLocks noGrp="1" noChangeAspect="1" noChangeArrowheads="1"/>
          </p:cNvPicPr>
          <p:nvPr>
            <p:ph idx="1"/>
          </p:nvPr>
        </p:nvPicPr>
        <p:blipFill>
          <a:blip r:embed="rId2" cstate="print"/>
          <a:srcRect/>
          <a:stretch>
            <a:fillRect/>
          </a:stretch>
        </p:blipFill>
        <p:spPr>
          <a:xfrm>
            <a:off x="3635375" y="0"/>
            <a:ext cx="5508625" cy="4132263"/>
          </a:xfrm>
          <a:noFill/>
        </p:spPr>
      </p:pic>
      <p:sp>
        <p:nvSpPr>
          <p:cNvPr id="25604" name="Text Box 4"/>
          <p:cNvSpPr txBox="1">
            <a:spLocks noChangeArrowheads="1"/>
          </p:cNvSpPr>
          <p:nvPr/>
        </p:nvSpPr>
        <p:spPr bwMode="auto">
          <a:xfrm>
            <a:off x="304800" y="3886200"/>
            <a:ext cx="8462963" cy="2000548"/>
          </a:xfrm>
          <a:prstGeom prst="rect">
            <a:avLst/>
          </a:prstGeom>
          <a:noFill/>
          <a:ln w="9525">
            <a:noFill/>
            <a:miter lim="800000"/>
            <a:headEnd/>
            <a:tailEnd/>
          </a:ln>
        </p:spPr>
        <p:txBody>
          <a:bodyPr>
            <a:spAutoFit/>
          </a:bodyPr>
          <a:lstStyle/>
          <a:p>
            <a:pPr marL="174625" indent="-174625"/>
            <a:r>
              <a:rPr lang="es-ES_tradnl" sz="2400" b="1" dirty="0" err="1" smtClean="0"/>
              <a:t>Cromosphere</a:t>
            </a:r>
            <a:r>
              <a:rPr lang="es-ES_tradnl" sz="2400" b="1" dirty="0" smtClean="0"/>
              <a:t>:</a:t>
            </a:r>
            <a:endParaRPr lang="es-ES_tradnl" sz="2400" b="1" dirty="0"/>
          </a:p>
          <a:p>
            <a:pPr marL="174625" indent="-174625">
              <a:buFontTx/>
              <a:buChar char="•"/>
            </a:pPr>
            <a:r>
              <a:rPr lang="es-ES_tradnl" sz="2000" dirty="0" err="1" smtClean="0"/>
              <a:t>Above</a:t>
            </a:r>
            <a:r>
              <a:rPr lang="es-ES_tradnl" sz="2000" dirty="0" smtClean="0"/>
              <a:t> </a:t>
            </a:r>
            <a:r>
              <a:rPr lang="es-ES_tradnl" sz="2000" dirty="0" err="1" smtClean="0"/>
              <a:t>the</a:t>
            </a:r>
            <a:r>
              <a:rPr lang="es-ES_tradnl" sz="2000" dirty="0" smtClean="0"/>
              <a:t> </a:t>
            </a:r>
            <a:r>
              <a:rPr lang="es-ES_tradnl" sz="2000" dirty="0" err="1" smtClean="0"/>
              <a:t>photosphere</a:t>
            </a:r>
            <a:r>
              <a:rPr lang="es-ES_tradnl" sz="2000" dirty="0" smtClean="0"/>
              <a:t>, </a:t>
            </a:r>
            <a:r>
              <a:rPr lang="es-ES_tradnl" sz="2000" dirty="0" err="1" smtClean="0"/>
              <a:t>some</a:t>
            </a:r>
            <a:r>
              <a:rPr lang="es-ES_tradnl" sz="2000" dirty="0" smtClean="0"/>
              <a:t> 500 </a:t>
            </a:r>
            <a:r>
              <a:rPr lang="es-ES_tradnl" sz="2000" dirty="0"/>
              <a:t>- 2000 </a:t>
            </a:r>
            <a:r>
              <a:rPr lang="es-ES_tradnl" sz="2000" dirty="0" smtClean="0"/>
              <a:t>km </a:t>
            </a:r>
            <a:r>
              <a:rPr lang="es-ES_tradnl" sz="2000" dirty="0" err="1" smtClean="0"/>
              <a:t>thick</a:t>
            </a:r>
            <a:endParaRPr lang="es-ES_tradnl" sz="2000" dirty="0"/>
          </a:p>
          <a:p>
            <a:pPr marL="174625" indent="-174625">
              <a:buFontTx/>
              <a:buChar char="•"/>
            </a:pPr>
            <a:r>
              <a:rPr lang="es-ES_tradnl" sz="2000" dirty="0" err="1" smtClean="0"/>
              <a:t>Temperature</a:t>
            </a:r>
            <a:r>
              <a:rPr lang="es-ES_tradnl" sz="2000" dirty="0" smtClean="0"/>
              <a:t> of 4500 </a:t>
            </a:r>
            <a:r>
              <a:rPr lang="es-ES_tradnl" sz="2000" dirty="0" smtClean="0"/>
              <a:t>to</a:t>
            </a:r>
            <a:r>
              <a:rPr lang="es-ES_tradnl" sz="2000" dirty="0" smtClean="0"/>
              <a:t> </a:t>
            </a:r>
            <a:r>
              <a:rPr lang="es-ES_tradnl" sz="2000" dirty="0"/>
              <a:t>7000 K</a:t>
            </a:r>
          </a:p>
          <a:p>
            <a:pPr marL="174625" indent="-174625">
              <a:buFontTx/>
              <a:buChar char="•"/>
            </a:pPr>
            <a:r>
              <a:rPr lang="es-ES_tradnl" sz="2000" dirty="0" err="1" smtClean="0"/>
              <a:t>Cannot</a:t>
            </a:r>
            <a:r>
              <a:rPr lang="es-ES_tradnl" sz="2000" dirty="0" smtClean="0"/>
              <a:t> </a:t>
            </a:r>
            <a:r>
              <a:rPr lang="es-ES_tradnl" sz="2000" dirty="0" err="1" smtClean="0"/>
              <a:t>see</a:t>
            </a:r>
            <a:r>
              <a:rPr lang="es-ES_tradnl" sz="2000" dirty="0" smtClean="0"/>
              <a:t> </a:t>
            </a:r>
            <a:r>
              <a:rPr lang="es-ES_tradnl" sz="2000" dirty="0" err="1" smtClean="0"/>
              <a:t>its</a:t>
            </a:r>
            <a:r>
              <a:rPr lang="es-ES_tradnl" sz="2000" dirty="0" smtClean="0"/>
              <a:t> continuum </a:t>
            </a:r>
            <a:r>
              <a:rPr lang="es-ES_tradnl" sz="2000" dirty="0" err="1" smtClean="0"/>
              <a:t>emissi</a:t>
            </a:r>
            <a:r>
              <a:rPr lang="es-ES_tradnl" sz="2000" dirty="0" err="1" smtClean="0">
                <a:ea typeface="ＭＳ Ｐゴシック" pitchFamily="1" charset="-128"/>
              </a:rPr>
              <a:t>o</a:t>
            </a:r>
            <a:r>
              <a:rPr lang="es-ES_tradnl" altLang="ja-JP" sz="2000" dirty="0" err="1" smtClean="0">
                <a:ea typeface="ＭＳ Ｐゴシック" pitchFamily="1" charset="-128"/>
              </a:rPr>
              <a:t>n</a:t>
            </a:r>
            <a:r>
              <a:rPr lang="es-ES_tradnl" altLang="ja-JP" sz="2000" dirty="0" smtClean="0">
                <a:ea typeface="ＭＳ Ｐゴシック" pitchFamily="1" charset="-128"/>
              </a:rPr>
              <a:t> </a:t>
            </a:r>
            <a:r>
              <a:rPr lang="es-ES_tradnl" altLang="ja-JP" sz="2000" dirty="0" err="1" smtClean="0">
                <a:ea typeface="ＭＳ Ｐゴシック" pitchFamily="1" charset="-128"/>
              </a:rPr>
              <a:t>because</a:t>
            </a:r>
            <a:r>
              <a:rPr lang="es-ES_tradnl" altLang="ja-JP" sz="2000" dirty="0" smtClean="0">
                <a:ea typeface="ＭＳ Ｐゴシック" pitchFamily="1" charset="-128"/>
              </a:rPr>
              <a:t> </a:t>
            </a:r>
            <a:r>
              <a:rPr lang="es-ES_tradnl" altLang="ja-JP" sz="2000" dirty="0" err="1" smtClean="0">
                <a:ea typeface="ＭＳ Ｐゴシック" pitchFamily="1" charset="-128"/>
              </a:rPr>
              <a:t>it</a:t>
            </a:r>
            <a:r>
              <a:rPr lang="es-ES_tradnl" altLang="ja-JP" sz="2000" dirty="0" smtClean="0">
                <a:ea typeface="ＭＳ Ｐゴシック" pitchFamily="1" charset="-128"/>
              </a:rPr>
              <a:t> </a:t>
            </a:r>
            <a:r>
              <a:rPr lang="es-ES_tradnl" altLang="ja-JP" sz="2000" dirty="0" err="1" smtClean="0">
                <a:ea typeface="ＭＳ Ｐゴシック" pitchFamily="1" charset="-128"/>
              </a:rPr>
              <a:t>is</a:t>
            </a:r>
            <a:r>
              <a:rPr lang="es-ES_tradnl" altLang="ja-JP" sz="2000" dirty="0" smtClean="0">
                <a:ea typeface="ＭＳ Ｐゴシック" pitchFamily="1" charset="-128"/>
              </a:rPr>
              <a:t> </a:t>
            </a:r>
            <a:r>
              <a:rPr lang="es-ES_tradnl" altLang="ja-JP" sz="2000" dirty="0" err="1" smtClean="0">
                <a:ea typeface="ＭＳ Ｐゴシック" pitchFamily="1" charset="-128"/>
              </a:rPr>
              <a:t>much</a:t>
            </a:r>
            <a:r>
              <a:rPr lang="es-ES_tradnl" altLang="ja-JP" sz="2000" dirty="0" smtClean="0">
                <a:ea typeface="ＭＳ Ｐゴシック" pitchFamily="1" charset="-128"/>
              </a:rPr>
              <a:t> </a:t>
            </a:r>
            <a:r>
              <a:rPr lang="es-ES_tradnl" altLang="ja-JP" sz="2000" dirty="0" err="1" smtClean="0">
                <a:ea typeface="ＭＳ Ｐゴシック" pitchFamily="1" charset="-128"/>
              </a:rPr>
              <a:t>dimmer</a:t>
            </a:r>
            <a:r>
              <a:rPr lang="es-ES_tradnl" altLang="ja-JP" sz="2000" dirty="0" smtClean="0">
                <a:ea typeface="ＭＳ Ｐゴシック" pitchFamily="1" charset="-128"/>
              </a:rPr>
              <a:t> </a:t>
            </a:r>
            <a:r>
              <a:rPr lang="es-ES_tradnl" altLang="ja-JP" sz="2000" dirty="0" err="1" smtClean="0">
                <a:ea typeface="ＭＳ Ｐゴシック" pitchFamily="1" charset="-128"/>
              </a:rPr>
              <a:t>than</a:t>
            </a:r>
            <a:r>
              <a:rPr lang="es-ES_tradnl" altLang="ja-JP" sz="2000" dirty="0" smtClean="0">
                <a:ea typeface="ＭＳ Ｐゴシック" pitchFamily="1" charset="-128"/>
              </a:rPr>
              <a:t> </a:t>
            </a:r>
            <a:r>
              <a:rPr lang="es-ES_tradnl" altLang="ja-JP" sz="2000" dirty="0" err="1" smtClean="0">
                <a:ea typeface="ＭＳ Ｐゴシック" pitchFamily="1" charset="-128"/>
              </a:rPr>
              <a:t>photosphere</a:t>
            </a:r>
            <a:r>
              <a:rPr lang="es-ES_tradnl" altLang="ja-JP" sz="2000" dirty="0" smtClean="0">
                <a:ea typeface="ＭＳ Ｐゴシック" pitchFamily="1" charset="-128"/>
              </a:rPr>
              <a:t> in </a:t>
            </a:r>
            <a:r>
              <a:rPr lang="es-ES_tradnl" altLang="ja-JP" sz="2000" dirty="0" err="1" smtClean="0">
                <a:ea typeface="ＭＳ Ｐゴシック" pitchFamily="1" charset="-128"/>
              </a:rPr>
              <a:t>the</a:t>
            </a:r>
            <a:r>
              <a:rPr lang="es-ES_tradnl" altLang="ja-JP" sz="2000" dirty="0" smtClean="0">
                <a:ea typeface="ＭＳ Ｐゴシック" pitchFamily="1" charset="-128"/>
              </a:rPr>
              <a:t> </a:t>
            </a:r>
            <a:r>
              <a:rPr lang="es-ES_tradnl" altLang="ja-JP" sz="2000" dirty="0" err="1" smtClean="0">
                <a:ea typeface="ＭＳ Ｐゴシック" pitchFamily="1" charset="-128"/>
              </a:rPr>
              <a:t>background</a:t>
            </a:r>
            <a:r>
              <a:rPr lang="es-ES_tradnl" altLang="ja-JP" sz="2000" dirty="0" smtClean="0">
                <a:ea typeface="ＭＳ Ｐゴシック" pitchFamily="1" charset="-128"/>
              </a:rPr>
              <a:t> (</a:t>
            </a:r>
            <a:r>
              <a:rPr lang="es-ES_tradnl" altLang="ja-JP" sz="2000" dirty="0" err="1" smtClean="0">
                <a:ea typeface="ＭＳ Ｐゴシック" pitchFamily="1" charset="-128"/>
              </a:rPr>
              <a:t>it</a:t>
            </a:r>
            <a:r>
              <a:rPr lang="es-ES_tradnl" altLang="ja-JP" sz="2000" dirty="0" smtClean="0">
                <a:ea typeface="ＭＳ Ｐゴシック" pitchFamily="1" charset="-128"/>
              </a:rPr>
              <a:t> </a:t>
            </a:r>
            <a:r>
              <a:rPr lang="es-ES_tradnl" altLang="ja-JP" sz="2000" dirty="0" err="1" smtClean="0">
                <a:ea typeface="ＭＳ Ｐゴシック" pitchFamily="1" charset="-128"/>
              </a:rPr>
              <a:t>is</a:t>
            </a:r>
            <a:r>
              <a:rPr lang="es-ES_tradnl" altLang="ja-JP" sz="2000" dirty="0" smtClean="0">
                <a:ea typeface="ＭＳ Ｐゴシック" pitchFamily="1" charset="-128"/>
              </a:rPr>
              <a:t> </a:t>
            </a:r>
            <a:r>
              <a:rPr lang="es-ES_tradnl" altLang="ja-JP" sz="2000" dirty="0" err="1" smtClean="0">
                <a:ea typeface="ＭＳ Ｐゴシック" pitchFamily="1" charset="-128"/>
              </a:rPr>
              <a:t>much</a:t>
            </a:r>
            <a:r>
              <a:rPr lang="es-ES_tradnl" altLang="ja-JP" sz="2000" dirty="0" smtClean="0">
                <a:ea typeface="ＭＳ Ｐゴシック" pitchFamily="1" charset="-128"/>
              </a:rPr>
              <a:t> </a:t>
            </a:r>
            <a:r>
              <a:rPr lang="es-ES_tradnl" altLang="ja-JP" sz="2000" dirty="0" err="1" smtClean="0">
                <a:ea typeface="ＭＳ Ｐゴシック" pitchFamily="1" charset="-128"/>
              </a:rPr>
              <a:t>lower</a:t>
            </a:r>
            <a:r>
              <a:rPr lang="es-ES_tradnl" altLang="ja-JP" sz="2000" dirty="0" smtClean="0">
                <a:ea typeface="ＭＳ Ｐゴシック" pitchFamily="1" charset="-128"/>
              </a:rPr>
              <a:t> </a:t>
            </a:r>
            <a:r>
              <a:rPr lang="es-ES_tradnl" altLang="ja-JP" sz="2000" dirty="0" err="1" smtClean="0">
                <a:ea typeface="ＭＳ Ｐゴシック" pitchFamily="1" charset="-128"/>
              </a:rPr>
              <a:t>density</a:t>
            </a:r>
            <a:r>
              <a:rPr lang="es-ES_tradnl" altLang="ja-JP" sz="2000" dirty="0" smtClean="0">
                <a:ea typeface="ＭＳ Ｐゴシック" pitchFamily="1" charset="-128"/>
              </a:rPr>
              <a:t>)</a:t>
            </a:r>
            <a:r>
              <a:rPr lang="es-ES_tradnl" sz="2000" dirty="0" smtClean="0"/>
              <a:t>. </a:t>
            </a:r>
            <a:endParaRPr lang="es-ES_tradnl" sz="2000" dirty="0"/>
          </a:p>
          <a:p>
            <a:pPr marL="174625" indent="-174625">
              <a:buFontTx/>
              <a:buChar char="•"/>
            </a:pPr>
            <a:r>
              <a:rPr lang="es-ES_tradnl" sz="2000" dirty="0" smtClean="0"/>
              <a:t>Produce</a:t>
            </a:r>
            <a:r>
              <a:rPr lang="es-ES_tradnl" sz="2000" dirty="0" smtClean="0"/>
              <a:t>s </a:t>
            </a:r>
            <a:r>
              <a:rPr lang="es-ES_tradnl" sz="2000" dirty="0" err="1" smtClean="0"/>
              <a:t>emission</a:t>
            </a:r>
            <a:r>
              <a:rPr lang="es-ES_tradnl" sz="2000" dirty="0" smtClean="0"/>
              <a:t> </a:t>
            </a:r>
            <a:r>
              <a:rPr lang="es-ES_tradnl" sz="2000" dirty="0" err="1" smtClean="0"/>
              <a:t>lines</a:t>
            </a:r>
            <a:r>
              <a:rPr lang="es-ES_tradnl" sz="2000" dirty="0" smtClean="0"/>
              <a:t> (H</a:t>
            </a:r>
            <a:r>
              <a:rPr lang="es-ES_tradnl" sz="2000" dirty="0"/>
              <a:t>, He </a:t>
            </a:r>
            <a:r>
              <a:rPr lang="es-ES_tradnl" sz="2000" dirty="0" smtClean="0"/>
              <a:t>and </a:t>
            </a:r>
            <a:r>
              <a:rPr lang="es-ES_tradnl" sz="2000" dirty="0" err="1" smtClean="0"/>
              <a:t>metals</a:t>
            </a:r>
            <a:r>
              <a:rPr lang="es-ES_tradnl" sz="2000" dirty="0"/>
              <a:t>). </a:t>
            </a:r>
            <a:r>
              <a:rPr lang="es-ES_tradnl" sz="2000" dirty="0" err="1" smtClean="0"/>
              <a:t>Strongest</a:t>
            </a:r>
            <a:r>
              <a:rPr lang="es-ES_tradnl" sz="2000" dirty="0" smtClean="0"/>
              <a:t> line </a:t>
            </a:r>
            <a:r>
              <a:rPr lang="es-ES_tradnl" sz="2000" dirty="0" err="1" smtClean="0"/>
              <a:t>is</a:t>
            </a:r>
            <a:r>
              <a:rPr lang="es-ES_tradnl" sz="2000" dirty="0" smtClean="0"/>
              <a:t> </a:t>
            </a:r>
            <a:r>
              <a:rPr lang="es-ES_tradnl" sz="2000" dirty="0"/>
              <a:t>H</a:t>
            </a:r>
            <a:r>
              <a:rPr lang="el-GR" sz="2000" dirty="0">
                <a:cs typeface="Arial" charset="0"/>
              </a:rPr>
              <a:t>α</a:t>
            </a:r>
            <a:r>
              <a:rPr lang="es-ES_tradnl" sz="2000" dirty="0">
                <a:cs typeface="Arial" charset="0"/>
              </a:rPr>
              <a:t>. </a:t>
            </a:r>
            <a:endParaRPr lang="el-GR" sz="2000" dirty="0">
              <a:cs typeface="Arial" charset="0"/>
            </a:endParaRPr>
          </a:p>
        </p:txBody>
      </p:sp>
      <p:sp>
        <p:nvSpPr>
          <p:cNvPr id="25605" name="4 Marcador de fecha"/>
          <p:cNvSpPr>
            <a:spLocks noGrp="1"/>
          </p:cNvSpPr>
          <p:nvPr>
            <p:ph type="dt" sz="quarter" idx="10"/>
          </p:nvPr>
        </p:nvSpPr>
        <p:spPr>
          <a:noFill/>
        </p:spPr>
        <p:txBody>
          <a:bodyPr/>
          <a:lstStyle/>
          <a:p>
            <a:fld id="{1EF7E435-B2D2-423C-957B-964E8C0B8A7D}" type="datetime8">
              <a:rPr lang="es-ES" smtClean="0"/>
              <a:pPr/>
              <a:t>26/01/2015 10:12</a:t>
            </a:fld>
            <a:endParaRPr lang="es-ES" smtClean="0"/>
          </a:p>
        </p:txBody>
      </p:sp>
      <p:sp>
        <p:nvSpPr>
          <p:cNvPr id="25606" name="5 Marcador de número de diapositiva"/>
          <p:cNvSpPr>
            <a:spLocks noGrp="1"/>
          </p:cNvSpPr>
          <p:nvPr>
            <p:ph type="sldNum" sz="quarter" idx="12"/>
          </p:nvPr>
        </p:nvSpPr>
        <p:spPr>
          <a:noFill/>
        </p:spPr>
        <p:txBody>
          <a:bodyPr/>
          <a:lstStyle/>
          <a:p>
            <a:fld id="{EF0C5F75-16F6-4C55-A493-AF70934E44B2}" type="slidenum">
              <a:rPr lang="es-ES" smtClean="0"/>
              <a:pPr/>
              <a:t>24</a:t>
            </a:fld>
            <a:endParaRPr lang="es-ES" smtClean="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1028" descr="1105"/>
          <p:cNvPicPr>
            <a:picLocks noChangeAspect="1" noChangeArrowheads="1"/>
          </p:cNvPicPr>
          <p:nvPr/>
        </p:nvPicPr>
        <p:blipFill>
          <a:blip r:embed="rId3" cstate="print"/>
          <a:srcRect/>
          <a:stretch>
            <a:fillRect/>
          </a:stretch>
        </p:blipFill>
        <p:spPr bwMode="auto">
          <a:xfrm>
            <a:off x="3505200" y="0"/>
            <a:ext cx="5638800" cy="4229100"/>
          </a:xfrm>
          <a:prstGeom prst="rect">
            <a:avLst/>
          </a:prstGeom>
          <a:noFill/>
          <a:ln w="9525">
            <a:noFill/>
            <a:miter lim="800000"/>
            <a:headEnd/>
            <a:tailEnd/>
          </a:ln>
        </p:spPr>
      </p:pic>
      <p:sp>
        <p:nvSpPr>
          <p:cNvPr id="26627" name="Text Box 1030"/>
          <p:cNvSpPr>
            <a:spLocks noGrp="1" noChangeArrowheads="1"/>
          </p:cNvSpPr>
          <p:nvPr>
            <p:ph type="title"/>
          </p:nvPr>
        </p:nvSpPr>
        <p:spPr>
          <a:xfrm>
            <a:off x="457200" y="274638"/>
            <a:ext cx="2962275" cy="1641475"/>
          </a:xfrm>
          <a:noFill/>
        </p:spPr>
        <p:txBody>
          <a:bodyPr/>
          <a:lstStyle/>
          <a:p>
            <a:pPr algn="l"/>
            <a:r>
              <a:rPr lang="es-ES_tradnl" sz="1800" dirty="0" err="1" smtClean="0">
                <a:solidFill>
                  <a:schemeClr val="tx1"/>
                </a:solidFill>
              </a:rPr>
              <a:t>Cromosphere</a:t>
            </a:r>
            <a:r>
              <a:rPr lang="es-ES_tradnl" sz="1800" dirty="0" smtClean="0">
                <a:solidFill>
                  <a:schemeClr val="tx1"/>
                </a:solidFill>
              </a:rPr>
              <a:t> </a:t>
            </a:r>
            <a:r>
              <a:rPr lang="es-ES_tradnl" sz="1800" dirty="0" err="1" smtClean="0">
                <a:solidFill>
                  <a:schemeClr val="tx1"/>
                </a:solidFill>
              </a:rPr>
              <a:t>observed</a:t>
            </a:r>
            <a:r>
              <a:rPr lang="es-ES_tradnl" sz="1800" dirty="0" smtClean="0">
                <a:solidFill>
                  <a:schemeClr val="tx1"/>
                </a:solidFill>
              </a:rPr>
              <a:t> </a:t>
            </a:r>
            <a:r>
              <a:rPr lang="es-ES_tradnl" sz="1800" dirty="0" err="1" smtClean="0">
                <a:solidFill>
                  <a:schemeClr val="tx1"/>
                </a:solidFill>
              </a:rPr>
              <a:t>during</a:t>
            </a:r>
            <a:r>
              <a:rPr lang="es-ES_tradnl" sz="1800" dirty="0" smtClean="0">
                <a:solidFill>
                  <a:schemeClr val="tx1"/>
                </a:solidFill>
              </a:rPr>
              <a:t> a total </a:t>
            </a:r>
            <a:r>
              <a:rPr lang="es-ES_tradnl" sz="1800" dirty="0" smtClean="0">
                <a:solidFill>
                  <a:schemeClr val="tx1"/>
                </a:solidFill>
              </a:rPr>
              <a:t>eclipse </a:t>
            </a:r>
            <a:r>
              <a:rPr lang="es-ES_tradnl" sz="1800" dirty="0" smtClean="0">
                <a:solidFill>
                  <a:schemeClr val="tx1"/>
                </a:solidFill>
              </a:rPr>
              <a:t>(</a:t>
            </a:r>
            <a:r>
              <a:rPr lang="es-ES_tradnl" sz="1800" dirty="0" err="1" smtClean="0">
                <a:solidFill>
                  <a:schemeClr val="tx1"/>
                </a:solidFill>
              </a:rPr>
              <a:t>thin</a:t>
            </a:r>
            <a:r>
              <a:rPr lang="es-ES_tradnl" sz="1800" dirty="0" smtClean="0">
                <a:solidFill>
                  <a:schemeClr val="tx1"/>
                </a:solidFill>
              </a:rPr>
              <a:t> red and </a:t>
            </a:r>
            <a:r>
              <a:rPr lang="es-ES_tradnl" sz="1800" dirty="0" err="1" smtClean="0">
                <a:solidFill>
                  <a:schemeClr val="tx1"/>
                </a:solidFill>
              </a:rPr>
              <a:t>white</a:t>
            </a:r>
            <a:r>
              <a:rPr lang="es-ES_tradnl" sz="1800" dirty="0" smtClean="0">
                <a:solidFill>
                  <a:schemeClr val="tx1"/>
                </a:solidFill>
              </a:rPr>
              <a:t> </a:t>
            </a:r>
            <a:r>
              <a:rPr lang="es-ES_tradnl" sz="1800" dirty="0" err="1" smtClean="0">
                <a:solidFill>
                  <a:schemeClr val="tx1"/>
                </a:solidFill>
              </a:rPr>
              <a:t>region</a:t>
            </a:r>
            <a:r>
              <a:rPr lang="es-ES_tradnl" sz="1800" dirty="0" smtClean="0">
                <a:solidFill>
                  <a:schemeClr val="tx1"/>
                </a:solidFill>
              </a:rPr>
              <a:t>)</a:t>
            </a:r>
            <a:endParaRPr lang="en-US" sz="1800" dirty="0" smtClean="0">
              <a:solidFill>
                <a:schemeClr val="tx1"/>
              </a:solidFill>
            </a:endParaRPr>
          </a:p>
        </p:txBody>
      </p:sp>
      <p:pic>
        <p:nvPicPr>
          <p:cNvPr id="26628" name="Picture 1031" descr="a"/>
          <p:cNvPicPr>
            <a:picLocks noChangeAspect="1" noChangeArrowheads="1"/>
          </p:cNvPicPr>
          <p:nvPr/>
        </p:nvPicPr>
        <p:blipFill>
          <a:blip r:embed="rId4" cstate="print"/>
          <a:srcRect/>
          <a:stretch>
            <a:fillRect/>
          </a:stretch>
        </p:blipFill>
        <p:spPr bwMode="auto">
          <a:xfrm>
            <a:off x="0" y="2278063"/>
            <a:ext cx="4648200" cy="4579937"/>
          </a:xfrm>
          <a:prstGeom prst="rect">
            <a:avLst/>
          </a:prstGeom>
          <a:noFill/>
          <a:ln w="9525">
            <a:noFill/>
            <a:miter lim="800000"/>
            <a:headEnd/>
            <a:tailEnd/>
          </a:ln>
        </p:spPr>
      </p:pic>
      <p:sp>
        <p:nvSpPr>
          <p:cNvPr id="26629" name="Text Box 1032"/>
          <p:cNvSpPr txBox="1">
            <a:spLocks noChangeArrowheads="1"/>
          </p:cNvSpPr>
          <p:nvPr/>
        </p:nvSpPr>
        <p:spPr bwMode="auto">
          <a:xfrm>
            <a:off x="4953000" y="5257800"/>
            <a:ext cx="3178175" cy="923330"/>
          </a:xfrm>
          <a:prstGeom prst="rect">
            <a:avLst/>
          </a:prstGeom>
          <a:noFill/>
          <a:ln w="9525">
            <a:noFill/>
            <a:miter lim="800000"/>
            <a:headEnd/>
            <a:tailEnd/>
          </a:ln>
        </p:spPr>
        <p:txBody>
          <a:bodyPr>
            <a:spAutoFit/>
          </a:bodyPr>
          <a:lstStyle/>
          <a:p>
            <a:pPr>
              <a:spcBef>
                <a:spcPct val="50000"/>
              </a:spcBef>
            </a:pPr>
            <a:r>
              <a:rPr lang="es-ES_tradnl" dirty="0" err="1" smtClean="0"/>
              <a:t>Cromosphere</a:t>
            </a:r>
            <a:r>
              <a:rPr lang="es-ES_tradnl" dirty="0" smtClean="0"/>
              <a:t> </a:t>
            </a:r>
            <a:r>
              <a:rPr lang="es-ES_tradnl" dirty="0" smtClean="0"/>
              <a:t>and</a:t>
            </a:r>
            <a:r>
              <a:rPr lang="es-ES_tradnl" dirty="0" smtClean="0"/>
              <a:t> </a:t>
            </a:r>
            <a:r>
              <a:rPr lang="es-ES_tradnl" dirty="0"/>
              <a:t>Corona </a:t>
            </a:r>
            <a:r>
              <a:rPr lang="es-ES_tradnl" dirty="0" smtClean="0"/>
              <a:t>(</a:t>
            </a:r>
            <a:r>
              <a:rPr lang="es-ES_tradnl" dirty="0" err="1" smtClean="0"/>
              <a:t>seeing</a:t>
            </a:r>
            <a:r>
              <a:rPr lang="es-ES_tradnl" dirty="0" smtClean="0"/>
              <a:t> </a:t>
            </a:r>
            <a:r>
              <a:rPr lang="es-ES_tradnl" dirty="0" err="1" smtClean="0"/>
              <a:t>during</a:t>
            </a:r>
            <a:r>
              <a:rPr lang="es-ES_tradnl" dirty="0" smtClean="0"/>
              <a:t> a solar eclipse)</a:t>
            </a:r>
            <a:endParaRPr lang="es-ES_tradnl" dirty="0"/>
          </a:p>
        </p:txBody>
      </p:sp>
      <p:sp>
        <p:nvSpPr>
          <p:cNvPr id="26630" name="5 Marcador de fecha"/>
          <p:cNvSpPr>
            <a:spLocks noGrp="1"/>
          </p:cNvSpPr>
          <p:nvPr>
            <p:ph type="dt" sz="quarter" idx="10"/>
          </p:nvPr>
        </p:nvSpPr>
        <p:spPr>
          <a:noFill/>
        </p:spPr>
        <p:txBody>
          <a:bodyPr/>
          <a:lstStyle/>
          <a:p>
            <a:fld id="{20779D37-965E-431D-9789-3427E08B7A60}" type="datetime8">
              <a:rPr lang="es-ES" smtClean="0"/>
              <a:pPr/>
              <a:t>26/01/2015 10:12</a:t>
            </a:fld>
            <a:endParaRPr lang="es-ES" smtClean="0"/>
          </a:p>
        </p:txBody>
      </p:sp>
      <p:sp>
        <p:nvSpPr>
          <p:cNvPr id="26631" name="6 Marcador de número de diapositiva"/>
          <p:cNvSpPr>
            <a:spLocks noGrp="1"/>
          </p:cNvSpPr>
          <p:nvPr>
            <p:ph type="sldNum" sz="quarter" idx="12"/>
          </p:nvPr>
        </p:nvSpPr>
        <p:spPr>
          <a:noFill/>
        </p:spPr>
        <p:txBody>
          <a:bodyPr/>
          <a:lstStyle/>
          <a:p>
            <a:fld id="{31732B85-C158-4EF5-938F-7ABB7C1B9109}" type="slidenum">
              <a:rPr lang="es-ES" smtClean="0"/>
              <a:pPr/>
              <a:t>25</a:t>
            </a:fld>
            <a:endParaRPr lang="es-ES" smtClean="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9"/>
          <p:cNvSpPr>
            <a:spLocks noGrp="1" noChangeArrowheads="1"/>
          </p:cNvSpPr>
          <p:nvPr>
            <p:ph type="title"/>
          </p:nvPr>
        </p:nvSpPr>
        <p:spPr/>
        <p:txBody>
          <a:bodyPr/>
          <a:lstStyle/>
          <a:p>
            <a:r>
              <a:rPr lang="es-ES_tradnl" dirty="0" err="1" smtClean="0"/>
              <a:t>Cromosphere</a:t>
            </a:r>
            <a:r>
              <a:rPr lang="es-ES_tradnl" dirty="0" smtClean="0"/>
              <a:t> in </a:t>
            </a:r>
            <a:r>
              <a:rPr lang="es-ES_tradnl" dirty="0" err="1" smtClean="0"/>
              <a:t>Halpha</a:t>
            </a:r>
            <a:endParaRPr lang="es-ES_tradnl" dirty="0" smtClean="0"/>
          </a:p>
        </p:txBody>
      </p:sp>
      <p:sp>
        <p:nvSpPr>
          <p:cNvPr id="27651" name="Text Box 6"/>
          <p:cNvSpPr txBox="1">
            <a:spLocks noChangeArrowheads="1"/>
          </p:cNvSpPr>
          <p:nvPr/>
        </p:nvSpPr>
        <p:spPr bwMode="auto">
          <a:xfrm>
            <a:off x="5638800" y="2438400"/>
            <a:ext cx="2570163" cy="2031325"/>
          </a:xfrm>
          <a:prstGeom prst="rect">
            <a:avLst/>
          </a:prstGeom>
          <a:noFill/>
          <a:ln w="9525">
            <a:noFill/>
            <a:miter lim="800000"/>
            <a:headEnd/>
            <a:tailEnd/>
          </a:ln>
        </p:spPr>
        <p:txBody>
          <a:bodyPr>
            <a:spAutoFit/>
          </a:bodyPr>
          <a:lstStyle/>
          <a:p>
            <a:pPr>
              <a:buFont typeface="Wingdings" pitchFamily="2" charset="2"/>
              <a:buNone/>
            </a:pPr>
            <a:r>
              <a:rPr lang="es-ES_tradnl" dirty="0" err="1" smtClean="0">
                <a:cs typeface="Arial" charset="0"/>
                <a:sym typeface="Wingdings" pitchFamily="2" charset="2"/>
              </a:rPr>
              <a:t>We</a:t>
            </a:r>
            <a:r>
              <a:rPr lang="es-ES_tradnl" dirty="0" smtClean="0">
                <a:cs typeface="Arial" charset="0"/>
                <a:sym typeface="Wingdings" pitchFamily="2" charset="2"/>
              </a:rPr>
              <a:t> </a:t>
            </a:r>
            <a:r>
              <a:rPr lang="es-ES_tradnl" dirty="0" err="1" smtClean="0">
                <a:cs typeface="Arial" charset="0"/>
                <a:sym typeface="Wingdings" pitchFamily="2" charset="2"/>
              </a:rPr>
              <a:t>see</a:t>
            </a:r>
            <a:r>
              <a:rPr lang="es-ES_tradnl" dirty="0" smtClean="0">
                <a:cs typeface="Arial" charset="0"/>
                <a:sym typeface="Wingdings" pitchFamily="2" charset="2"/>
              </a:rPr>
              <a:t> </a:t>
            </a:r>
            <a:r>
              <a:rPr lang="es-ES_tradnl" dirty="0" err="1" smtClean="0">
                <a:cs typeface="Arial" charset="0"/>
                <a:sym typeface="Wingdings" pitchFamily="2" charset="2"/>
              </a:rPr>
              <a:t>the</a:t>
            </a:r>
            <a:r>
              <a:rPr lang="es-ES_tradnl" dirty="0" smtClean="0">
                <a:cs typeface="Arial" charset="0"/>
                <a:sym typeface="Wingdings" pitchFamily="2" charset="2"/>
              </a:rPr>
              <a:t> </a:t>
            </a:r>
            <a:r>
              <a:rPr lang="es-ES_tradnl" dirty="0" err="1" smtClean="0">
                <a:cs typeface="Arial" charset="0"/>
                <a:sym typeface="Wingdings" pitchFamily="2" charset="2"/>
              </a:rPr>
              <a:t>cromosphere</a:t>
            </a:r>
            <a:r>
              <a:rPr lang="es-ES_tradnl" dirty="0" smtClean="0">
                <a:cs typeface="Arial" charset="0"/>
                <a:sym typeface="Wingdings" pitchFamily="2" charset="2"/>
              </a:rPr>
              <a:t> in </a:t>
            </a:r>
            <a:r>
              <a:rPr lang="es-ES_tradnl" dirty="0" err="1" smtClean="0">
                <a:cs typeface="Arial" charset="0"/>
                <a:sym typeface="Wingdings" pitchFamily="2" charset="2"/>
              </a:rPr>
              <a:t>emission</a:t>
            </a:r>
            <a:r>
              <a:rPr lang="es-ES_tradnl" dirty="0" smtClean="0">
                <a:cs typeface="Arial" charset="0"/>
                <a:sym typeface="Wingdings" pitchFamily="2" charset="2"/>
              </a:rPr>
              <a:t> </a:t>
            </a:r>
            <a:r>
              <a:rPr lang="es-ES_tradnl" dirty="0">
                <a:cs typeface="Arial" charset="0"/>
                <a:sym typeface="Wingdings" pitchFamily="2" charset="2"/>
              </a:rPr>
              <a:t>(H</a:t>
            </a:r>
            <a:r>
              <a:rPr lang="el-GR" dirty="0">
                <a:cs typeface="Arial" charset="0"/>
                <a:sym typeface="Wingdings" pitchFamily="2" charset="2"/>
              </a:rPr>
              <a:t>α</a:t>
            </a:r>
            <a:r>
              <a:rPr lang="es-ES_tradnl" dirty="0">
                <a:cs typeface="Arial" charset="0"/>
                <a:sym typeface="Wingdings" pitchFamily="2" charset="2"/>
              </a:rPr>
              <a:t> </a:t>
            </a:r>
            <a:r>
              <a:rPr lang="es-ES_tradnl" dirty="0" err="1" smtClean="0">
                <a:cs typeface="Arial" charset="0"/>
                <a:sym typeface="Wingdings" pitchFamily="2" charset="2"/>
              </a:rPr>
              <a:t>from</a:t>
            </a:r>
            <a:r>
              <a:rPr lang="es-ES_tradnl" dirty="0" smtClean="0">
                <a:cs typeface="Arial" charset="0"/>
                <a:sym typeface="Wingdings" pitchFamily="2" charset="2"/>
              </a:rPr>
              <a:t> </a:t>
            </a:r>
            <a:r>
              <a:rPr lang="es-ES_tradnl" dirty="0" err="1" smtClean="0">
                <a:cs typeface="Arial" charset="0"/>
                <a:sym typeface="Wingdings" pitchFamily="2" charset="2"/>
              </a:rPr>
              <a:t>the</a:t>
            </a:r>
            <a:r>
              <a:rPr lang="es-ES_tradnl" dirty="0" smtClean="0">
                <a:cs typeface="Arial" charset="0"/>
                <a:sym typeface="Wingdings" pitchFamily="2" charset="2"/>
              </a:rPr>
              <a:t> </a:t>
            </a:r>
            <a:r>
              <a:rPr lang="es-ES_tradnl" dirty="0" err="1" smtClean="0">
                <a:cs typeface="Arial" charset="0"/>
                <a:sym typeface="Wingdings" pitchFamily="2" charset="2"/>
              </a:rPr>
              <a:t>photosphere</a:t>
            </a:r>
            <a:r>
              <a:rPr lang="es-ES_tradnl" dirty="0" smtClean="0">
                <a:cs typeface="Arial" charset="0"/>
                <a:sym typeface="Wingdings" pitchFamily="2" charset="2"/>
              </a:rPr>
              <a:t> </a:t>
            </a:r>
            <a:r>
              <a:rPr lang="es-ES_tradnl" dirty="0" err="1">
                <a:cs typeface="Arial" charset="0"/>
                <a:sym typeface="Wingdings" pitchFamily="2" charset="2"/>
              </a:rPr>
              <a:t>i</a:t>
            </a:r>
            <a:r>
              <a:rPr lang="es-ES_tradnl" dirty="0" err="1" smtClean="0">
                <a:cs typeface="Arial" charset="0"/>
                <a:sym typeface="Wingdings" pitchFamily="2" charset="2"/>
              </a:rPr>
              <a:t>s</a:t>
            </a:r>
            <a:r>
              <a:rPr lang="es-ES_tradnl" dirty="0" smtClean="0">
                <a:cs typeface="Arial" charset="0"/>
                <a:sym typeface="Wingdings" pitchFamily="2" charset="2"/>
              </a:rPr>
              <a:t> </a:t>
            </a:r>
            <a:r>
              <a:rPr lang="es-ES_tradnl" dirty="0">
                <a:cs typeface="Arial" charset="0"/>
                <a:sym typeface="Wingdings" pitchFamily="2" charset="2"/>
              </a:rPr>
              <a:t>i</a:t>
            </a:r>
            <a:r>
              <a:rPr lang="es-ES_tradnl" dirty="0" smtClean="0">
                <a:cs typeface="Arial" charset="0"/>
                <a:sym typeface="Wingdings" pitchFamily="2" charset="2"/>
              </a:rPr>
              <a:t>n </a:t>
            </a:r>
            <a:r>
              <a:rPr lang="es-ES_tradnl" dirty="0" err="1" smtClean="0">
                <a:cs typeface="Arial" charset="0"/>
                <a:sym typeface="Wingdings" pitchFamily="2" charset="2"/>
              </a:rPr>
              <a:t>absorption</a:t>
            </a:r>
            <a:r>
              <a:rPr lang="es-ES_tradnl" dirty="0">
                <a:cs typeface="Arial" charset="0"/>
                <a:sym typeface="Wingdings" pitchFamily="2" charset="2"/>
              </a:rPr>
              <a:t>)</a:t>
            </a:r>
            <a:endParaRPr lang="el-GR" dirty="0">
              <a:cs typeface="Arial" charset="0"/>
              <a:sym typeface="Wingdings" pitchFamily="2" charset="2"/>
            </a:endParaRPr>
          </a:p>
          <a:p>
            <a:pPr>
              <a:buFont typeface="Wingdings" pitchFamily="2" charset="2"/>
              <a:buChar char="à"/>
            </a:pPr>
            <a:r>
              <a:rPr lang="es-ES_tradnl" dirty="0" err="1" smtClean="0">
                <a:cs typeface="Arial" charset="0"/>
              </a:rPr>
              <a:t>Ondulations</a:t>
            </a:r>
            <a:endParaRPr lang="es-ES_tradnl" dirty="0">
              <a:cs typeface="Arial" charset="0"/>
            </a:endParaRPr>
          </a:p>
          <a:p>
            <a:pPr>
              <a:buFont typeface="Wingdings" pitchFamily="2" charset="2"/>
              <a:buChar char="à"/>
            </a:pPr>
            <a:endParaRPr lang="el-GR" dirty="0">
              <a:cs typeface="Arial" charset="0"/>
            </a:endParaRPr>
          </a:p>
        </p:txBody>
      </p:sp>
      <p:pic>
        <p:nvPicPr>
          <p:cNvPr id="27652" name="Picture 20" descr="a"/>
          <p:cNvPicPr>
            <a:picLocks noChangeAspect="1" noChangeArrowheads="1"/>
          </p:cNvPicPr>
          <p:nvPr/>
        </p:nvPicPr>
        <p:blipFill>
          <a:blip r:embed="rId3" cstate="print"/>
          <a:srcRect/>
          <a:stretch>
            <a:fillRect/>
          </a:stretch>
        </p:blipFill>
        <p:spPr bwMode="auto">
          <a:xfrm>
            <a:off x="304800" y="1447800"/>
            <a:ext cx="4953000" cy="4953000"/>
          </a:xfrm>
          <a:prstGeom prst="rect">
            <a:avLst/>
          </a:prstGeom>
          <a:noFill/>
          <a:ln w="9525">
            <a:noFill/>
            <a:miter lim="800000"/>
            <a:headEnd/>
            <a:tailEnd/>
          </a:ln>
        </p:spPr>
      </p:pic>
      <p:sp>
        <p:nvSpPr>
          <p:cNvPr id="27653" name="4 Marcador de fecha"/>
          <p:cNvSpPr>
            <a:spLocks noGrp="1"/>
          </p:cNvSpPr>
          <p:nvPr>
            <p:ph type="dt" sz="quarter" idx="10"/>
          </p:nvPr>
        </p:nvSpPr>
        <p:spPr>
          <a:noFill/>
        </p:spPr>
        <p:txBody>
          <a:bodyPr/>
          <a:lstStyle/>
          <a:p>
            <a:fld id="{366FDAFC-B266-4232-B00E-226FE7D5B070}" type="datetime8">
              <a:rPr lang="es-ES" smtClean="0"/>
              <a:pPr/>
              <a:t>26/01/2015 10:12</a:t>
            </a:fld>
            <a:endParaRPr lang="es-ES" smtClean="0"/>
          </a:p>
        </p:txBody>
      </p:sp>
      <p:sp>
        <p:nvSpPr>
          <p:cNvPr id="27654" name="5 Marcador de número de diapositiva"/>
          <p:cNvSpPr>
            <a:spLocks noGrp="1"/>
          </p:cNvSpPr>
          <p:nvPr>
            <p:ph type="sldNum" sz="quarter" idx="12"/>
          </p:nvPr>
        </p:nvSpPr>
        <p:spPr>
          <a:noFill/>
        </p:spPr>
        <p:txBody>
          <a:bodyPr/>
          <a:lstStyle/>
          <a:p>
            <a:fld id="{582AE26D-ACE8-4C43-A1D1-683E8722C42C}" type="slidenum">
              <a:rPr lang="es-ES" smtClean="0"/>
              <a:pPr/>
              <a:t>26</a:t>
            </a:fld>
            <a:endParaRPr lang="es-ES" smtClean="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endParaRPr lang="es-ES_tradnl" smtClean="0"/>
          </a:p>
        </p:txBody>
      </p:sp>
      <p:sp>
        <p:nvSpPr>
          <p:cNvPr id="28675" name="Rectangle 3"/>
          <p:cNvSpPr>
            <a:spLocks noGrp="1" noChangeArrowheads="1"/>
          </p:cNvSpPr>
          <p:nvPr>
            <p:ph type="body" idx="1"/>
          </p:nvPr>
        </p:nvSpPr>
        <p:spPr/>
        <p:txBody>
          <a:bodyPr/>
          <a:lstStyle/>
          <a:p>
            <a:endParaRPr lang="es-ES_tradnl" smtClean="0"/>
          </a:p>
        </p:txBody>
      </p:sp>
      <p:pic>
        <p:nvPicPr>
          <p:cNvPr id="28676" name="Picture 5" descr="1106"/>
          <p:cNvPicPr>
            <a:picLocks noChangeAspect="1" noChangeArrowheads="1"/>
          </p:cNvPicPr>
          <p:nvPr/>
        </p:nvPicPr>
        <p:blipFill>
          <a:blip r:embed="rId3" cstate="print"/>
          <a:srcRect l="20700" t="1143" r="18855"/>
          <a:stretch>
            <a:fillRect/>
          </a:stretch>
        </p:blipFill>
        <p:spPr bwMode="auto">
          <a:xfrm>
            <a:off x="179388" y="541338"/>
            <a:ext cx="5149850" cy="6316662"/>
          </a:xfrm>
          <a:prstGeom prst="rect">
            <a:avLst/>
          </a:prstGeom>
          <a:noFill/>
          <a:ln w="9525">
            <a:noFill/>
            <a:miter lim="800000"/>
            <a:headEnd/>
            <a:tailEnd/>
          </a:ln>
        </p:spPr>
      </p:pic>
      <p:sp>
        <p:nvSpPr>
          <p:cNvPr id="28677" name="Text Box 6"/>
          <p:cNvSpPr txBox="1">
            <a:spLocks noChangeArrowheads="1"/>
          </p:cNvSpPr>
          <p:nvPr/>
        </p:nvSpPr>
        <p:spPr bwMode="auto">
          <a:xfrm>
            <a:off x="5334000" y="2584450"/>
            <a:ext cx="3630613" cy="1200329"/>
          </a:xfrm>
          <a:prstGeom prst="rect">
            <a:avLst/>
          </a:prstGeom>
          <a:noFill/>
          <a:ln w="9525">
            <a:noFill/>
            <a:miter lim="800000"/>
            <a:headEnd/>
            <a:tailEnd/>
          </a:ln>
        </p:spPr>
        <p:txBody>
          <a:bodyPr>
            <a:spAutoFit/>
          </a:bodyPr>
          <a:lstStyle/>
          <a:p>
            <a:r>
              <a:rPr lang="es-ES_tradnl" dirty="0" err="1" smtClean="0"/>
              <a:t>S</a:t>
            </a:r>
            <a:r>
              <a:rPr lang="es-ES_tradnl" dirty="0" err="1" smtClean="0"/>
              <a:t>piculae</a:t>
            </a:r>
            <a:r>
              <a:rPr lang="es-ES_tradnl" dirty="0" smtClean="0"/>
              <a:t> </a:t>
            </a:r>
            <a:r>
              <a:rPr lang="es-ES_tradnl" dirty="0"/>
              <a:t>i</a:t>
            </a:r>
            <a:r>
              <a:rPr lang="es-ES_tradnl" dirty="0" smtClean="0"/>
              <a:t>n </a:t>
            </a:r>
            <a:r>
              <a:rPr lang="es-ES_tradnl" dirty="0" err="1" smtClean="0"/>
              <a:t>the</a:t>
            </a:r>
            <a:r>
              <a:rPr lang="es-ES_tradnl" dirty="0" smtClean="0"/>
              <a:t> </a:t>
            </a:r>
            <a:r>
              <a:rPr lang="es-ES_tradnl" dirty="0" err="1" smtClean="0"/>
              <a:t>cromosphere</a:t>
            </a:r>
            <a:r>
              <a:rPr lang="es-ES_tradnl" dirty="0" smtClean="0"/>
              <a:t>: </a:t>
            </a:r>
          </a:p>
          <a:p>
            <a:r>
              <a:rPr lang="es-ES_tradnl" dirty="0" smtClean="0"/>
              <a:t>Gas </a:t>
            </a:r>
            <a:r>
              <a:rPr lang="es-ES_tradnl" dirty="0" err="1"/>
              <a:t>f</a:t>
            </a:r>
            <a:r>
              <a:rPr lang="es-ES_tradnl" dirty="0" err="1" smtClean="0"/>
              <a:t>ilaments</a:t>
            </a:r>
            <a:r>
              <a:rPr lang="es-ES_tradnl" dirty="0" smtClean="0"/>
              <a:t> </a:t>
            </a:r>
            <a:r>
              <a:rPr lang="es-ES_tradnl" dirty="0" err="1" smtClean="0"/>
              <a:t>ascending</a:t>
            </a:r>
            <a:r>
              <a:rPr lang="es-ES_tradnl" dirty="0" smtClean="0"/>
              <a:t> </a:t>
            </a:r>
            <a:r>
              <a:rPr lang="es-ES_tradnl" dirty="0" err="1" smtClean="0"/>
              <a:t>some</a:t>
            </a:r>
            <a:r>
              <a:rPr lang="es-ES_tradnl" dirty="0" smtClean="0"/>
              <a:t> 10000 </a:t>
            </a:r>
            <a:r>
              <a:rPr lang="es-ES_tradnl" dirty="0"/>
              <a:t>km </a:t>
            </a:r>
            <a:r>
              <a:rPr lang="es-ES_tradnl" dirty="0" err="1" smtClean="0"/>
              <a:t>lasting</a:t>
            </a:r>
            <a:r>
              <a:rPr lang="es-ES_tradnl" dirty="0" smtClean="0"/>
              <a:t> </a:t>
            </a:r>
            <a:r>
              <a:rPr lang="es-ES_tradnl" dirty="0" err="1" smtClean="0"/>
              <a:t>serveral</a:t>
            </a:r>
            <a:r>
              <a:rPr lang="es-ES_tradnl" dirty="0" smtClean="0"/>
              <a:t> minutes</a:t>
            </a:r>
            <a:endParaRPr lang="en-US" dirty="0"/>
          </a:p>
        </p:txBody>
      </p:sp>
      <p:sp>
        <p:nvSpPr>
          <p:cNvPr id="28678" name="5 Marcador de fecha"/>
          <p:cNvSpPr>
            <a:spLocks noGrp="1"/>
          </p:cNvSpPr>
          <p:nvPr>
            <p:ph type="dt" sz="quarter" idx="10"/>
          </p:nvPr>
        </p:nvSpPr>
        <p:spPr>
          <a:noFill/>
        </p:spPr>
        <p:txBody>
          <a:bodyPr/>
          <a:lstStyle/>
          <a:p>
            <a:fld id="{74460340-6B5B-48CE-B6D0-E9B3452CC996}" type="datetime8">
              <a:rPr lang="es-ES" smtClean="0"/>
              <a:pPr/>
              <a:t>26/01/2015 10:12</a:t>
            </a:fld>
            <a:endParaRPr lang="es-ES" smtClean="0"/>
          </a:p>
        </p:txBody>
      </p:sp>
      <p:sp>
        <p:nvSpPr>
          <p:cNvPr id="28679" name="6 Marcador de número de diapositiva"/>
          <p:cNvSpPr>
            <a:spLocks noGrp="1"/>
          </p:cNvSpPr>
          <p:nvPr>
            <p:ph type="sldNum" sz="quarter" idx="12"/>
          </p:nvPr>
        </p:nvSpPr>
        <p:spPr>
          <a:noFill/>
        </p:spPr>
        <p:txBody>
          <a:bodyPr/>
          <a:lstStyle/>
          <a:p>
            <a:fld id="{BD10C055-ECC0-4357-9BC6-E2F5DF61293C}" type="slidenum">
              <a:rPr lang="es-ES" smtClean="0"/>
              <a:pPr/>
              <a:t>27</a:t>
            </a:fld>
            <a:endParaRPr lang="es-ES" smtClean="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457200" y="274638"/>
            <a:ext cx="4402138" cy="1143000"/>
          </a:xfrm>
        </p:spPr>
        <p:txBody>
          <a:bodyPr/>
          <a:lstStyle/>
          <a:p>
            <a:r>
              <a:rPr lang="es-ES_tradnl" dirty="0" err="1" smtClean="0"/>
              <a:t>The</a:t>
            </a:r>
            <a:r>
              <a:rPr lang="es-ES_tradnl" dirty="0" smtClean="0"/>
              <a:t> </a:t>
            </a:r>
            <a:r>
              <a:rPr lang="es-ES_tradnl" dirty="0" smtClean="0"/>
              <a:t>Corona</a:t>
            </a:r>
            <a:endParaRPr lang="en-US" dirty="0" smtClean="0"/>
          </a:p>
        </p:txBody>
      </p:sp>
      <p:pic>
        <p:nvPicPr>
          <p:cNvPr id="29699" name="Picture 3" descr="1101"/>
          <p:cNvPicPr>
            <a:picLocks noGrp="1" noChangeAspect="1" noChangeArrowheads="1"/>
          </p:cNvPicPr>
          <p:nvPr>
            <p:ph idx="1"/>
          </p:nvPr>
        </p:nvPicPr>
        <p:blipFill>
          <a:blip r:embed="rId3" cstate="print"/>
          <a:srcRect/>
          <a:stretch>
            <a:fillRect/>
          </a:stretch>
        </p:blipFill>
        <p:spPr>
          <a:xfrm>
            <a:off x="4500563" y="0"/>
            <a:ext cx="4643437" cy="3482975"/>
          </a:xfrm>
          <a:noFill/>
        </p:spPr>
      </p:pic>
      <p:sp>
        <p:nvSpPr>
          <p:cNvPr id="29700" name="Text Box 4"/>
          <p:cNvSpPr txBox="1">
            <a:spLocks noChangeArrowheads="1"/>
          </p:cNvSpPr>
          <p:nvPr/>
        </p:nvSpPr>
        <p:spPr bwMode="auto">
          <a:xfrm>
            <a:off x="304800" y="3074988"/>
            <a:ext cx="8686800" cy="3539430"/>
          </a:xfrm>
          <a:prstGeom prst="rect">
            <a:avLst/>
          </a:prstGeom>
          <a:noFill/>
          <a:ln w="9525">
            <a:noFill/>
            <a:miter lim="800000"/>
            <a:headEnd/>
            <a:tailEnd/>
          </a:ln>
        </p:spPr>
        <p:txBody>
          <a:bodyPr>
            <a:spAutoFit/>
          </a:bodyPr>
          <a:lstStyle/>
          <a:p>
            <a:pPr marL="174625" indent="-174625"/>
            <a:r>
              <a:rPr lang="es-ES_tradnl" sz="2400" b="1" dirty="0"/>
              <a:t>Corona:</a:t>
            </a:r>
          </a:p>
          <a:p>
            <a:pPr marL="174625" indent="-174625">
              <a:buFontTx/>
              <a:buChar char="•"/>
            </a:pPr>
            <a:r>
              <a:rPr lang="es-ES_tradnl" dirty="0" err="1" smtClean="0"/>
              <a:t>Temperatures</a:t>
            </a:r>
            <a:r>
              <a:rPr lang="es-ES_tradnl" dirty="0" smtClean="0"/>
              <a:t> of a </a:t>
            </a:r>
            <a:r>
              <a:rPr lang="es-ES_tradnl" dirty="0" err="1" smtClean="0"/>
              <a:t>few</a:t>
            </a:r>
            <a:r>
              <a:rPr lang="es-ES_tradnl" dirty="0" smtClean="0"/>
              <a:t> </a:t>
            </a:r>
            <a:r>
              <a:rPr lang="es-ES_tradnl" dirty="0" err="1" smtClean="0"/>
              <a:t>million</a:t>
            </a:r>
            <a:r>
              <a:rPr lang="es-ES_tradnl" dirty="0" smtClean="0"/>
              <a:t> </a:t>
            </a:r>
            <a:r>
              <a:rPr lang="es-ES_tradnl" dirty="0" err="1" smtClean="0"/>
              <a:t>degrees</a:t>
            </a:r>
            <a:r>
              <a:rPr lang="es-ES_tradnl" dirty="0" smtClean="0"/>
              <a:t> (</a:t>
            </a:r>
            <a:r>
              <a:rPr lang="es-ES_tradnl" dirty="0" err="1" smtClean="0"/>
              <a:t>heated</a:t>
            </a:r>
            <a:r>
              <a:rPr lang="es-ES_tradnl" dirty="0" smtClean="0"/>
              <a:t> </a:t>
            </a:r>
            <a:r>
              <a:rPr lang="es-ES_tradnl" dirty="0" err="1" smtClean="0"/>
              <a:t>by</a:t>
            </a:r>
            <a:r>
              <a:rPr lang="es-ES_tradnl" dirty="0" smtClean="0"/>
              <a:t> </a:t>
            </a:r>
            <a:r>
              <a:rPr lang="es-ES_tradnl" dirty="0" err="1" smtClean="0"/>
              <a:t>magnetic</a:t>
            </a:r>
            <a:r>
              <a:rPr lang="es-ES_tradnl" dirty="0" smtClean="0"/>
              <a:t> </a:t>
            </a:r>
            <a:r>
              <a:rPr lang="es-ES_tradnl" dirty="0" err="1" smtClean="0"/>
              <a:t>fields</a:t>
            </a:r>
            <a:r>
              <a:rPr lang="es-ES_tradnl" dirty="0" smtClean="0"/>
              <a:t> and </a:t>
            </a:r>
            <a:r>
              <a:rPr lang="es-ES_tradnl" dirty="0" err="1" smtClean="0"/>
              <a:t>sound</a:t>
            </a:r>
            <a:r>
              <a:rPr lang="es-ES_tradnl" dirty="0" smtClean="0"/>
              <a:t> </a:t>
            </a:r>
            <a:r>
              <a:rPr lang="es-ES_tradnl" dirty="0" err="1" smtClean="0"/>
              <a:t>waves</a:t>
            </a:r>
            <a:r>
              <a:rPr lang="es-ES_tradnl" dirty="0" smtClean="0"/>
              <a:t> – </a:t>
            </a:r>
            <a:r>
              <a:rPr lang="es-ES_tradnl" dirty="0" err="1" smtClean="0"/>
              <a:t>the</a:t>
            </a:r>
            <a:r>
              <a:rPr lang="es-ES_tradnl" dirty="0" smtClean="0"/>
              <a:t> </a:t>
            </a:r>
            <a:r>
              <a:rPr lang="es-ES_tradnl" dirty="0" err="1" smtClean="0"/>
              <a:t>details</a:t>
            </a:r>
            <a:r>
              <a:rPr lang="es-ES_tradnl" dirty="0" smtClean="0"/>
              <a:t> of </a:t>
            </a:r>
            <a:r>
              <a:rPr lang="es-ES_tradnl" dirty="0" err="1" smtClean="0"/>
              <a:t>the</a:t>
            </a:r>
            <a:r>
              <a:rPr lang="es-ES_tradnl" dirty="0" smtClean="0"/>
              <a:t> </a:t>
            </a:r>
            <a:r>
              <a:rPr lang="es-ES_tradnl" dirty="0" err="1" smtClean="0"/>
              <a:t>mechanism</a:t>
            </a:r>
            <a:r>
              <a:rPr lang="es-ES_tradnl" dirty="0" smtClean="0"/>
              <a:t> </a:t>
            </a:r>
            <a:r>
              <a:rPr lang="es-ES_tradnl" dirty="0" err="1" smtClean="0"/>
              <a:t>still</a:t>
            </a:r>
            <a:r>
              <a:rPr lang="es-ES_tradnl" dirty="0" smtClean="0"/>
              <a:t> </a:t>
            </a:r>
            <a:r>
              <a:rPr lang="es-ES_tradnl" dirty="0" err="1" smtClean="0"/>
              <a:t>not</a:t>
            </a:r>
            <a:r>
              <a:rPr lang="es-ES_tradnl" dirty="0" smtClean="0"/>
              <a:t> </a:t>
            </a:r>
            <a:r>
              <a:rPr lang="es-ES_tradnl" dirty="0" err="1" smtClean="0"/>
              <a:t>fully</a:t>
            </a:r>
            <a:r>
              <a:rPr lang="es-ES_tradnl" dirty="0" smtClean="0"/>
              <a:t> </a:t>
            </a:r>
            <a:r>
              <a:rPr lang="es-ES_tradnl" dirty="0" err="1" smtClean="0"/>
              <a:t>understood</a:t>
            </a:r>
            <a:r>
              <a:rPr lang="es-ES_tradnl" dirty="0" smtClean="0"/>
              <a:t>) </a:t>
            </a:r>
            <a:endParaRPr lang="es-ES_tradnl" dirty="0"/>
          </a:p>
          <a:p>
            <a:pPr lvl="1">
              <a:buFont typeface="Symbol" pitchFamily="18" charset="2"/>
              <a:buChar char=""/>
            </a:pPr>
            <a:r>
              <a:rPr lang="es-ES_tradnl" dirty="0" err="1" smtClean="0"/>
              <a:t>Emits</a:t>
            </a:r>
            <a:r>
              <a:rPr lang="es-ES_tradnl" dirty="0" smtClean="0"/>
              <a:t> in X-</a:t>
            </a:r>
            <a:r>
              <a:rPr lang="es-ES_tradnl" dirty="0" err="1" smtClean="0"/>
              <a:t>rays</a:t>
            </a:r>
            <a:endParaRPr lang="es-ES_tradnl" dirty="0"/>
          </a:p>
          <a:p>
            <a:pPr marL="174625" indent="-174625">
              <a:buFontTx/>
              <a:buChar char="•"/>
            </a:pPr>
            <a:r>
              <a:rPr lang="es-ES_tradnl" dirty="0" err="1" smtClean="0"/>
              <a:t>Emission</a:t>
            </a:r>
            <a:r>
              <a:rPr lang="es-ES_tradnl" dirty="0" smtClean="0"/>
              <a:t> </a:t>
            </a:r>
            <a:r>
              <a:rPr lang="es-ES_tradnl" dirty="0" err="1" smtClean="0"/>
              <a:t>lines</a:t>
            </a:r>
            <a:r>
              <a:rPr lang="es-ES_tradnl" dirty="0" smtClean="0"/>
              <a:t> of </a:t>
            </a:r>
            <a:r>
              <a:rPr lang="es-ES_tradnl" dirty="0" err="1" smtClean="0"/>
              <a:t>very</a:t>
            </a:r>
            <a:r>
              <a:rPr lang="es-ES_tradnl" dirty="0" smtClean="0"/>
              <a:t> </a:t>
            </a:r>
            <a:r>
              <a:rPr lang="es-ES_tradnl" dirty="0" err="1" smtClean="0"/>
              <a:t>high</a:t>
            </a:r>
            <a:r>
              <a:rPr lang="es-ES_tradnl" dirty="0" smtClean="0"/>
              <a:t> </a:t>
            </a:r>
            <a:r>
              <a:rPr lang="es-ES_tradnl" dirty="0" err="1" smtClean="0"/>
              <a:t>excitaion</a:t>
            </a:r>
            <a:r>
              <a:rPr lang="es-ES_tradnl" dirty="0"/>
              <a:t>, </a:t>
            </a:r>
            <a:r>
              <a:rPr lang="es-ES_tradnl" dirty="0" err="1" smtClean="0"/>
              <a:t>originated</a:t>
            </a:r>
            <a:r>
              <a:rPr lang="es-ES_tradnl" dirty="0" smtClean="0"/>
              <a:t> in </a:t>
            </a:r>
            <a:r>
              <a:rPr lang="es-ES_tradnl" dirty="0" err="1" smtClean="0"/>
              <a:t>the</a:t>
            </a:r>
            <a:r>
              <a:rPr lang="es-ES_tradnl" dirty="0" smtClean="0"/>
              <a:t> </a:t>
            </a:r>
            <a:r>
              <a:rPr lang="es-ES_tradnl" dirty="0" err="1" smtClean="0"/>
              <a:t>outer</a:t>
            </a:r>
            <a:r>
              <a:rPr lang="es-ES_tradnl" dirty="0" smtClean="0"/>
              <a:t> </a:t>
            </a:r>
            <a:r>
              <a:rPr lang="es-ES_tradnl" dirty="0" err="1" smtClean="0"/>
              <a:t>region</a:t>
            </a:r>
            <a:r>
              <a:rPr lang="es-ES_tradnl" dirty="0" smtClean="0"/>
              <a:t>: </a:t>
            </a:r>
            <a:r>
              <a:rPr lang="es-ES_tradnl" dirty="0" smtClean="0">
                <a:solidFill>
                  <a:srgbClr val="FF0000"/>
                </a:solidFill>
              </a:rPr>
              <a:t>Coronal </a:t>
            </a:r>
            <a:r>
              <a:rPr lang="es-ES_tradnl" dirty="0" err="1" smtClean="0">
                <a:solidFill>
                  <a:srgbClr val="FF0000"/>
                </a:solidFill>
              </a:rPr>
              <a:t>l</a:t>
            </a:r>
            <a:r>
              <a:rPr lang="es-ES_tradnl" dirty="0" err="1" smtClean="0">
                <a:solidFill>
                  <a:srgbClr val="FF0000"/>
                </a:solidFill>
                <a:ea typeface="ＭＳ Ｐゴシック" pitchFamily="1" charset="-128"/>
              </a:rPr>
              <a:t>i</a:t>
            </a:r>
            <a:r>
              <a:rPr lang="es-ES_tradnl" altLang="ja-JP" dirty="0" err="1" smtClean="0">
                <a:solidFill>
                  <a:srgbClr val="FF0000"/>
                </a:solidFill>
                <a:ea typeface="ＭＳ Ｐゴシック" pitchFamily="1" charset="-128"/>
              </a:rPr>
              <a:t>nes</a:t>
            </a:r>
            <a:r>
              <a:rPr lang="es-ES_tradnl" altLang="ja-JP" dirty="0">
                <a:ea typeface="ＭＳ Ｐゴシック" pitchFamily="1" charset="-128"/>
              </a:rPr>
              <a:t>.</a:t>
            </a:r>
            <a:r>
              <a:rPr lang="es-ES_tradnl" altLang="ja-JP" dirty="0" smtClean="0">
                <a:ea typeface="ＭＳ Ｐゴシック" pitchFamily="1" charset="-128"/>
              </a:rPr>
              <a:t> </a:t>
            </a:r>
            <a:r>
              <a:rPr lang="es-ES_tradnl" altLang="ja-JP" dirty="0" err="1" smtClean="0">
                <a:ea typeface="ＭＳ Ｐゴシック" pitchFamily="1" charset="-128"/>
              </a:rPr>
              <a:t>Unknown</a:t>
            </a:r>
            <a:r>
              <a:rPr lang="es-ES_tradnl" altLang="ja-JP" dirty="0" smtClean="0">
                <a:ea typeface="ＭＳ Ｐゴシック" pitchFamily="1" charset="-128"/>
              </a:rPr>
              <a:t> </a:t>
            </a:r>
            <a:r>
              <a:rPr lang="es-ES_tradnl" altLang="ja-JP" dirty="0" err="1" smtClean="0">
                <a:ea typeface="ＭＳ Ｐゴシック" pitchFamily="1" charset="-128"/>
              </a:rPr>
              <a:t>origin</a:t>
            </a:r>
            <a:r>
              <a:rPr lang="es-ES_tradnl" altLang="ja-JP" dirty="0" smtClean="0">
                <a:ea typeface="ＭＳ Ｐゴシック" pitchFamily="1" charset="-128"/>
              </a:rPr>
              <a:t> </a:t>
            </a:r>
            <a:r>
              <a:rPr lang="es-ES_tradnl" altLang="ja-JP" dirty="0" err="1" smtClean="0">
                <a:ea typeface="ＭＳ Ｐゴシック" pitchFamily="1" charset="-128"/>
              </a:rPr>
              <a:t>until</a:t>
            </a:r>
            <a:r>
              <a:rPr lang="es-ES_tradnl" altLang="ja-JP" dirty="0" smtClean="0">
                <a:ea typeface="ＭＳ Ｐゴシック" pitchFamily="1" charset="-128"/>
              </a:rPr>
              <a:t> 1941, </a:t>
            </a:r>
            <a:r>
              <a:rPr lang="es-ES_tradnl" altLang="ja-JP" dirty="0" err="1" smtClean="0">
                <a:ea typeface="ＭＳ Ｐゴシック" pitchFamily="1" charset="-128"/>
              </a:rPr>
              <a:t>they</a:t>
            </a:r>
            <a:r>
              <a:rPr lang="es-ES_tradnl" altLang="ja-JP" dirty="0" smtClean="0">
                <a:ea typeface="ＭＳ Ｐゴシック" pitchFamily="1" charset="-128"/>
              </a:rPr>
              <a:t> </a:t>
            </a:r>
            <a:r>
              <a:rPr lang="es-ES_tradnl" altLang="ja-JP" dirty="0" err="1" smtClean="0">
                <a:ea typeface="ＭＳ Ｐゴシック" pitchFamily="1" charset="-128"/>
              </a:rPr>
              <a:t>where</a:t>
            </a:r>
            <a:r>
              <a:rPr lang="es-ES_tradnl" altLang="ja-JP" dirty="0" smtClean="0">
                <a:ea typeface="ＭＳ Ｐゴシック" pitchFamily="1" charset="-128"/>
              </a:rPr>
              <a:t> </a:t>
            </a:r>
            <a:r>
              <a:rPr lang="es-ES_tradnl" altLang="ja-JP" dirty="0" err="1" smtClean="0">
                <a:ea typeface="ＭＳ Ｐゴシック" pitchFamily="1" charset="-128"/>
              </a:rPr>
              <a:t>thought</a:t>
            </a:r>
            <a:r>
              <a:rPr lang="es-ES_tradnl" altLang="ja-JP" dirty="0" smtClean="0">
                <a:ea typeface="ＭＳ Ｐゴシック" pitchFamily="1" charset="-128"/>
              </a:rPr>
              <a:t> as </a:t>
            </a:r>
            <a:r>
              <a:rPr lang="es-ES_tradnl" altLang="ja-JP" dirty="0" err="1" smtClean="0">
                <a:ea typeface="ＭＳ Ｐゴシック" pitchFamily="1" charset="-128"/>
              </a:rPr>
              <a:t>coming</a:t>
            </a:r>
            <a:r>
              <a:rPr lang="es-ES_tradnl" altLang="ja-JP" dirty="0" smtClean="0">
                <a:ea typeface="ＭＳ Ｐゴシック" pitchFamily="1" charset="-128"/>
              </a:rPr>
              <a:t> </a:t>
            </a:r>
            <a:r>
              <a:rPr lang="es-ES_tradnl" altLang="ja-JP" dirty="0" err="1" smtClean="0">
                <a:ea typeface="ＭＳ Ｐゴシック" pitchFamily="1" charset="-128"/>
              </a:rPr>
              <a:t>from</a:t>
            </a:r>
            <a:r>
              <a:rPr lang="es-ES_tradnl" altLang="ja-JP" dirty="0" smtClean="0">
                <a:ea typeface="ＭＳ Ｐゴシック" pitchFamily="1" charset="-128"/>
              </a:rPr>
              <a:t> new </a:t>
            </a:r>
            <a:r>
              <a:rPr lang="es-ES_tradnl" altLang="ja-JP" dirty="0" err="1" smtClean="0">
                <a:ea typeface="ＭＳ Ｐゴシック" pitchFamily="1" charset="-128"/>
              </a:rPr>
              <a:t>chemical</a:t>
            </a:r>
            <a:r>
              <a:rPr lang="es-ES_tradnl" altLang="ja-JP" dirty="0" smtClean="0">
                <a:ea typeface="ＭＳ Ｐゴシック" pitchFamily="1" charset="-128"/>
              </a:rPr>
              <a:t> </a:t>
            </a:r>
            <a:r>
              <a:rPr lang="es-ES_tradnl" altLang="ja-JP" dirty="0" err="1" smtClean="0">
                <a:ea typeface="ＭＳ Ｐゴシック" pitchFamily="1" charset="-128"/>
              </a:rPr>
              <a:t>elements</a:t>
            </a:r>
            <a:r>
              <a:rPr lang="es-ES_tradnl" altLang="ja-JP" dirty="0" smtClean="0">
                <a:ea typeface="ＭＳ Ｐゴシック" pitchFamily="1" charset="-128"/>
              </a:rPr>
              <a:t>!!.</a:t>
            </a:r>
            <a:endParaRPr lang="es-ES_tradnl" dirty="0"/>
          </a:p>
          <a:p>
            <a:pPr marL="174625" indent="-174625">
              <a:buFontTx/>
              <a:buChar char="•"/>
            </a:pPr>
            <a:r>
              <a:rPr lang="es-ES_tradnl" dirty="0"/>
              <a:t>G</a:t>
            </a:r>
            <a:r>
              <a:rPr lang="es-ES_tradnl" dirty="0" smtClean="0"/>
              <a:t>as in </a:t>
            </a:r>
            <a:r>
              <a:rPr lang="es-ES_tradnl" dirty="0" err="1" smtClean="0"/>
              <a:t>the</a:t>
            </a:r>
            <a:r>
              <a:rPr lang="es-ES_tradnl" dirty="0" smtClean="0"/>
              <a:t> </a:t>
            </a:r>
            <a:r>
              <a:rPr lang="es-ES_tradnl" dirty="0"/>
              <a:t>corona </a:t>
            </a:r>
            <a:r>
              <a:rPr lang="es-ES_tradnl" dirty="0" err="1" smtClean="0"/>
              <a:t>is</a:t>
            </a:r>
            <a:r>
              <a:rPr lang="es-ES_tradnl" dirty="0" smtClean="0"/>
              <a:t> </a:t>
            </a:r>
            <a:r>
              <a:rPr lang="es-ES_tradnl" dirty="0" err="1" smtClean="0"/>
              <a:t>being</a:t>
            </a:r>
            <a:r>
              <a:rPr lang="es-ES_tradnl" dirty="0" smtClean="0"/>
              <a:t> </a:t>
            </a:r>
            <a:r>
              <a:rPr lang="es-ES_tradnl" dirty="0" err="1" smtClean="0"/>
              <a:t>pushed</a:t>
            </a:r>
            <a:r>
              <a:rPr lang="es-ES_tradnl" dirty="0" smtClean="0"/>
              <a:t> </a:t>
            </a:r>
            <a:r>
              <a:rPr lang="es-ES_tradnl" dirty="0" err="1" smtClean="0"/>
              <a:t>towards</a:t>
            </a:r>
            <a:r>
              <a:rPr lang="es-ES_tradnl" dirty="0" smtClean="0"/>
              <a:t> </a:t>
            </a:r>
            <a:r>
              <a:rPr lang="es-ES_tradnl" dirty="0" err="1" smtClean="0"/>
              <a:t>interplanetary</a:t>
            </a:r>
            <a:r>
              <a:rPr lang="es-ES_tradnl" dirty="0" smtClean="0"/>
              <a:t> </a:t>
            </a:r>
            <a:r>
              <a:rPr lang="es-ES_tradnl" dirty="0" err="1" smtClean="0"/>
              <a:t>space</a:t>
            </a:r>
            <a:r>
              <a:rPr lang="es-ES_tradnl" dirty="0" smtClean="0"/>
              <a:t>, </a:t>
            </a:r>
            <a:r>
              <a:rPr lang="es-ES_tradnl" dirty="0" err="1" smtClean="0"/>
              <a:t>forming</a:t>
            </a:r>
            <a:r>
              <a:rPr lang="es-ES_tradnl" dirty="0" smtClean="0"/>
              <a:t> </a:t>
            </a:r>
            <a:r>
              <a:rPr lang="es-ES_tradnl" dirty="0" err="1" smtClean="0"/>
              <a:t>the</a:t>
            </a:r>
            <a:r>
              <a:rPr lang="es-ES_tradnl" dirty="0" smtClean="0"/>
              <a:t> solar </a:t>
            </a:r>
            <a:r>
              <a:rPr lang="es-ES_tradnl" dirty="0" err="1" smtClean="0"/>
              <a:t>wind</a:t>
            </a:r>
            <a:r>
              <a:rPr lang="es-ES_tradnl" dirty="0" smtClean="0"/>
              <a:t>. </a:t>
            </a:r>
            <a:endParaRPr lang="es-ES_tradnl" dirty="0"/>
          </a:p>
          <a:p>
            <a:pPr lvl="1">
              <a:buFont typeface="Wingdings" pitchFamily="2" charset="2"/>
              <a:buChar char="§"/>
            </a:pPr>
            <a:r>
              <a:rPr lang="es-ES_tradnl" dirty="0" err="1" smtClean="0"/>
              <a:t>Sun</a:t>
            </a:r>
            <a:r>
              <a:rPr lang="es-ES_tradnl" dirty="0" smtClean="0"/>
              <a:t> loses </a:t>
            </a:r>
            <a:r>
              <a:rPr lang="es-ES_tradnl" dirty="0" err="1" smtClean="0"/>
              <a:t>some</a:t>
            </a:r>
            <a:r>
              <a:rPr lang="es-ES_tradnl" dirty="0" smtClean="0"/>
              <a:t> </a:t>
            </a:r>
            <a:r>
              <a:rPr lang="es-ES_tradnl" dirty="0"/>
              <a:t>10</a:t>
            </a:r>
            <a:r>
              <a:rPr lang="es-ES_tradnl" baseline="30000" dirty="0"/>
              <a:t>-13</a:t>
            </a:r>
            <a:r>
              <a:rPr lang="es-ES_tradnl" dirty="0"/>
              <a:t> </a:t>
            </a:r>
            <a:r>
              <a:rPr lang="es-ES_tradnl" dirty="0" smtClean="0"/>
              <a:t>solar </a:t>
            </a:r>
            <a:r>
              <a:rPr lang="es-ES_tradnl" dirty="0" err="1" smtClean="0"/>
              <a:t>mass</a:t>
            </a:r>
            <a:r>
              <a:rPr lang="es-ES_tradnl" dirty="0" smtClean="0"/>
              <a:t> per </a:t>
            </a:r>
            <a:r>
              <a:rPr lang="es-ES_tradnl" dirty="0" err="1" smtClean="0"/>
              <a:t>year</a:t>
            </a:r>
            <a:r>
              <a:rPr lang="es-ES_tradnl" dirty="0" smtClean="0"/>
              <a:t> in </a:t>
            </a:r>
            <a:r>
              <a:rPr lang="es-ES_tradnl" dirty="0" err="1" smtClean="0"/>
              <a:t>this</a:t>
            </a:r>
            <a:r>
              <a:rPr lang="es-ES_tradnl" dirty="0" smtClean="0"/>
              <a:t> </a:t>
            </a:r>
            <a:r>
              <a:rPr lang="es-ES_tradnl" dirty="0" err="1" smtClean="0"/>
              <a:t>wind</a:t>
            </a:r>
            <a:r>
              <a:rPr lang="es-ES_tradnl" dirty="0" smtClean="0"/>
              <a:t>.</a:t>
            </a:r>
            <a:endParaRPr lang="es-ES_tradnl" dirty="0"/>
          </a:p>
          <a:p>
            <a:pPr lvl="1">
              <a:buFont typeface="Wingdings" pitchFamily="2" charset="2"/>
              <a:buChar char="§"/>
            </a:pPr>
            <a:r>
              <a:rPr lang="es-ES_tradnl" dirty="0" smtClean="0"/>
              <a:t>Solar </a:t>
            </a:r>
            <a:r>
              <a:rPr lang="es-ES_tradnl" dirty="0" err="1" smtClean="0"/>
              <a:t>wind</a:t>
            </a:r>
            <a:r>
              <a:rPr lang="es-ES_tradnl" dirty="0" smtClean="0"/>
              <a:t> at </a:t>
            </a:r>
            <a:r>
              <a:rPr lang="es-ES_tradnl" dirty="0" err="1" smtClean="0"/>
              <a:t>the</a:t>
            </a:r>
            <a:r>
              <a:rPr lang="es-ES_tradnl" dirty="0" smtClean="0"/>
              <a:t> </a:t>
            </a:r>
            <a:r>
              <a:rPr lang="es-ES_tradnl" dirty="0" err="1" smtClean="0"/>
              <a:t>surface</a:t>
            </a:r>
            <a:r>
              <a:rPr lang="es-ES_tradnl" dirty="0" smtClean="0"/>
              <a:t> of </a:t>
            </a:r>
            <a:r>
              <a:rPr lang="es-ES_tradnl" dirty="0" err="1" smtClean="0"/>
              <a:t>Earth</a:t>
            </a:r>
            <a:r>
              <a:rPr lang="es-ES_tradnl" dirty="0" smtClean="0"/>
              <a:t> has 5-10 </a:t>
            </a:r>
            <a:r>
              <a:rPr lang="es-ES_tradnl" dirty="0" err="1" smtClean="0"/>
              <a:t>part</a:t>
            </a:r>
            <a:r>
              <a:rPr lang="es-ES_tradnl" dirty="0" smtClean="0"/>
              <a:t>/cm</a:t>
            </a:r>
            <a:r>
              <a:rPr lang="es-ES_tradnl" baseline="30000" dirty="0" smtClean="0"/>
              <a:t>3 </a:t>
            </a:r>
            <a:r>
              <a:rPr lang="es-ES_tradnl" dirty="0" smtClean="0"/>
              <a:t>and </a:t>
            </a:r>
            <a:r>
              <a:rPr lang="es-ES_tradnl" dirty="0" err="1" smtClean="0"/>
              <a:t>speeds</a:t>
            </a:r>
            <a:r>
              <a:rPr lang="es-ES_tradnl" dirty="0" smtClean="0"/>
              <a:t> of 500km/s</a:t>
            </a:r>
            <a:r>
              <a:rPr lang="es-ES_tradnl" dirty="0"/>
              <a:t>.</a:t>
            </a:r>
          </a:p>
          <a:p>
            <a:pPr marL="174625" indent="-174625">
              <a:buFontTx/>
              <a:buChar char="•"/>
            </a:pPr>
            <a:endParaRPr lang="es-ES_tradnl" sz="2000" dirty="0"/>
          </a:p>
        </p:txBody>
      </p:sp>
      <p:sp>
        <p:nvSpPr>
          <p:cNvPr id="29701" name="4 Marcador de fecha"/>
          <p:cNvSpPr>
            <a:spLocks noGrp="1"/>
          </p:cNvSpPr>
          <p:nvPr>
            <p:ph type="dt" sz="quarter" idx="10"/>
          </p:nvPr>
        </p:nvSpPr>
        <p:spPr>
          <a:noFill/>
        </p:spPr>
        <p:txBody>
          <a:bodyPr/>
          <a:lstStyle/>
          <a:p>
            <a:fld id="{EED62100-6FA5-4DC0-A606-7B4724B899AF}" type="datetime8">
              <a:rPr lang="es-ES" smtClean="0"/>
              <a:pPr/>
              <a:t>26/01/2015 10:12</a:t>
            </a:fld>
            <a:endParaRPr lang="es-ES" smtClean="0"/>
          </a:p>
        </p:txBody>
      </p:sp>
      <p:sp>
        <p:nvSpPr>
          <p:cNvPr id="29702" name="5 Marcador de número de diapositiva"/>
          <p:cNvSpPr>
            <a:spLocks noGrp="1"/>
          </p:cNvSpPr>
          <p:nvPr>
            <p:ph type="sldNum" sz="quarter" idx="12"/>
          </p:nvPr>
        </p:nvSpPr>
        <p:spPr>
          <a:noFill/>
        </p:spPr>
        <p:txBody>
          <a:bodyPr/>
          <a:lstStyle/>
          <a:p>
            <a:fld id="{3FF8430E-95CB-4045-9086-B1880E76D064}" type="slidenum">
              <a:rPr lang="es-ES" smtClean="0"/>
              <a:pPr/>
              <a:t>28</a:t>
            </a:fld>
            <a:endParaRPr lang="es-ES" smtClean="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endParaRPr lang="es-ES_tradnl" smtClean="0"/>
          </a:p>
        </p:txBody>
      </p:sp>
      <p:sp>
        <p:nvSpPr>
          <p:cNvPr id="30723" name="Rectangle 3"/>
          <p:cNvSpPr>
            <a:spLocks noGrp="1" noChangeArrowheads="1"/>
          </p:cNvSpPr>
          <p:nvPr>
            <p:ph type="body" idx="1"/>
          </p:nvPr>
        </p:nvSpPr>
        <p:spPr/>
        <p:txBody>
          <a:bodyPr/>
          <a:lstStyle/>
          <a:p>
            <a:endParaRPr lang="es-ES_tradnl" smtClean="0"/>
          </a:p>
        </p:txBody>
      </p:sp>
      <p:pic>
        <p:nvPicPr>
          <p:cNvPr id="30724" name="Picture 5" descr="1107"/>
          <p:cNvPicPr>
            <a:picLocks noChangeAspect="1" noChangeArrowheads="1"/>
          </p:cNvPicPr>
          <p:nvPr/>
        </p:nvPicPr>
        <p:blipFill>
          <a:blip r:embed="rId3" cstate="print"/>
          <a:srcRect/>
          <a:stretch>
            <a:fillRect/>
          </a:stretch>
        </p:blipFill>
        <p:spPr bwMode="auto">
          <a:xfrm>
            <a:off x="179388" y="260350"/>
            <a:ext cx="8208962" cy="6156325"/>
          </a:xfrm>
          <a:prstGeom prst="rect">
            <a:avLst/>
          </a:prstGeom>
          <a:noFill/>
          <a:ln w="9525">
            <a:noFill/>
            <a:miter lim="800000"/>
            <a:headEnd/>
            <a:tailEnd/>
          </a:ln>
        </p:spPr>
      </p:pic>
      <p:sp>
        <p:nvSpPr>
          <p:cNvPr id="30725" name="Text Box 6"/>
          <p:cNvSpPr txBox="1">
            <a:spLocks noChangeArrowheads="1"/>
          </p:cNvSpPr>
          <p:nvPr/>
        </p:nvSpPr>
        <p:spPr bwMode="auto">
          <a:xfrm>
            <a:off x="1258888" y="5734050"/>
            <a:ext cx="3185487" cy="369332"/>
          </a:xfrm>
          <a:prstGeom prst="rect">
            <a:avLst/>
          </a:prstGeom>
          <a:noFill/>
          <a:ln w="9525">
            <a:noFill/>
            <a:miter lim="800000"/>
            <a:headEnd/>
            <a:tailEnd/>
          </a:ln>
        </p:spPr>
        <p:txBody>
          <a:bodyPr wrap="none">
            <a:spAutoFit/>
          </a:bodyPr>
          <a:lstStyle/>
          <a:p>
            <a:r>
              <a:rPr lang="es-ES_tradnl" dirty="0">
                <a:solidFill>
                  <a:schemeClr val="bg1"/>
                </a:solidFill>
              </a:rPr>
              <a:t>Corona </a:t>
            </a:r>
            <a:r>
              <a:rPr lang="es-ES_tradnl" dirty="0" err="1" smtClean="0">
                <a:solidFill>
                  <a:schemeClr val="bg1"/>
                </a:solidFill>
              </a:rPr>
              <a:t>during</a:t>
            </a:r>
            <a:r>
              <a:rPr lang="es-ES_tradnl" dirty="0" smtClean="0">
                <a:solidFill>
                  <a:schemeClr val="bg1"/>
                </a:solidFill>
              </a:rPr>
              <a:t> a solar eclipse</a:t>
            </a:r>
            <a:endParaRPr lang="en-US" dirty="0">
              <a:solidFill>
                <a:schemeClr val="bg1"/>
              </a:solidFill>
            </a:endParaRPr>
          </a:p>
        </p:txBody>
      </p:sp>
      <p:sp>
        <p:nvSpPr>
          <p:cNvPr id="30726" name="5 Marcador de fecha"/>
          <p:cNvSpPr>
            <a:spLocks noGrp="1"/>
          </p:cNvSpPr>
          <p:nvPr>
            <p:ph type="dt" sz="quarter" idx="10"/>
          </p:nvPr>
        </p:nvSpPr>
        <p:spPr>
          <a:noFill/>
        </p:spPr>
        <p:txBody>
          <a:bodyPr/>
          <a:lstStyle/>
          <a:p>
            <a:fld id="{52CC4A65-FA7E-45D0-AB49-F841DD1093C4}" type="datetime8">
              <a:rPr lang="es-ES" smtClean="0"/>
              <a:pPr/>
              <a:t>26/01/2015 10:12</a:t>
            </a:fld>
            <a:endParaRPr lang="es-ES" smtClean="0"/>
          </a:p>
        </p:txBody>
      </p:sp>
      <p:sp>
        <p:nvSpPr>
          <p:cNvPr id="30727" name="6 Marcador de número de diapositiva"/>
          <p:cNvSpPr>
            <a:spLocks noGrp="1"/>
          </p:cNvSpPr>
          <p:nvPr>
            <p:ph type="sldNum" sz="quarter" idx="12"/>
          </p:nvPr>
        </p:nvSpPr>
        <p:spPr>
          <a:noFill/>
        </p:spPr>
        <p:txBody>
          <a:bodyPr/>
          <a:lstStyle/>
          <a:p>
            <a:fld id="{4A4C4BD7-8F7A-41FF-9926-B69C5DAAA196}" type="slidenum">
              <a:rPr lang="es-ES" smtClean="0"/>
              <a:pPr/>
              <a:t>29</a:t>
            </a:fld>
            <a:endParaRPr lang="es-ES"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1 Título"/>
          <p:cNvSpPr>
            <a:spLocks noGrp="1"/>
          </p:cNvSpPr>
          <p:nvPr>
            <p:ph type="title"/>
          </p:nvPr>
        </p:nvSpPr>
        <p:spPr/>
        <p:txBody>
          <a:bodyPr/>
          <a:lstStyle/>
          <a:p>
            <a:r>
              <a:rPr lang="es-ES" dirty="0" err="1" smtClean="0"/>
              <a:t>Hy</a:t>
            </a:r>
            <a:r>
              <a:rPr lang="es-ES" dirty="0" err="1" smtClean="0"/>
              <a:t>drostatic</a:t>
            </a:r>
            <a:r>
              <a:rPr lang="es-ES" dirty="0" smtClean="0"/>
              <a:t> </a:t>
            </a:r>
            <a:r>
              <a:rPr lang="es-ES" dirty="0" err="1" smtClean="0"/>
              <a:t>equilibrium</a:t>
            </a:r>
            <a:endParaRPr lang="es-ES" dirty="0" smtClean="0"/>
          </a:p>
        </p:txBody>
      </p:sp>
      <p:pic>
        <p:nvPicPr>
          <p:cNvPr id="5123" name="Picture 2"/>
          <p:cNvPicPr>
            <a:picLocks noChangeAspect="1" noChangeArrowheads="1"/>
          </p:cNvPicPr>
          <p:nvPr/>
        </p:nvPicPr>
        <p:blipFill>
          <a:blip r:embed="rId2" cstate="print"/>
          <a:srcRect/>
          <a:stretch>
            <a:fillRect/>
          </a:stretch>
        </p:blipFill>
        <p:spPr bwMode="auto">
          <a:xfrm>
            <a:off x="4500563" y="1557338"/>
            <a:ext cx="4576762" cy="3959225"/>
          </a:xfrm>
          <a:prstGeom prst="rect">
            <a:avLst/>
          </a:prstGeom>
          <a:noFill/>
          <a:ln w="9525">
            <a:noFill/>
            <a:miter lim="800000"/>
            <a:headEnd/>
            <a:tailEnd/>
          </a:ln>
        </p:spPr>
      </p:pic>
      <p:pic>
        <p:nvPicPr>
          <p:cNvPr id="5124" name="Picture 3"/>
          <p:cNvPicPr>
            <a:picLocks noChangeAspect="1" noChangeArrowheads="1"/>
          </p:cNvPicPr>
          <p:nvPr/>
        </p:nvPicPr>
        <p:blipFill>
          <a:blip r:embed="rId3" cstate="print"/>
          <a:srcRect/>
          <a:stretch>
            <a:fillRect/>
          </a:stretch>
        </p:blipFill>
        <p:spPr bwMode="auto">
          <a:xfrm>
            <a:off x="0" y="1628775"/>
            <a:ext cx="5076825" cy="1152525"/>
          </a:xfrm>
          <a:prstGeom prst="rect">
            <a:avLst/>
          </a:prstGeom>
          <a:noFill/>
          <a:ln w="9525">
            <a:noFill/>
            <a:miter lim="800000"/>
            <a:headEnd/>
            <a:tailEnd/>
          </a:ln>
        </p:spPr>
      </p:pic>
      <p:pic>
        <p:nvPicPr>
          <p:cNvPr id="5125" name="Picture 4"/>
          <p:cNvPicPr>
            <a:picLocks noChangeAspect="1" noChangeArrowheads="1"/>
          </p:cNvPicPr>
          <p:nvPr/>
        </p:nvPicPr>
        <p:blipFill>
          <a:blip r:embed="rId4" cstate="print"/>
          <a:srcRect/>
          <a:stretch>
            <a:fillRect/>
          </a:stretch>
        </p:blipFill>
        <p:spPr bwMode="auto">
          <a:xfrm>
            <a:off x="539750" y="2852738"/>
            <a:ext cx="3762375" cy="1116012"/>
          </a:xfrm>
          <a:prstGeom prst="rect">
            <a:avLst/>
          </a:prstGeom>
          <a:noFill/>
          <a:ln w="9525">
            <a:noFill/>
            <a:miter lim="800000"/>
            <a:headEnd/>
            <a:tailEnd/>
          </a:ln>
        </p:spPr>
      </p:pic>
      <p:pic>
        <p:nvPicPr>
          <p:cNvPr id="5126" name="Picture 5"/>
          <p:cNvPicPr>
            <a:picLocks noChangeAspect="1" noChangeArrowheads="1"/>
          </p:cNvPicPr>
          <p:nvPr/>
        </p:nvPicPr>
        <p:blipFill>
          <a:blip r:embed="rId5" cstate="print"/>
          <a:srcRect/>
          <a:stretch>
            <a:fillRect/>
          </a:stretch>
        </p:blipFill>
        <p:spPr bwMode="auto">
          <a:xfrm>
            <a:off x="539750" y="4581525"/>
            <a:ext cx="3852863" cy="1800225"/>
          </a:xfrm>
          <a:prstGeom prst="rect">
            <a:avLst/>
          </a:prstGeom>
          <a:noFill/>
          <a:ln w="9525">
            <a:noFill/>
            <a:miter lim="800000"/>
            <a:headEnd/>
            <a:tailEnd/>
          </a:ln>
        </p:spPr>
      </p:pic>
      <p:sp>
        <p:nvSpPr>
          <p:cNvPr id="5127" name="6 Marcador de fecha"/>
          <p:cNvSpPr>
            <a:spLocks noGrp="1"/>
          </p:cNvSpPr>
          <p:nvPr>
            <p:ph type="dt" sz="quarter" idx="10"/>
          </p:nvPr>
        </p:nvSpPr>
        <p:spPr>
          <a:noFill/>
        </p:spPr>
        <p:txBody>
          <a:bodyPr/>
          <a:lstStyle/>
          <a:p>
            <a:fld id="{EBCAAF3F-AB02-4D0A-9F48-CC47F95A0282}" type="datetime8">
              <a:rPr lang="es-ES" smtClean="0"/>
              <a:pPr/>
              <a:t>26/01/2015 10:12</a:t>
            </a:fld>
            <a:endParaRPr lang="es-ES" smtClean="0"/>
          </a:p>
        </p:txBody>
      </p:sp>
      <p:sp>
        <p:nvSpPr>
          <p:cNvPr id="5128" name="7 Marcador de número de diapositiva"/>
          <p:cNvSpPr>
            <a:spLocks noGrp="1"/>
          </p:cNvSpPr>
          <p:nvPr>
            <p:ph type="sldNum" sz="quarter" idx="12"/>
          </p:nvPr>
        </p:nvSpPr>
        <p:spPr>
          <a:noFill/>
        </p:spPr>
        <p:txBody>
          <a:bodyPr/>
          <a:lstStyle/>
          <a:p>
            <a:fld id="{5D53951F-C7E1-4223-84BA-0197FAF9080A}" type="slidenum">
              <a:rPr lang="es-ES" smtClean="0"/>
              <a:pPr/>
              <a:t>3</a:t>
            </a:fld>
            <a:endParaRPr lang="es-ES" smtClean="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title"/>
          </p:nvPr>
        </p:nvSpPr>
        <p:spPr/>
        <p:txBody>
          <a:bodyPr/>
          <a:lstStyle/>
          <a:p>
            <a:endParaRPr lang="es-ES_tradnl" smtClean="0"/>
          </a:p>
        </p:txBody>
      </p:sp>
      <p:pic>
        <p:nvPicPr>
          <p:cNvPr id="31747" name="Picture 4" descr="1116"/>
          <p:cNvPicPr>
            <a:picLocks noChangeAspect="1" noChangeArrowheads="1"/>
          </p:cNvPicPr>
          <p:nvPr/>
        </p:nvPicPr>
        <p:blipFill>
          <a:blip r:embed="rId3" cstate="print"/>
          <a:srcRect/>
          <a:stretch>
            <a:fillRect/>
          </a:stretch>
        </p:blipFill>
        <p:spPr bwMode="auto">
          <a:xfrm>
            <a:off x="155575" y="46038"/>
            <a:ext cx="8520113" cy="6389687"/>
          </a:xfrm>
          <a:prstGeom prst="rect">
            <a:avLst/>
          </a:prstGeom>
          <a:noFill/>
          <a:ln w="9525">
            <a:noFill/>
            <a:miter lim="800000"/>
            <a:headEnd/>
            <a:tailEnd/>
          </a:ln>
        </p:spPr>
      </p:pic>
      <p:sp>
        <p:nvSpPr>
          <p:cNvPr id="31748" name="Text Box 10"/>
          <p:cNvSpPr txBox="1">
            <a:spLocks noChangeArrowheads="1"/>
          </p:cNvSpPr>
          <p:nvPr/>
        </p:nvSpPr>
        <p:spPr bwMode="auto">
          <a:xfrm>
            <a:off x="1384300" y="5392738"/>
            <a:ext cx="2522538" cy="366712"/>
          </a:xfrm>
          <a:prstGeom prst="rect">
            <a:avLst/>
          </a:prstGeom>
          <a:noFill/>
          <a:ln w="9525">
            <a:noFill/>
            <a:miter lim="800000"/>
            <a:headEnd/>
            <a:tailEnd/>
          </a:ln>
        </p:spPr>
        <p:txBody>
          <a:bodyPr wrap="none">
            <a:spAutoFit/>
          </a:bodyPr>
          <a:lstStyle/>
          <a:p>
            <a:r>
              <a:rPr lang="es-ES_tradnl"/>
              <a:t>Protuberancias solares</a:t>
            </a:r>
            <a:endParaRPr lang="en-US"/>
          </a:p>
        </p:txBody>
      </p:sp>
      <p:sp>
        <p:nvSpPr>
          <p:cNvPr id="31749" name="4 Marcador de fecha"/>
          <p:cNvSpPr>
            <a:spLocks noGrp="1"/>
          </p:cNvSpPr>
          <p:nvPr>
            <p:ph type="dt" sz="quarter" idx="10"/>
          </p:nvPr>
        </p:nvSpPr>
        <p:spPr>
          <a:noFill/>
        </p:spPr>
        <p:txBody>
          <a:bodyPr/>
          <a:lstStyle/>
          <a:p>
            <a:fld id="{D2CE5080-30D9-41D4-ABEB-0B991DC708D5}" type="datetime8">
              <a:rPr lang="es-ES" smtClean="0"/>
              <a:pPr/>
              <a:t>26/01/2015 10:12</a:t>
            </a:fld>
            <a:endParaRPr lang="es-ES" smtClean="0"/>
          </a:p>
        </p:txBody>
      </p:sp>
      <p:sp>
        <p:nvSpPr>
          <p:cNvPr id="31750" name="5 Marcador de número de diapositiva"/>
          <p:cNvSpPr>
            <a:spLocks noGrp="1"/>
          </p:cNvSpPr>
          <p:nvPr>
            <p:ph type="sldNum" sz="quarter" idx="12"/>
          </p:nvPr>
        </p:nvSpPr>
        <p:spPr>
          <a:noFill/>
        </p:spPr>
        <p:txBody>
          <a:bodyPr/>
          <a:lstStyle/>
          <a:p>
            <a:fld id="{AB1AA974-519A-43D7-922F-C5E933307CCE}" type="slidenum">
              <a:rPr lang="es-ES" smtClean="0"/>
              <a:pPr/>
              <a:t>30</a:t>
            </a:fld>
            <a:endParaRPr lang="es-ES" smtClean="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1026"/>
          <p:cNvSpPr>
            <a:spLocks noGrp="1" noChangeArrowheads="1"/>
          </p:cNvSpPr>
          <p:nvPr>
            <p:ph type="title"/>
          </p:nvPr>
        </p:nvSpPr>
        <p:spPr>
          <a:solidFill>
            <a:schemeClr val="bg1"/>
          </a:solidFill>
        </p:spPr>
        <p:txBody>
          <a:bodyPr/>
          <a:lstStyle/>
          <a:p>
            <a:endParaRPr lang="es-ES_tradnl" smtClean="0"/>
          </a:p>
        </p:txBody>
      </p:sp>
      <p:sp>
        <p:nvSpPr>
          <p:cNvPr id="32771" name="Rectangle 1027"/>
          <p:cNvSpPr>
            <a:spLocks noGrp="1" noChangeArrowheads="1"/>
          </p:cNvSpPr>
          <p:nvPr>
            <p:ph type="body" idx="1"/>
          </p:nvPr>
        </p:nvSpPr>
        <p:spPr/>
        <p:txBody>
          <a:bodyPr/>
          <a:lstStyle/>
          <a:p>
            <a:endParaRPr lang="es-ES_tradnl" smtClean="0"/>
          </a:p>
        </p:txBody>
      </p:sp>
      <p:pic>
        <p:nvPicPr>
          <p:cNvPr id="32772" name="Picture 1028" descr="1118a"/>
          <p:cNvPicPr>
            <a:picLocks noChangeAspect="1" noChangeArrowheads="1"/>
          </p:cNvPicPr>
          <p:nvPr/>
        </p:nvPicPr>
        <p:blipFill>
          <a:blip r:embed="rId3" cstate="print"/>
          <a:srcRect/>
          <a:stretch>
            <a:fillRect/>
          </a:stretch>
        </p:blipFill>
        <p:spPr bwMode="auto">
          <a:xfrm>
            <a:off x="152400" y="0"/>
            <a:ext cx="6096000" cy="4572000"/>
          </a:xfrm>
          <a:prstGeom prst="rect">
            <a:avLst/>
          </a:prstGeom>
          <a:noFill/>
          <a:ln w="9525">
            <a:noFill/>
            <a:miter lim="800000"/>
            <a:headEnd/>
            <a:tailEnd/>
          </a:ln>
        </p:spPr>
      </p:pic>
      <p:pic>
        <p:nvPicPr>
          <p:cNvPr id="32773" name="Picture 1029" descr="1118b"/>
          <p:cNvPicPr>
            <a:picLocks noChangeAspect="1" noChangeArrowheads="1"/>
          </p:cNvPicPr>
          <p:nvPr/>
        </p:nvPicPr>
        <p:blipFill>
          <a:blip r:embed="rId4" cstate="print"/>
          <a:srcRect/>
          <a:stretch>
            <a:fillRect/>
          </a:stretch>
        </p:blipFill>
        <p:spPr bwMode="auto">
          <a:xfrm>
            <a:off x="3779838" y="2835275"/>
            <a:ext cx="5364162" cy="4022725"/>
          </a:xfrm>
          <a:prstGeom prst="rect">
            <a:avLst/>
          </a:prstGeom>
          <a:noFill/>
          <a:ln w="9525">
            <a:noFill/>
            <a:miter lim="800000"/>
            <a:headEnd/>
            <a:tailEnd/>
          </a:ln>
        </p:spPr>
      </p:pic>
      <p:sp>
        <p:nvSpPr>
          <p:cNvPr id="32774" name="Text Box 1030"/>
          <p:cNvSpPr txBox="1">
            <a:spLocks noChangeArrowheads="1"/>
          </p:cNvSpPr>
          <p:nvPr/>
        </p:nvSpPr>
        <p:spPr bwMode="auto">
          <a:xfrm>
            <a:off x="303213" y="5032375"/>
            <a:ext cx="3332162" cy="366713"/>
          </a:xfrm>
          <a:prstGeom prst="rect">
            <a:avLst/>
          </a:prstGeom>
          <a:noFill/>
          <a:ln w="9525">
            <a:noFill/>
            <a:miter lim="800000"/>
            <a:headEnd/>
            <a:tailEnd/>
          </a:ln>
        </p:spPr>
        <p:txBody>
          <a:bodyPr>
            <a:spAutoFit/>
          </a:bodyPr>
          <a:lstStyle/>
          <a:p>
            <a:endParaRPr lang="es-ES_tradnl"/>
          </a:p>
        </p:txBody>
      </p:sp>
      <p:sp>
        <p:nvSpPr>
          <p:cNvPr id="32775" name="Text Box 1031"/>
          <p:cNvSpPr txBox="1">
            <a:spLocks noChangeArrowheads="1"/>
          </p:cNvSpPr>
          <p:nvPr/>
        </p:nvSpPr>
        <p:spPr bwMode="auto">
          <a:xfrm>
            <a:off x="447675" y="4960938"/>
            <a:ext cx="3260725" cy="1754326"/>
          </a:xfrm>
          <a:prstGeom prst="rect">
            <a:avLst/>
          </a:prstGeom>
          <a:noFill/>
          <a:ln w="9525">
            <a:noFill/>
            <a:miter lim="800000"/>
            <a:headEnd/>
            <a:tailEnd/>
          </a:ln>
        </p:spPr>
        <p:txBody>
          <a:bodyPr>
            <a:spAutoFit/>
          </a:bodyPr>
          <a:lstStyle/>
          <a:p>
            <a:r>
              <a:rPr lang="es-ES_tradnl" dirty="0" smtClean="0"/>
              <a:t>Solar </a:t>
            </a:r>
            <a:r>
              <a:rPr lang="es-ES_tradnl" dirty="0" err="1" smtClean="0"/>
              <a:t>flares</a:t>
            </a:r>
            <a:r>
              <a:rPr lang="es-ES_tradnl" dirty="0" smtClean="0"/>
              <a:t>:</a:t>
            </a:r>
            <a:endParaRPr lang="es-ES_tradnl" dirty="0"/>
          </a:p>
          <a:p>
            <a:r>
              <a:rPr lang="es-ES_tradnl" dirty="0" err="1" smtClean="0"/>
              <a:t>They</a:t>
            </a:r>
            <a:r>
              <a:rPr lang="es-ES_tradnl" dirty="0" smtClean="0"/>
              <a:t> can </a:t>
            </a:r>
            <a:r>
              <a:rPr lang="es-ES_tradnl" dirty="0" err="1" smtClean="0"/>
              <a:t>last</a:t>
            </a:r>
            <a:r>
              <a:rPr lang="es-ES_tradnl" dirty="0" smtClean="0"/>
              <a:t> </a:t>
            </a:r>
            <a:r>
              <a:rPr lang="es-ES_tradnl" dirty="0" err="1" smtClean="0"/>
              <a:t>from</a:t>
            </a:r>
            <a:r>
              <a:rPr lang="es-ES_tradnl" dirty="0" smtClean="0"/>
              <a:t> </a:t>
            </a:r>
            <a:r>
              <a:rPr lang="es-ES_tradnl" dirty="0" err="1" smtClean="0"/>
              <a:t>seconds</a:t>
            </a:r>
            <a:r>
              <a:rPr lang="es-ES_tradnl" dirty="0" smtClean="0"/>
              <a:t> to </a:t>
            </a:r>
            <a:r>
              <a:rPr lang="es-ES_tradnl" dirty="0" err="1" smtClean="0"/>
              <a:t>nearly</a:t>
            </a:r>
            <a:r>
              <a:rPr lang="es-ES_tradnl" dirty="0" smtClean="0"/>
              <a:t> </a:t>
            </a:r>
            <a:r>
              <a:rPr lang="es-ES_tradnl" dirty="0" err="1" smtClean="0"/>
              <a:t>an</a:t>
            </a:r>
            <a:r>
              <a:rPr lang="es-ES_tradnl" dirty="0" smtClean="0"/>
              <a:t> </a:t>
            </a:r>
            <a:r>
              <a:rPr lang="es-ES_tradnl" dirty="0" err="1" smtClean="0"/>
              <a:t>hour</a:t>
            </a:r>
            <a:r>
              <a:rPr lang="es-ES_tradnl" dirty="0" smtClean="0"/>
              <a:t>.</a:t>
            </a:r>
            <a:endParaRPr lang="es-ES_tradnl" dirty="0"/>
          </a:p>
          <a:p>
            <a:r>
              <a:rPr lang="es-ES_tradnl" dirty="0" err="1" smtClean="0"/>
              <a:t>Magnetic</a:t>
            </a:r>
            <a:r>
              <a:rPr lang="es-ES_tradnl" dirty="0" smtClean="0"/>
              <a:t> </a:t>
            </a:r>
            <a:r>
              <a:rPr lang="es-ES_tradnl" dirty="0" err="1" smtClean="0"/>
              <a:t>energy</a:t>
            </a:r>
            <a:r>
              <a:rPr lang="es-ES_tradnl" dirty="0" smtClean="0"/>
              <a:t> </a:t>
            </a:r>
            <a:r>
              <a:rPr lang="es-ES_tradnl" dirty="0" err="1" smtClean="0"/>
              <a:t>is</a:t>
            </a:r>
            <a:r>
              <a:rPr lang="es-ES_tradnl" dirty="0" smtClean="0"/>
              <a:t> </a:t>
            </a:r>
            <a:r>
              <a:rPr lang="es-ES_tradnl" dirty="0" err="1" smtClean="0"/>
              <a:t>suddenly</a:t>
            </a:r>
            <a:r>
              <a:rPr lang="es-ES_tradnl" dirty="0" smtClean="0"/>
              <a:t> and </a:t>
            </a:r>
            <a:r>
              <a:rPr lang="es-ES_tradnl" dirty="0" err="1" smtClean="0"/>
              <a:t>violently</a:t>
            </a:r>
            <a:r>
              <a:rPr lang="es-ES_tradnl" dirty="0" smtClean="0"/>
              <a:t> </a:t>
            </a:r>
            <a:r>
              <a:rPr lang="es-ES_tradnl" dirty="0" err="1" smtClean="0"/>
              <a:t>released</a:t>
            </a:r>
            <a:endParaRPr lang="es-ES_tradnl" dirty="0"/>
          </a:p>
          <a:p>
            <a:endParaRPr lang="en-US" dirty="0"/>
          </a:p>
        </p:txBody>
      </p:sp>
      <p:sp>
        <p:nvSpPr>
          <p:cNvPr id="32776" name="7 Marcador de fecha"/>
          <p:cNvSpPr>
            <a:spLocks noGrp="1"/>
          </p:cNvSpPr>
          <p:nvPr>
            <p:ph type="dt" sz="quarter" idx="10"/>
          </p:nvPr>
        </p:nvSpPr>
        <p:spPr>
          <a:noFill/>
        </p:spPr>
        <p:txBody>
          <a:bodyPr/>
          <a:lstStyle/>
          <a:p>
            <a:fld id="{D695EB96-260E-4404-8041-88BE72C3F486}" type="datetime8">
              <a:rPr lang="es-ES" smtClean="0"/>
              <a:pPr/>
              <a:t>26/01/2015 10:12</a:t>
            </a:fld>
            <a:endParaRPr lang="es-ES" smtClean="0"/>
          </a:p>
        </p:txBody>
      </p:sp>
      <p:sp>
        <p:nvSpPr>
          <p:cNvPr id="32777" name="8 Marcador de número de diapositiva"/>
          <p:cNvSpPr>
            <a:spLocks noGrp="1"/>
          </p:cNvSpPr>
          <p:nvPr>
            <p:ph type="sldNum" sz="quarter" idx="12"/>
          </p:nvPr>
        </p:nvSpPr>
        <p:spPr>
          <a:noFill/>
        </p:spPr>
        <p:txBody>
          <a:bodyPr/>
          <a:lstStyle/>
          <a:p>
            <a:fld id="{8992B090-8D07-4C61-89B7-1C85551971DE}" type="slidenum">
              <a:rPr lang="es-ES" smtClean="0"/>
              <a:pPr/>
              <a:t>31</a:t>
            </a:fld>
            <a:endParaRPr lang="es-ES" smtClean="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1032"/>
          <p:cNvSpPr>
            <a:spLocks noGrp="1" noChangeArrowheads="1"/>
          </p:cNvSpPr>
          <p:nvPr>
            <p:ph type="title"/>
          </p:nvPr>
        </p:nvSpPr>
        <p:spPr>
          <a:xfrm>
            <a:off x="457200" y="274638"/>
            <a:ext cx="8229600" cy="561975"/>
          </a:xfrm>
        </p:spPr>
        <p:txBody>
          <a:bodyPr/>
          <a:lstStyle/>
          <a:p>
            <a:r>
              <a:rPr lang="es-ES_tradnl" sz="3200" dirty="0" smtClean="0"/>
              <a:t>Solar </a:t>
            </a:r>
            <a:r>
              <a:rPr lang="es-ES_tradnl" sz="3200" dirty="0" err="1" smtClean="0"/>
              <a:t>activity</a:t>
            </a:r>
            <a:endParaRPr lang="en-US" sz="3200" dirty="0" smtClean="0"/>
          </a:p>
        </p:txBody>
      </p:sp>
      <p:pic>
        <p:nvPicPr>
          <p:cNvPr id="33795" name="Picture 1029" descr="1114"/>
          <p:cNvPicPr>
            <a:picLocks noChangeAspect="1" noChangeArrowheads="1"/>
          </p:cNvPicPr>
          <p:nvPr/>
        </p:nvPicPr>
        <p:blipFill>
          <a:blip r:embed="rId3" cstate="print"/>
          <a:srcRect/>
          <a:stretch>
            <a:fillRect/>
          </a:stretch>
        </p:blipFill>
        <p:spPr bwMode="auto">
          <a:xfrm>
            <a:off x="1654175" y="1241425"/>
            <a:ext cx="7489825" cy="5616575"/>
          </a:xfrm>
          <a:prstGeom prst="rect">
            <a:avLst/>
          </a:prstGeom>
          <a:noFill/>
          <a:ln w="9525">
            <a:noFill/>
            <a:miter lim="800000"/>
            <a:headEnd/>
            <a:tailEnd/>
          </a:ln>
        </p:spPr>
      </p:pic>
      <p:sp>
        <p:nvSpPr>
          <p:cNvPr id="33796" name="Text Box 1036"/>
          <p:cNvSpPr txBox="1">
            <a:spLocks noChangeArrowheads="1"/>
          </p:cNvSpPr>
          <p:nvPr/>
        </p:nvSpPr>
        <p:spPr bwMode="auto">
          <a:xfrm>
            <a:off x="395288" y="908050"/>
            <a:ext cx="1963737" cy="369888"/>
          </a:xfrm>
          <a:prstGeom prst="rect">
            <a:avLst/>
          </a:prstGeom>
          <a:noFill/>
          <a:ln w="9525">
            <a:noFill/>
            <a:miter lim="800000"/>
            <a:headEnd/>
            <a:tailEnd/>
          </a:ln>
        </p:spPr>
        <p:txBody>
          <a:bodyPr>
            <a:spAutoFit/>
          </a:bodyPr>
          <a:lstStyle/>
          <a:p>
            <a:r>
              <a:rPr lang="en-US" dirty="0" smtClean="0"/>
              <a:t>Sunspots</a:t>
            </a:r>
            <a:endParaRPr lang="en-US" dirty="0"/>
          </a:p>
        </p:txBody>
      </p:sp>
      <p:sp>
        <p:nvSpPr>
          <p:cNvPr id="33797" name="4 Marcador de fecha"/>
          <p:cNvSpPr>
            <a:spLocks noGrp="1"/>
          </p:cNvSpPr>
          <p:nvPr>
            <p:ph type="dt" sz="quarter" idx="10"/>
          </p:nvPr>
        </p:nvSpPr>
        <p:spPr>
          <a:noFill/>
        </p:spPr>
        <p:txBody>
          <a:bodyPr/>
          <a:lstStyle/>
          <a:p>
            <a:fld id="{5A6AB05A-D6E8-427C-A580-8E67D17C387B}" type="datetime8">
              <a:rPr lang="es-ES" smtClean="0"/>
              <a:pPr/>
              <a:t>26/01/2015 10:12</a:t>
            </a:fld>
            <a:endParaRPr lang="es-ES" smtClean="0"/>
          </a:p>
        </p:txBody>
      </p:sp>
      <p:sp>
        <p:nvSpPr>
          <p:cNvPr id="33798" name="5 Marcador de número de diapositiva"/>
          <p:cNvSpPr>
            <a:spLocks noGrp="1"/>
          </p:cNvSpPr>
          <p:nvPr>
            <p:ph type="sldNum" sz="quarter" idx="12"/>
          </p:nvPr>
        </p:nvSpPr>
        <p:spPr>
          <a:noFill/>
        </p:spPr>
        <p:txBody>
          <a:bodyPr/>
          <a:lstStyle/>
          <a:p>
            <a:fld id="{9ADCAB38-0051-4509-9412-BC7E4C7415E2}" type="slidenum">
              <a:rPr lang="es-ES" smtClean="0"/>
              <a:pPr/>
              <a:t>32</a:t>
            </a:fld>
            <a:endParaRPr lang="es-ES" smtClean="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5"/>
          <p:cNvSpPr>
            <a:spLocks noGrp="1" noChangeArrowheads="1"/>
          </p:cNvSpPr>
          <p:nvPr>
            <p:ph type="title"/>
          </p:nvPr>
        </p:nvSpPr>
        <p:spPr/>
        <p:txBody>
          <a:bodyPr/>
          <a:lstStyle/>
          <a:p>
            <a:endParaRPr lang="es-ES_tradnl" smtClean="0"/>
          </a:p>
        </p:txBody>
      </p:sp>
      <p:pic>
        <p:nvPicPr>
          <p:cNvPr id="34819" name="Picture 4" descr="1104"/>
          <p:cNvPicPr>
            <a:picLocks noGrp="1" noChangeAspect="1" noChangeArrowheads="1"/>
          </p:cNvPicPr>
          <p:nvPr>
            <p:ph idx="1"/>
          </p:nvPr>
        </p:nvPicPr>
        <p:blipFill>
          <a:blip r:embed="rId2" cstate="print"/>
          <a:srcRect/>
          <a:stretch>
            <a:fillRect/>
          </a:stretch>
        </p:blipFill>
        <p:spPr>
          <a:xfrm>
            <a:off x="4140200" y="0"/>
            <a:ext cx="4864100" cy="3649663"/>
          </a:xfrm>
          <a:noFill/>
        </p:spPr>
      </p:pic>
      <p:sp>
        <p:nvSpPr>
          <p:cNvPr id="34820" name="Text Box 7"/>
          <p:cNvSpPr txBox="1">
            <a:spLocks noChangeArrowheads="1"/>
          </p:cNvSpPr>
          <p:nvPr/>
        </p:nvSpPr>
        <p:spPr bwMode="auto">
          <a:xfrm>
            <a:off x="755650" y="3357563"/>
            <a:ext cx="7920038" cy="2893100"/>
          </a:xfrm>
          <a:prstGeom prst="rect">
            <a:avLst/>
          </a:prstGeom>
          <a:noFill/>
          <a:ln w="9525">
            <a:noFill/>
            <a:miter lim="800000"/>
            <a:headEnd/>
            <a:tailEnd/>
          </a:ln>
        </p:spPr>
        <p:txBody>
          <a:bodyPr>
            <a:spAutoFit/>
          </a:bodyPr>
          <a:lstStyle/>
          <a:p>
            <a:pPr marL="271463" indent="-271463"/>
            <a:r>
              <a:rPr lang="es-ES_tradnl" sz="2000" b="1" dirty="0" err="1" smtClean="0"/>
              <a:t>Sunspots</a:t>
            </a:r>
            <a:r>
              <a:rPr lang="es-ES_tradnl" sz="2000" b="1" dirty="0" smtClean="0"/>
              <a:t>:</a:t>
            </a:r>
            <a:endParaRPr lang="es-ES_tradnl" sz="2000" b="1" dirty="0"/>
          </a:p>
          <a:p>
            <a:pPr marL="271463" indent="-271463">
              <a:buFontTx/>
              <a:buChar char="•"/>
            </a:pPr>
            <a:r>
              <a:rPr lang="es-ES_tradnl" dirty="0" err="1" smtClean="0"/>
              <a:t>Known</a:t>
            </a:r>
            <a:r>
              <a:rPr lang="es-ES_tradnl" dirty="0" smtClean="0"/>
              <a:t> </a:t>
            </a:r>
            <a:r>
              <a:rPr lang="es-ES_tradnl" dirty="0" err="1" smtClean="0"/>
              <a:t>for</a:t>
            </a:r>
            <a:r>
              <a:rPr lang="es-ES_tradnl" dirty="0" smtClean="0"/>
              <a:t> </a:t>
            </a:r>
            <a:r>
              <a:rPr lang="es-ES_tradnl" dirty="0" err="1" smtClean="0"/>
              <a:t>over</a:t>
            </a:r>
            <a:r>
              <a:rPr lang="es-ES_tradnl" dirty="0" smtClean="0"/>
              <a:t> 400 </a:t>
            </a:r>
            <a:r>
              <a:rPr lang="es-ES_tradnl" dirty="0" err="1" smtClean="0"/>
              <a:t>years</a:t>
            </a:r>
            <a:r>
              <a:rPr lang="es-ES_tradnl" dirty="0" smtClean="0"/>
              <a:t>, Galileo </a:t>
            </a:r>
            <a:r>
              <a:rPr lang="es-ES_tradnl" dirty="0" err="1" smtClean="0"/>
              <a:t>already</a:t>
            </a:r>
            <a:r>
              <a:rPr lang="es-ES_tradnl" dirty="0" smtClean="0"/>
              <a:t> </a:t>
            </a:r>
            <a:r>
              <a:rPr lang="es-ES_tradnl" dirty="0" err="1" smtClean="0"/>
              <a:t>observed</a:t>
            </a:r>
            <a:r>
              <a:rPr lang="es-ES_tradnl" dirty="0" smtClean="0"/>
              <a:t> </a:t>
            </a:r>
            <a:r>
              <a:rPr lang="es-ES_tradnl" dirty="0" err="1" smtClean="0"/>
              <a:t>them</a:t>
            </a:r>
            <a:r>
              <a:rPr lang="es-ES_tradnl" dirty="0" smtClean="0"/>
              <a:t>.</a:t>
            </a:r>
            <a:endParaRPr lang="es-ES_tradnl" dirty="0"/>
          </a:p>
          <a:p>
            <a:pPr marL="271463" indent="-271463">
              <a:buFontTx/>
              <a:buChar char="•"/>
            </a:pPr>
            <a:r>
              <a:rPr lang="es-ES_tradnl" dirty="0" err="1" smtClean="0"/>
              <a:t>Two</a:t>
            </a:r>
            <a:r>
              <a:rPr lang="es-ES_tradnl" dirty="0" smtClean="0"/>
              <a:t> </a:t>
            </a:r>
            <a:r>
              <a:rPr lang="es-ES_tradnl" dirty="0" err="1" smtClean="0"/>
              <a:t>different</a:t>
            </a:r>
            <a:r>
              <a:rPr lang="es-ES_tradnl" dirty="0" smtClean="0"/>
              <a:t> </a:t>
            </a:r>
            <a:r>
              <a:rPr lang="es-ES_tradnl" dirty="0" err="1" smtClean="0"/>
              <a:t>regions</a:t>
            </a:r>
            <a:r>
              <a:rPr lang="es-ES_tradnl" dirty="0" smtClean="0"/>
              <a:t>:  Umbra</a:t>
            </a:r>
            <a:r>
              <a:rPr lang="es-ES_tradnl" dirty="0"/>
              <a:t>, </a:t>
            </a:r>
            <a:r>
              <a:rPr lang="es-ES_tradnl" dirty="0" err="1" smtClean="0"/>
              <a:t>surrounded</a:t>
            </a:r>
            <a:r>
              <a:rPr lang="es-ES_tradnl" dirty="0" smtClean="0"/>
              <a:t> </a:t>
            </a:r>
            <a:r>
              <a:rPr lang="es-ES_tradnl" dirty="0" err="1" smtClean="0"/>
              <a:t>by</a:t>
            </a:r>
            <a:r>
              <a:rPr lang="es-ES_tradnl" dirty="0" smtClean="0"/>
              <a:t> Penumbra</a:t>
            </a:r>
            <a:endParaRPr lang="es-ES_tradnl" dirty="0"/>
          </a:p>
          <a:p>
            <a:pPr marL="271463" indent="-271463">
              <a:buFontTx/>
              <a:buChar char="•"/>
            </a:pPr>
            <a:r>
              <a:rPr lang="es-ES_tradnl" dirty="0" err="1" smtClean="0"/>
              <a:t>Lower</a:t>
            </a:r>
            <a:r>
              <a:rPr lang="es-ES_tradnl" dirty="0" smtClean="0"/>
              <a:t> </a:t>
            </a:r>
            <a:r>
              <a:rPr lang="es-ES_tradnl" dirty="0" err="1" smtClean="0"/>
              <a:t>t</a:t>
            </a:r>
            <a:r>
              <a:rPr lang="es-ES_tradnl" dirty="0" err="1" smtClean="0"/>
              <a:t>emperature</a:t>
            </a:r>
            <a:r>
              <a:rPr lang="es-ES_tradnl" dirty="0" smtClean="0"/>
              <a:t> (</a:t>
            </a:r>
            <a:r>
              <a:rPr lang="es-ES_tradnl" dirty="0" err="1" smtClean="0"/>
              <a:t>some</a:t>
            </a:r>
            <a:r>
              <a:rPr lang="es-ES_tradnl" dirty="0" smtClean="0"/>
              <a:t> </a:t>
            </a:r>
            <a:r>
              <a:rPr lang="es-ES_tradnl" dirty="0"/>
              <a:t>1500 </a:t>
            </a:r>
            <a:r>
              <a:rPr lang="es-ES_tradnl" dirty="0" smtClean="0"/>
              <a:t>K) </a:t>
            </a:r>
            <a:r>
              <a:rPr lang="es-ES_tradnl" dirty="0" err="1" smtClean="0"/>
              <a:t>than</a:t>
            </a:r>
            <a:r>
              <a:rPr lang="es-ES_tradnl" dirty="0" smtClean="0"/>
              <a:t> </a:t>
            </a:r>
            <a:r>
              <a:rPr lang="es-ES_tradnl" dirty="0" err="1" smtClean="0"/>
              <a:t>surroundings</a:t>
            </a:r>
            <a:endParaRPr lang="es-ES_tradnl" dirty="0"/>
          </a:p>
          <a:p>
            <a:pPr marL="271463" indent="-271463">
              <a:buFontTx/>
              <a:buChar char="•"/>
            </a:pPr>
            <a:r>
              <a:rPr lang="es-ES_tradnl" dirty="0" err="1" smtClean="0"/>
              <a:t>Diameter</a:t>
            </a:r>
            <a:r>
              <a:rPr lang="es-ES_tradnl" dirty="0" smtClean="0"/>
              <a:t>: </a:t>
            </a:r>
            <a:r>
              <a:rPr lang="es-ES_tradnl" dirty="0" err="1" smtClean="0"/>
              <a:t>some</a:t>
            </a:r>
            <a:r>
              <a:rPr lang="es-ES_tradnl" dirty="0" smtClean="0"/>
              <a:t> </a:t>
            </a:r>
            <a:r>
              <a:rPr lang="es-ES_tradnl" dirty="0"/>
              <a:t>10000 km</a:t>
            </a:r>
          </a:p>
          <a:p>
            <a:pPr marL="271463" indent="-271463">
              <a:buFontTx/>
              <a:buChar char="•"/>
            </a:pPr>
            <a:r>
              <a:rPr lang="es-ES_tradnl" dirty="0" err="1" smtClean="0"/>
              <a:t>Duration</a:t>
            </a:r>
            <a:r>
              <a:rPr lang="es-ES_tradnl" dirty="0"/>
              <a:t>: </a:t>
            </a:r>
            <a:r>
              <a:rPr lang="es-ES_tradnl" dirty="0" err="1" smtClean="0"/>
              <a:t>days</a:t>
            </a:r>
            <a:r>
              <a:rPr lang="es-ES_tradnl" dirty="0" smtClean="0"/>
              <a:t> to </a:t>
            </a:r>
            <a:r>
              <a:rPr lang="es-ES_tradnl" dirty="0" err="1" smtClean="0"/>
              <a:t>months</a:t>
            </a:r>
            <a:r>
              <a:rPr lang="es-ES_tradnl" dirty="0" smtClean="0"/>
              <a:t> (</a:t>
            </a:r>
            <a:r>
              <a:rPr lang="es-ES_tradnl" dirty="0" err="1" smtClean="0"/>
              <a:t>even</a:t>
            </a:r>
            <a:r>
              <a:rPr lang="es-ES_tradnl" dirty="0" smtClean="0"/>
              <a:t> </a:t>
            </a:r>
            <a:r>
              <a:rPr lang="es-ES_tradnl" dirty="0" err="1" smtClean="0"/>
              <a:t>longer</a:t>
            </a:r>
            <a:r>
              <a:rPr lang="es-ES_tradnl" dirty="0" smtClean="0"/>
              <a:t>!</a:t>
            </a:r>
            <a:r>
              <a:rPr lang="es-ES_tradnl" dirty="0" smtClean="0"/>
              <a:t>)</a:t>
            </a:r>
            <a:endParaRPr lang="es-ES_tradnl" dirty="0"/>
          </a:p>
          <a:p>
            <a:pPr marL="271463" indent="-271463">
              <a:buFontTx/>
              <a:buChar char="•"/>
            </a:pPr>
            <a:r>
              <a:rPr lang="es-ES_tradnl" dirty="0" err="1" smtClean="0"/>
              <a:t>Number</a:t>
            </a:r>
            <a:r>
              <a:rPr lang="es-ES_tradnl" dirty="0" smtClean="0"/>
              <a:t> of spots </a:t>
            </a:r>
            <a:r>
              <a:rPr lang="es-ES_tradnl" dirty="0" err="1" smtClean="0"/>
              <a:t>follows</a:t>
            </a:r>
            <a:r>
              <a:rPr lang="es-ES_tradnl" dirty="0" smtClean="0"/>
              <a:t> a </a:t>
            </a:r>
            <a:r>
              <a:rPr lang="es-ES_tradnl" dirty="0" err="1" smtClean="0"/>
              <a:t>cycle</a:t>
            </a:r>
            <a:r>
              <a:rPr lang="es-ES_tradnl" dirty="0" smtClean="0"/>
              <a:t> </a:t>
            </a:r>
            <a:r>
              <a:rPr lang="es-ES_tradnl" dirty="0" err="1" smtClean="0"/>
              <a:t>with</a:t>
            </a:r>
            <a:r>
              <a:rPr lang="es-ES_tradnl" dirty="0" smtClean="0"/>
              <a:t> </a:t>
            </a:r>
            <a:r>
              <a:rPr lang="es-ES_tradnl" dirty="0" err="1" smtClean="0"/>
              <a:t>period</a:t>
            </a:r>
            <a:r>
              <a:rPr lang="es-ES_tradnl" dirty="0" smtClean="0"/>
              <a:t> of </a:t>
            </a:r>
            <a:r>
              <a:rPr lang="es-ES_tradnl" dirty="0" err="1" smtClean="0"/>
              <a:t>between</a:t>
            </a:r>
            <a:r>
              <a:rPr lang="es-ES_tradnl" dirty="0" smtClean="0"/>
              <a:t> 7 </a:t>
            </a:r>
            <a:r>
              <a:rPr lang="es-ES_tradnl" dirty="0" smtClean="0"/>
              <a:t>to</a:t>
            </a:r>
            <a:r>
              <a:rPr lang="es-ES_tradnl" dirty="0" smtClean="0"/>
              <a:t> </a:t>
            </a:r>
            <a:r>
              <a:rPr lang="es-ES_tradnl" dirty="0"/>
              <a:t>17 </a:t>
            </a:r>
            <a:r>
              <a:rPr lang="es-ES_tradnl" dirty="0" err="1" smtClean="0"/>
              <a:t>years</a:t>
            </a:r>
            <a:r>
              <a:rPr lang="es-ES_tradnl" dirty="0" smtClean="0"/>
              <a:t> (</a:t>
            </a:r>
            <a:r>
              <a:rPr lang="es-ES_tradnl" dirty="0" err="1" smtClean="0"/>
              <a:t>average</a:t>
            </a:r>
            <a:r>
              <a:rPr lang="es-ES_tradnl" dirty="0" smtClean="0"/>
              <a:t> of 11 </a:t>
            </a:r>
            <a:r>
              <a:rPr lang="es-ES_tradnl" dirty="0" err="1" smtClean="0"/>
              <a:t>years</a:t>
            </a:r>
            <a:r>
              <a:rPr lang="es-ES_tradnl" dirty="0" smtClean="0"/>
              <a:t>)</a:t>
            </a:r>
            <a:endParaRPr lang="es-ES_tradnl" dirty="0"/>
          </a:p>
          <a:p>
            <a:pPr marL="271463" indent="-271463">
              <a:buFontTx/>
              <a:buChar char="•"/>
            </a:pPr>
            <a:r>
              <a:rPr lang="es-ES_tradnl" dirty="0" smtClean="0"/>
              <a:t>High </a:t>
            </a:r>
            <a:r>
              <a:rPr lang="es-ES_tradnl" dirty="0" err="1" smtClean="0"/>
              <a:t>magnetic</a:t>
            </a:r>
            <a:r>
              <a:rPr lang="es-ES_tradnl" dirty="0" smtClean="0"/>
              <a:t> </a:t>
            </a:r>
            <a:r>
              <a:rPr lang="es-ES_tradnl" dirty="0" err="1" smtClean="0"/>
              <a:t>field</a:t>
            </a:r>
            <a:r>
              <a:rPr lang="es-ES_tradnl" dirty="0" smtClean="0"/>
              <a:t> up to </a:t>
            </a:r>
            <a:r>
              <a:rPr lang="es-ES_tradnl" dirty="0"/>
              <a:t>0.45 Tesla (aprox. </a:t>
            </a:r>
            <a:r>
              <a:rPr lang="es-ES_tradnl" dirty="0" smtClean="0"/>
              <a:t>10000 </a:t>
            </a:r>
            <a:r>
              <a:rPr lang="es-ES_tradnl" dirty="0" err="1" smtClean="0"/>
              <a:t>stronger</a:t>
            </a:r>
            <a:r>
              <a:rPr lang="es-ES_tradnl" dirty="0" smtClean="0"/>
              <a:t> </a:t>
            </a:r>
            <a:r>
              <a:rPr lang="es-ES_tradnl" dirty="0" err="1" smtClean="0"/>
              <a:t>than</a:t>
            </a:r>
            <a:r>
              <a:rPr lang="es-ES_tradnl" dirty="0" smtClean="0"/>
              <a:t> </a:t>
            </a:r>
            <a:r>
              <a:rPr lang="es-ES_tradnl" dirty="0" err="1" smtClean="0"/>
              <a:t>earth’s</a:t>
            </a:r>
            <a:r>
              <a:rPr lang="es-ES_tradnl" dirty="0" smtClean="0"/>
              <a:t> </a:t>
            </a:r>
            <a:r>
              <a:rPr lang="es-ES_tradnl" dirty="0" err="1" smtClean="0"/>
              <a:t>mag</a:t>
            </a:r>
            <a:r>
              <a:rPr lang="es-ES_tradnl" dirty="0" smtClean="0"/>
              <a:t>. Field!!)</a:t>
            </a:r>
            <a:endParaRPr lang="en-US" dirty="0"/>
          </a:p>
        </p:txBody>
      </p:sp>
      <p:sp>
        <p:nvSpPr>
          <p:cNvPr id="34821" name="4 Marcador de fecha"/>
          <p:cNvSpPr>
            <a:spLocks noGrp="1"/>
          </p:cNvSpPr>
          <p:nvPr>
            <p:ph type="dt" sz="quarter" idx="10"/>
          </p:nvPr>
        </p:nvSpPr>
        <p:spPr>
          <a:noFill/>
        </p:spPr>
        <p:txBody>
          <a:bodyPr/>
          <a:lstStyle/>
          <a:p>
            <a:fld id="{205FA399-A240-4B2B-9460-5BCE32472E4D}" type="datetime8">
              <a:rPr lang="es-ES" smtClean="0"/>
              <a:pPr/>
              <a:t>26/01/2015 10:12</a:t>
            </a:fld>
            <a:endParaRPr lang="es-ES" smtClean="0"/>
          </a:p>
        </p:txBody>
      </p:sp>
      <p:sp>
        <p:nvSpPr>
          <p:cNvPr id="34822" name="5 Marcador de número de diapositiva"/>
          <p:cNvSpPr>
            <a:spLocks noGrp="1"/>
          </p:cNvSpPr>
          <p:nvPr>
            <p:ph type="sldNum" sz="quarter" idx="12"/>
          </p:nvPr>
        </p:nvSpPr>
        <p:spPr>
          <a:noFill/>
        </p:spPr>
        <p:txBody>
          <a:bodyPr/>
          <a:lstStyle/>
          <a:p>
            <a:fld id="{F87C1481-4D99-4E99-9066-FF59D01DED25}" type="slidenum">
              <a:rPr lang="es-ES" smtClean="0"/>
              <a:pPr/>
              <a:t>33</a:t>
            </a:fld>
            <a:endParaRPr lang="es-ES" smtClean="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endParaRPr lang="es-ES_tradnl" smtClean="0"/>
          </a:p>
        </p:txBody>
      </p:sp>
      <p:sp>
        <p:nvSpPr>
          <p:cNvPr id="35843" name="Rectangle 3"/>
          <p:cNvSpPr>
            <a:spLocks noGrp="1" noChangeArrowheads="1"/>
          </p:cNvSpPr>
          <p:nvPr>
            <p:ph type="body" idx="1"/>
          </p:nvPr>
        </p:nvSpPr>
        <p:spPr/>
        <p:txBody>
          <a:bodyPr/>
          <a:lstStyle/>
          <a:p>
            <a:r>
              <a:rPr lang="es-ES_tradnl" smtClean="0"/>
              <a:t> </a:t>
            </a:r>
            <a:endParaRPr lang="en-US" smtClean="0"/>
          </a:p>
        </p:txBody>
      </p:sp>
      <p:pic>
        <p:nvPicPr>
          <p:cNvPr id="35844" name="Picture 4" descr="1122"/>
          <p:cNvPicPr>
            <a:picLocks noChangeAspect="1" noChangeArrowheads="1"/>
          </p:cNvPicPr>
          <p:nvPr/>
        </p:nvPicPr>
        <p:blipFill>
          <a:blip r:embed="rId3" cstate="print"/>
          <a:srcRect/>
          <a:stretch>
            <a:fillRect/>
          </a:stretch>
        </p:blipFill>
        <p:spPr bwMode="auto">
          <a:xfrm>
            <a:off x="155575" y="46038"/>
            <a:ext cx="7585075" cy="5689600"/>
          </a:xfrm>
          <a:prstGeom prst="rect">
            <a:avLst/>
          </a:prstGeom>
          <a:noFill/>
          <a:ln w="9525">
            <a:noFill/>
            <a:miter lim="800000"/>
            <a:headEnd/>
            <a:tailEnd/>
          </a:ln>
        </p:spPr>
      </p:pic>
      <p:sp>
        <p:nvSpPr>
          <p:cNvPr id="35845" name="Text Box 5"/>
          <p:cNvSpPr txBox="1">
            <a:spLocks noChangeArrowheads="1"/>
          </p:cNvSpPr>
          <p:nvPr/>
        </p:nvSpPr>
        <p:spPr bwMode="auto">
          <a:xfrm>
            <a:off x="1187450" y="5732463"/>
            <a:ext cx="7221538" cy="369332"/>
          </a:xfrm>
          <a:prstGeom prst="rect">
            <a:avLst/>
          </a:prstGeom>
          <a:noFill/>
          <a:ln w="9525">
            <a:noFill/>
            <a:miter lim="800000"/>
            <a:headEnd/>
            <a:tailEnd/>
          </a:ln>
        </p:spPr>
        <p:txBody>
          <a:bodyPr>
            <a:spAutoFit/>
          </a:bodyPr>
          <a:lstStyle/>
          <a:p>
            <a:r>
              <a:rPr lang="es-ES_tradnl" dirty="0" err="1" smtClean="0">
                <a:sym typeface="Wingdings" pitchFamily="2" charset="2"/>
              </a:rPr>
              <a:t>Sunspot</a:t>
            </a:r>
            <a:r>
              <a:rPr lang="es-ES_tradnl" dirty="0" smtClean="0">
                <a:sym typeface="Wingdings" pitchFamily="2" charset="2"/>
              </a:rPr>
              <a:t> </a:t>
            </a:r>
            <a:r>
              <a:rPr lang="es-ES_tradnl" dirty="0" err="1" smtClean="0">
                <a:sym typeface="Wingdings" pitchFamily="2" charset="2"/>
              </a:rPr>
              <a:t>cycle</a:t>
            </a:r>
            <a:r>
              <a:rPr lang="es-ES_tradnl" dirty="0" smtClean="0">
                <a:sym typeface="Wingdings" pitchFamily="2" charset="2"/>
              </a:rPr>
              <a:t>  </a:t>
            </a:r>
            <a:r>
              <a:rPr lang="es-ES_tradnl" dirty="0" err="1" smtClean="0">
                <a:sym typeface="Wingdings" pitchFamily="2" charset="2"/>
              </a:rPr>
              <a:t>known</a:t>
            </a:r>
            <a:r>
              <a:rPr lang="es-ES_tradnl" dirty="0" smtClean="0">
                <a:sym typeface="Wingdings" pitchFamily="2" charset="2"/>
              </a:rPr>
              <a:t> </a:t>
            </a:r>
            <a:r>
              <a:rPr lang="es-ES_tradnl" dirty="0" err="1" smtClean="0">
                <a:sym typeface="Wingdings" pitchFamily="2" charset="2"/>
              </a:rPr>
              <a:t>since</a:t>
            </a:r>
            <a:r>
              <a:rPr lang="es-ES_tradnl" dirty="0" smtClean="0">
                <a:sym typeface="Wingdings" pitchFamily="2" charset="2"/>
              </a:rPr>
              <a:t> a </a:t>
            </a:r>
            <a:r>
              <a:rPr lang="es-ES_tradnl" dirty="0" err="1" smtClean="0">
                <a:sym typeface="Wingdings" pitchFamily="2" charset="2"/>
              </a:rPr>
              <a:t>long</a:t>
            </a:r>
            <a:r>
              <a:rPr lang="es-ES_tradnl" dirty="0" smtClean="0">
                <a:sym typeface="Wingdings" pitchFamily="2" charset="2"/>
              </a:rPr>
              <a:t> time !!</a:t>
            </a:r>
            <a:endParaRPr lang="en-US" dirty="0"/>
          </a:p>
        </p:txBody>
      </p:sp>
      <p:sp>
        <p:nvSpPr>
          <p:cNvPr id="35846" name="5 Marcador de fecha"/>
          <p:cNvSpPr>
            <a:spLocks noGrp="1"/>
          </p:cNvSpPr>
          <p:nvPr>
            <p:ph type="dt" sz="quarter" idx="10"/>
          </p:nvPr>
        </p:nvSpPr>
        <p:spPr>
          <a:noFill/>
        </p:spPr>
        <p:txBody>
          <a:bodyPr/>
          <a:lstStyle/>
          <a:p>
            <a:fld id="{5E7A6A89-4CB9-42A1-AAF5-70F3E068EE60}" type="datetime8">
              <a:rPr lang="es-ES" smtClean="0"/>
              <a:pPr/>
              <a:t>26/01/2015 10:12</a:t>
            </a:fld>
            <a:endParaRPr lang="es-ES" smtClean="0"/>
          </a:p>
        </p:txBody>
      </p:sp>
      <p:sp>
        <p:nvSpPr>
          <p:cNvPr id="35847" name="6 Marcador de número de diapositiva"/>
          <p:cNvSpPr>
            <a:spLocks noGrp="1"/>
          </p:cNvSpPr>
          <p:nvPr>
            <p:ph type="sldNum" sz="quarter" idx="12"/>
          </p:nvPr>
        </p:nvSpPr>
        <p:spPr>
          <a:noFill/>
        </p:spPr>
        <p:txBody>
          <a:bodyPr/>
          <a:lstStyle/>
          <a:p>
            <a:fld id="{33C2782F-4836-47BE-86A3-B2B34BFEAAA9}" type="slidenum">
              <a:rPr lang="es-ES" smtClean="0"/>
              <a:pPr/>
              <a:t>34</a:t>
            </a:fld>
            <a:endParaRPr lang="es-ES" smtClean="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endParaRPr lang="es-ES_tradnl" smtClean="0"/>
          </a:p>
        </p:txBody>
      </p:sp>
      <p:pic>
        <p:nvPicPr>
          <p:cNvPr id="36867" name="Picture 5" descr="1121"/>
          <p:cNvPicPr>
            <a:picLocks noChangeAspect="1" noChangeArrowheads="1"/>
          </p:cNvPicPr>
          <p:nvPr/>
        </p:nvPicPr>
        <p:blipFill>
          <a:blip r:embed="rId3" cstate="print"/>
          <a:srcRect/>
          <a:stretch>
            <a:fillRect/>
          </a:stretch>
        </p:blipFill>
        <p:spPr bwMode="auto">
          <a:xfrm>
            <a:off x="228600" y="152400"/>
            <a:ext cx="8737600" cy="6553200"/>
          </a:xfrm>
          <a:prstGeom prst="rect">
            <a:avLst/>
          </a:prstGeom>
          <a:noFill/>
          <a:ln w="9525">
            <a:noFill/>
            <a:miter lim="800000"/>
            <a:headEnd/>
            <a:tailEnd/>
          </a:ln>
        </p:spPr>
      </p:pic>
      <p:sp>
        <p:nvSpPr>
          <p:cNvPr id="36868" name="Text Box 6"/>
          <p:cNvSpPr txBox="1">
            <a:spLocks noChangeArrowheads="1"/>
          </p:cNvSpPr>
          <p:nvPr/>
        </p:nvSpPr>
        <p:spPr bwMode="auto">
          <a:xfrm>
            <a:off x="914400" y="152400"/>
            <a:ext cx="2973388" cy="915988"/>
          </a:xfrm>
          <a:prstGeom prst="rect">
            <a:avLst/>
          </a:prstGeom>
          <a:noFill/>
          <a:ln w="9525">
            <a:noFill/>
            <a:miter lim="800000"/>
            <a:headEnd/>
            <a:tailEnd/>
          </a:ln>
        </p:spPr>
        <p:txBody>
          <a:bodyPr>
            <a:spAutoFit/>
          </a:bodyPr>
          <a:lstStyle/>
          <a:p>
            <a:r>
              <a:rPr lang="es-ES_tradnl"/>
              <a:t>Efecto Zeeman midiendo campo magnético en las manchas solares</a:t>
            </a:r>
            <a:endParaRPr lang="en-US"/>
          </a:p>
        </p:txBody>
      </p:sp>
      <p:sp>
        <p:nvSpPr>
          <p:cNvPr id="36869" name="Text Box 10"/>
          <p:cNvSpPr>
            <a:spLocks noGrp="1" noChangeArrowheads="1"/>
          </p:cNvSpPr>
          <p:nvPr>
            <p:ph type="body" idx="1"/>
          </p:nvPr>
        </p:nvSpPr>
        <p:spPr>
          <a:xfrm>
            <a:off x="4876800" y="5029200"/>
            <a:ext cx="4038600" cy="2239963"/>
          </a:xfrm>
          <a:noFill/>
        </p:spPr>
        <p:txBody>
          <a:bodyPr/>
          <a:lstStyle/>
          <a:p>
            <a:pPr algn="ctr">
              <a:spcBef>
                <a:spcPct val="0"/>
              </a:spcBef>
            </a:pPr>
            <a:r>
              <a:rPr lang="es-ES_tradnl" sz="1600" b="1" dirty="0" err="1" smtClean="0">
                <a:solidFill>
                  <a:srgbClr val="800080"/>
                </a:solidFill>
              </a:rPr>
              <a:t>Magnetogram</a:t>
            </a:r>
            <a:r>
              <a:rPr lang="es-ES_tradnl" sz="1600" dirty="0" smtClean="0"/>
              <a:t>. </a:t>
            </a:r>
            <a:endParaRPr lang="es-ES_tradnl" sz="1600" dirty="0" smtClean="0"/>
          </a:p>
          <a:p>
            <a:pPr algn="just">
              <a:spcBef>
                <a:spcPct val="0"/>
              </a:spcBef>
            </a:pPr>
            <a:r>
              <a:rPr lang="es-ES_tradnl" sz="1600" dirty="0" smtClean="0"/>
              <a:t>Regiones amarillas: Orientaci</a:t>
            </a:r>
            <a:r>
              <a:rPr lang="es-ES_tradnl" altLang="ja-JP" sz="1600" dirty="0" smtClean="0">
                <a:ea typeface="ＭＳ Ｐゴシック" pitchFamily="1" charset="-128"/>
              </a:rPr>
              <a:t>ón norte magnético</a:t>
            </a:r>
            <a:endParaRPr lang="es-ES_tradnl" sz="1600" dirty="0" smtClean="0"/>
          </a:p>
          <a:p>
            <a:pPr algn="just">
              <a:spcBef>
                <a:spcPct val="0"/>
              </a:spcBef>
            </a:pPr>
            <a:r>
              <a:rPr lang="es-ES_tradnl" sz="1600" dirty="0" smtClean="0"/>
              <a:t>Regiones submarino: Orientaci</a:t>
            </a:r>
            <a:r>
              <a:rPr lang="es-ES_tradnl" altLang="ja-JP" sz="1600" dirty="0" smtClean="0">
                <a:ea typeface="ＭＳ Ｐゴシック" pitchFamily="1" charset="-128"/>
              </a:rPr>
              <a:t>ón </a:t>
            </a:r>
            <a:r>
              <a:rPr lang="es-ES_tradnl" sz="1600" dirty="0" smtClean="0"/>
              <a:t>sur magn</a:t>
            </a:r>
            <a:r>
              <a:rPr lang="es-ES_tradnl" altLang="ja-JP" sz="1600" dirty="0" smtClean="0">
                <a:ea typeface="ＭＳ Ｐゴシック" pitchFamily="1" charset="-128"/>
              </a:rPr>
              <a:t>ético</a:t>
            </a:r>
            <a:endParaRPr lang="es-ES_tradnl" sz="1600" dirty="0" smtClean="0"/>
          </a:p>
          <a:p>
            <a:pPr algn="just">
              <a:spcBef>
                <a:spcPct val="0"/>
              </a:spcBef>
            </a:pPr>
            <a:r>
              <a:rPr lang="es-ES_tradnl" sz="1600" dirty="0" smtClean="0"/>
              <a:t>La orientación Norte-Sur está invertido en la </a:t>
            </a:r>
            <a:r>
              <a:rPr lang="es-ES_tradnl" sz="1600" dirty="0" err="1" smtClean="0"/>
              <a:t>hemisferia</a:t>
            </a:r>
            <a:r>
              <a:rPr lang="es-ES_tradnl" sz="1600" dirty="0" smtClean="0"/>
              <a:t> sur-norte.</a:t>
            </a:r>
            <a:endParaRPr lang="en-US" sz="1600" dirty="0" smtClean="0"/>
          </a:p>
        </p:txBody>
      </p:sp>
      <p:sp>
        <p:nvSpPr>
          <p:cNvPr id="36870" name="Text Box 11"/>
          <p:cNvSpPr txBox="1">
            <a:spLocks noChangeArrowheads="1"/>
          </p:cNvSpPr>
          <p:nvPr/>
        </p:nvSpPr>
        <p:spPr bwMode="auto">
          <a:xfrm>
            <a:off x="1524000" y="5791200"/>
            <a:ext cx="1238250" cy="366713"/>
          </a:xfrm>
          <a:prstGeom prst="rect">
            <a:avLst/>
          </a:prstGeom>
          <a:noFill/>
          <a:ln w="9525">
            <a:noFill/>
            <a:miter lim="800000"/>
            <a:headEnd/>
            <a:tailEnd/>
          </a:ln>
        </p:spPr>
        <p:txBody>
          <a:bodyPr wrap="none">
            <a:spAutoFit/>
          </a:bodyPr>
          <a:lstStyle/>
          <a:p>
            <a:r>
              <a:rPr lang="es-ES_tradnl"/>
              <a:t>frecuencia</a:t>
            </a:r>
          </a:p>
        </p:txBody>
      </p:sp>
      <p:sp>
        <p:nvSpPr>
          <p:cNvPr id="36871" name="Text Box 12"/>
          <p:cNvSpPr txBox="1">
            <a:spLocks noChangeArrowheads="1"/>
          </p:cNvSpPr>
          <p:nvPr/>
        </p:nvSpPr>
        <p:spPr bwMode="auto">
          <a:xfrm>
            <a:off x="468313" y="5084763"/>
            <a:ext cx="1043876" cy="369332"/>
          </a:xfrm>
          <a:prstGeom prst="rect">
            <a:avLst/>
          </a:prstGeom>
          <a:noFill/>
          <a:ln w="9525">
            <a:noFill/>
            <a:miter lim="800000"/>
            <a:headEnd/>
            <a:tailEnd/>
          </a:ln>
        </p:spPr>
        <p:txBody>
          <a:bodyPr wrap="none">
            <a:spAutoFit/>
          </a:bodyPr>
          <a:lstStyle/>
          <a:p>
            <a:r>
              <a:rPr lang="es-ES_tradnl" dirty="0" err="1" smtClean="0"/>
              <a:t>distance</a:t>
            </a:r>
            <a:endParaRPr lang="es-ES_tradnl" dirty="0"/>
          </a:p>
        </p:txBody>
      </p:sp>
      <p:sp>
        <p:nvSpPr>
          <p:cNvPr id="36872" name="Line 13"/>
          <p:cNvSpPr>
            <a:spLocks noChangeShapeType="1"/>
          </p:cNvSpPr>
          <p:nvPr/>
        </p:nvSpPr>
        <p:spPr bwMode="auto">
          <a:xfrm>
            <a:off x="1524000" y="5791200"/>
            <a:ext cx="1219200" cy="0"/>
          </a:xfrm>
          <a:prstGeom prst="line">
            <a:avLst/>
          </a:prstGeom>
          <a:noFill/>
          <a:ln w="9525">
            <a:solidFill>
              <a:schemeClr val="tx1"/>
            </a:solidFill>
            <a:round/>
            <a:headEnd/>
            <a:tailEnd type="triangle" w="med" len="med"/>
          </a:ln>
        </p:spPr>
        <p:txBody>
          <a:bodyPr wrap="none" anchor="ctr"/>
          <a:lstStyle/>
          <a:p>
            <a:endParaRPr lang="es-ES"/>
          </a:p>
        </p:txBody>
      </p:sp>
      <p:sp>
        <p:nvSpPr>
          <p:cNvPr id="36873" name="Line 14"/>
          <p:cNvSpPr>
            <a:spLocks noChangeShapeType="1"/>
          </p:cNvSpPr>
          <p:nvPr/>
        </p:nvSpPr>
        <p:spPr bwMode="auto">
          <a:xfrm flipV="1">
            <a:off x="304800" y="2286000"/>
            <a:ext cx="0" cy="1219200"/>
          </a:xfrm>
          <a:prstGeom prst="line">
            <a:avLst/>
          </a:prstGeom>
          <a:noFill/>
          <a:ln w="9525">
            <a:solidFill>
              <a:schemeClr val="tx1"/>
            </a:solidFill>
            <a:round/>
            <a:headEnd/>
            <a:tailEnd type="triangle" w="med" len="med"/>
          </a:ln>
        </p:spPr>
        <p:txBody>
          <a:bodyPr wrap="none" anchor="ctr"/>
          <a:lstStyle/>
          <a:p>
            <a:endParaRPr lang="es-ES"/>
          </a:p>
        </p:txBody>
      </p:sp>
      <p:sp>
        <p:nvSpPr>
          <p:cNvPr id="36874" name="Text Box 15"/>
          <p:cNvSpPr txBox="1">
            <a:spLocks noChangeArrowheads="1"/>
          </p:cNvSpPr>
          <p:nvPr/>
        </p:nvSpPr>
        <p:spPr bwMode="auto">
          <a:xfrm>
            <a:off x="533400" y="6248400"/>
            <a:ext cx="3459163" cy="336550"/>
          </a:xfrm>
          <a:prstGeom prst="rect">
            <a:avLst/>
          </a:prstGeom>
          <a:noFill/>
          <a:ln w="9525">
            <a:noFill/>
            <a:miter lim="800000"/>
            <a:headEnd/>
            <a:tailEnd/>
          </a:ln>
        </p:spPr>
        <p:txBody>
          <a:bodyPr wrap="none">
            <a:spAutoFit/>
          </a:bodyPr>
          <a:lstStyle/>
          <a:p>
            <a:r>
              <a:rPr lang="es-ES_tradnl" sz="1600"/>
              <a:t>Intensidad de la emisi</a:t>
            </a:r>
            <a:r>
              <a:rPr lang="es-ES_tradnl" altLang="ja-JP" sz="1600">
                <a:ea typeface="ＭＳ Ｐゴシック" pitchFamily="1" charset="-128"/>
              </a:rPr>
              <a:t>ón: escala gris</a:t>
            </a:r>
            <a:endParaRPr lang="es-ES_tradnl"/>
          </a:p>
        </p:txBody>
      </p:sp>
      <p:sp>
        <p:nvSpPr>
          <p:cNvPr id="36875" name="10 Marcador de fecha"/>
          <p:cNvSpPr>
            <a:spLocks noGrp="1"/>
          </p:cNvSpPr>
          <p:nvPr>
            <p:ph type="dt" sz="quarter" idx="10"/>
          </p:nvPr>
        </p:nvSpPr>
        <p:spPr>
          <a:noFill/>
        </p:spPr>
        <p:txBody>
          <a:bodyPr/>
          <a:lstStyle/>
          <a:p>
            <a:fld id="{AF05841B-7DF6-4CF6-92C1-0F2ED148FA0B}" type="datetime8">
              <a:rPr lang="es-ES" smtClean="0"/>
              <a:pPr/>
              <a:t>26/01/2015 10:12</a:t>
            </a:fld>
            <a:endParaRPr lang="es-ES" smtClean="0"/>
          </a:p>
        </p:txBody>
      </p:sp>
      <p:sp>
        <p:nvSpPr>
          <p:cNvPr id="36876" name="11 Marcador de número de diapositiva"/>
          <p:cNvSpPr>
            <a:spLocks noGrp="1"/>
          </p:cNvSpPr>
          <p:nvPr>
            <p:ph type="sldNum" sz="quarter" idx="12"/>
          </p:nvPr>
        </p:nvSpPr>
        <p:spPr>
          <a:noFill/>
        </p:spPr>
        <p:txBody>
          <a:bodyPr/>
          <a:lstStyle/>
          <a:p>
            <a:fld id="{96399BEA-79D1-4D9B-A9D5-091EF6B81747}" type="slidenum">
              <a:rPr lang="es-ES" smtClean="0"/>
              <a:pPr/>
              <a:t>35</a:t>
            </a:fld>
            <a:endParaRPr lang="es-ES" smtClean="0"/>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endParaRPr lang="es-ES_tradnl" smtClean="0"/>
          </a:p>
        </p:txBody>
      </p:sp>
      <p:sp>
        <p:nvSpPr>
          <p:cNvPr id="37891" name="Rectangle 3"/>
          <p:cNvSpPr>
            <a:spLocks noGrp="1" noChangeArrowheads="1"/>
          </p:cNvSpPr>
          <p:nvPr>
            <p:ph type="body" idx="1"/>
          </p:nvPr>
        </p:nvSpPr>
        <p:spPr/>
        <p:txBody>
          <a:bodyPr/>
          <a:lstStyle/>
          <a:p>
            <a:endParaRPr lang="es-ES_tradnl" smtClean="0"/>
          </a:p>
        </p:txBody>
      </p:sp>
      <p:pic>
        <p:nvPicPr>
          <p:cNvPr id="37892" name="Picture 5" descr="1115"/>
          <p:cNvPicPr>
            <a:picLocks noChangeAspect="1" noChangeArrowheads="1"/>
          </p:cNvPicPr>
          <p:nvPr/>
        </p:nvPicPr>
        <p:blipFill>
          <a:blip r:embed="rId3" cstate="print"/>
          <a:srcRect/>
          <a:stretch>
            <a:fillRect/>
          </a:stretch>
        </p:blipFill>
        <p:spPr bwMode="auto">
          <a:xfrm>
            <a:off x="300291" y="-531440"/>
            <a:ext cx="7872412" cy="5903913"/>
          </a:xfrm>
          <a:prstGeom prst="rect">
            <a:avLst/>
          </a:prstGeom>
          <a:noFill/>
          <a:ln w="9525">
            <a:noFill/>
            <a:miter lim="800000"/>
            <a:headEnd/>
            <a:tailEnd/>
          </a:ln>
        </p:spPr>
      </p:pic>
      <p:sp>
        <p:nvSpPr>
          <p:cNvPr id="37893" name="Text Box 6"/>
          <p:cNvSpPr txBox="1">
            <a:spLocks noChangeArrowheads="1"/>
          </p:cNvSpPr>
          <p:nvPr/>
        </p:nvSpPr>
        <p:spPr bwMode="auto">
          <a:xfrm>
            <a:off x="323850" y="5445125"/>
            <a:ext cx="8424863" cy="1200329"/>
          </a:xfrm>
          <a:prstGeom prst="rect">
            <a:avLst/>
          </a:prstGeom>
          <a:noFill/>
          <a:ln w="9525">
            <a:noFill/>
            <a:miter lim="800000"/>
            <a:headEnd/>
            <a:tailEnd/>
          </a:ln>
        </p:spPr>
        <p:txBody>
          <a:bodyPr>
            <a:spAutoFit/>
          </a:bodyPr>
          <a:lstStyle/>
          <a:p>
            <a:r>
              <a:rPr lang="es-ES_tradnl" dirty="0" err="1" smtClean="0"/>
              <a:t>Magnetic</a:t>
            </a:r>
            <a:r>
              <a:rPr lang="es-ES_tradnl" dirty="0" smtClean="0"/>
              <a:t> </a:t>
            </a:r>
            <a:r>
              <a:rPr lang="es-ES_tradnl" dirty="0" err="1" smtClean="0"/>
              <a:t>fields</a:t>
            </a:r>
            <a:r>
              <a:rPr lang="es-ES_tradnl" dirty="0" smtClean="0"/>
              <a:t> </a:t>
            </a:r>
            <a:r>
              <a:rPr lang="es-ES_tradnl" dirty="0" err="1" smtClean="0"/>
              <a:t>involved</a:t>
            </a:r>
            <a:r>
              <a:rPr lang="es-ES_tradnl" dirty="0" smtClean="0"/>
              <a:t> in </a:t>
            </a:r>
            <a:r>
              <a:rPr lang="es-ES_tradnl" dirty="0" err="1" smtClean="0"/>
              <a:t>sunspots</a:t>
            </a:r>
            <a:r>
              <a:rPr lang="es-ES_tradnl" dirty="0" smtClean="0"/>
              <a:t>: </a:t>
            </a:r>
            <a:r>
              <a:rPr lang="es-ES_tradnl" dirty="0" err="1" smtClean="0"/>
              <a:t>regions</a:t>
            </a:r>
            <a:r>
              <a:rPr lang="es-ES_tradnl" dirty="0" smtClean="0"/>
              <a:t> </a:t>
            </a:r>
            <a:r>
              <a:rPr lang="es-ES_tradnl" dirty="0" err="1" smtClean="0"/>
              <a:t>where</a:t>
            </a:r>
            <a:r>
              <a:rPr lang="es-ES_tradnl" dirty="0" smtClean="0"/>
              <a:t> </a:t>
            </a:r>
            <a:r>
              <a:rPr lang="es-ES_tradnl" dirty="0" err="1" smtClean="0"/>
              <a:t>magnetic</a:t>
            </a:r>
            <a:r>
              <a:rPr lang="es-ES_tradnl" dirty="0" smtClean="0"/>
              <a:t> files come </a:t>
            </a:r>
            <a:r>
              <a:rPr lang="es-ES_tradnl" dirty="0" err="1" smtClean="0"/>
              <a:t>out</a:t>
            </a:r>
            <a:r>
              <a:rPr lang="es-ES_tradnl" dirty="0" smtClean="0"/>
              <a:t> of </a:t>
            </a:r>
            <a:r>
              <a:rPr lang="es-ES_tradnl" dirty="0" err="1" smtClean="0"/>
              <a:t>the</a:t>
            </a:r>
            <a:r>
              <a:rPr lang="es-ES_tradnl" dirty="0" smtClean="0"/>
              <a:t> </a:t>
            </a:r>
            <a:r>
              <a:rPr lang="es-ES_tradnl" dirty="0" err="1" smtClean="0"/>
              <a:t>surface</a:t>
            </a:r>
            <a:r>
              <a:rPr lang="es-ES_tradnl" dirty="0" smtClean="0"/>
              <a:t>.</a:t>
            </a:r>
            <a:endParaRPr lang="es-ES_tradnl" dirty="0"/>
          </a:p>
          <a:p>
            <a:pPr>
              <a:buFont typeface="Wingdings" pitchFamily="2" charset="2"/>
              <a:buChar char="à"/>
            </a:pPr>
            <a:r>
              <a:rPr lang="es-ES_tradnl" dirty="0" smtClean="0">
                <a:sym typeface="Wingdings" pitchFamily="2" charset="2"/>
              </a:rPr>
              <a:t>Hot gas </a:t>
            </a:r>
            <a:r>
              <a:rPr lang="es-ES_tradnl" dirty="0" err="1" smtClean="0">
                <a:sym typeface="Wingdings" pitchFamily="2" charset="2"/>
              </a:rPr>
              <a:t>cannot</a:t>
            </a:r>
            <a:r>
              <a:rPr lang="es-ES_tradnl" dirty="0" smtClean="0">
                <a:sym typeface="Wingdings" pitchFamily="2" charset="2"/>
              </a:rPr>
              <a:t> </a:t>
            </a:r>
            <a:r>
              <a:rPr lang="es-ES_tradnl" dirty="0" err="1" smtClean="0">
                <a:sym typeface="Wingdings" pitchFamily="2" charset="2"/>
              </a:rPr>
              <a:t>reach</a:t>
            </a:r>
            <a:r>
              <a:rPr lang="es-ES_tradnl" dirty="0" smtClean="0">
                <a:sym typeface="Wingdings" pitchFamily="2" charset="2"/>
              </a:rPr>
              <a:t> </a:t>
            </a:r>
            <a:r>
              <a:rPr lang="es-ES_tradnl" dirty="0" err="1" smtClean="0">
                <a:sym typeface="Wingdings" pitchFamily="2" charset="2"/>
              </a:rPr>
              <a:t>the</a:t>
            </a:r>
            <a:r>
              <a:rPr lang="es-ES_tradnl" dirty="0" smtClean="0">
                <a:sym typeface="Wingdings" pitchFamily="2" charset="2"/>
              </a:rPr>
              <a:t> </a:t>
            </a:r>
            <a:r>
              <a:rPr lang="es-ES_tradnl" dirty="0" err="1" smtClean="0">
                <a:sym typeface="Wingdings" pitchFamily="2" charset="2"/>
              </a:rPr>
              <a:t>surface</a:t>
            </a:r>
            <a:r>
              <a:rPr lang="es-ES_tradnl" dirty="0" smtClean="0">
                <a:sym typeface="Wingdings" pitchFamily="2" charset="2"/>
              </a:rPr>
              <a:t> </a:t>
            </a:r>
            <a:r>
              <a:rPr lang="es-ES_tradnl" dirty="0" err="1" smtClean="0">
                <a:sym typeface="Wingdings" pitchFamily="2" charset="2"/>
              </a:rPr>
              <a:t>Lower</a:t>
            </a:r>
            <a:r>
              <a:rPr lang="es-ES_tradnl" dirty="0" smtClean="0">
                <a:sym typeface="Wingdings" pitchFamily="2" charset="2"/>
              </a:rPr>
              <a:t> </a:t>
            </a:r>
            <a:r>
              <a:rPr lang="es-ES_tradnl" dirty="0" err="1" smtClean="0">
                <a:sym typeface="Wingdings" pitchFamily="2" charset="2"/>
              </a:rPr>
              <a:t>temperature</a:t>
            </a:r>
            <a:endParaRPr lang="es-ES_tradnl" dirty="0" smtClean="0">
              <a:sym typeface="Wingdings" pitchFamily="2" charset="2"/>
            </a:endParaRPr>
          </a:p>
          <a:p>
            <a:pPr>
              <a:buFont typeface="Wingdings" pitchFamily="2" charset="2"/>
              <a:buChar char="à"/>
            </a:pPr>
            <a:r>
              <a:rPr lang="es-ES_tradnl" dirty="0" smtClean="0">
                <a:sym typeface="Wingdings" pitchFamily="2" charset="2"/>
              </a:rPr>
              <a:t>Spots come in </a:t>
            </a:r>
            <a:r>
              <a:rPr lang="es-ES_tradnl" dirty="0" err="1" smtClean="0">
                <a:sym typeface="Wingdings" pitchFamily="2" charset="2"/>
              </a:rPr>
              <a:t>pairs</a:t>
            </a:r>
            <a:r>
              <a:rPr lang="es-ES_tradnl" dirty="0" smtClean="0">
                <a:sym typeface="Wingdings" pitchFamily="2" charset="2"/>
              </a:rPr>
              <a:t> </a:t>
            </a:r>
            <a:r>
              <a:rPr lang="es-ES_tradnl" dirty="0" err="1" smtClean="0">
                <a:sym typeface="Wingdings" pitchFamily="2" charset="2"/>
              </a:rPr>
              <a:t>with</a:t>
            </a:r>
            <a:r>
              <a:rPr lang="es-ES_tradnl" dirty="0" smtClean="0">
                <a:sym typeface="Wingdings" pitchFamily="2" charset="2"/>
              </a:rPr>
              <a:t> </a:t>
            </a:r>
            <a:r>
              <a:rPr lang="es-ES_tradnl" dirty="0" err="1" smtClean="0">
                <a:sym typeface="Wingdings" pitchFamily="2" charset="2"/>
              </a:rPr>
              <a:t>opposite</a:t>
            </a:r>
            <a:r>
              <a:rPr lang="es-ES_tradnl" dirty="0" smtClean="0">
                <a:sym typeface="Wingdings" pitchFamily="2" charset="2"/>
              </a:rPr>
              <a:t> </a:t>
            </a:r>
            <a:r>
              <a:rPr lang="es-ES_tradnl" dirty="0" err="1" smtClean="0">
                <a:sym typeface="Wingdings" pitchFamily="2" charset="2"/>
              </a:rPr>
              <a:t>polarity</a:t>
            </a:r>
            <a:r>
              <a:rPr lang="es-ES_tradnl" dirty="0" smtClean="0">
                <a:sym typeface="Wingdings" pitchFamily="2" charset="2"/>
              </a:rPr>
              <a:t>.</a:t>
            </a:r>
            <a:endParaRPr lang="es-ES_tradnl" dirty="0">
              <a:sym typeface="Wingdings" pitchFamily="2" charset="2"/>
            </a:endParaRPr>
          </a:p>
        </p:txBody>
      </p:sp>
      <p:sp>
        <p:nvSpPr>
          <p:cNvPr id="37894" name="5 Marcador de fecha"/>
          <p:cNvSpPr>
            <a:spLocks noGrp="1"/>
          </p:cNvSpPr>
          <p:nvPr>
            <p:ph type="dt" sz="quarter" idx="10"/>
          </p:nvPr>
        </p:nvSpPr>
        <p:spPr>
          <a:noFill/>
        </p:spPr>
        <p:txBody>
          <a:bodyPr/>
          <a:lstStyle/>
          <a:p>
            <a:fld id="{587E6128-EDA8-43CA-BAC7-32722B26F163}" type="datetime8">
              <a:rPr lang="es-ES" smtClean="0"/>
              <a:pPr/>
              <a:t>26/01/2015 10:12</a:t>
            </a:fld>
            <a:endParaRPr lang="es-ES" smtClean="0"/>
          </a:p>
        </p:txBody>
      </p:sp>
      <p:sp>
        <p:nvSpPr>
          <p:cNvPr id="37895" name="6 Marcador de número de diapositiva"/>
          <p:cNvSpPr>
            <a:spLocks noGrp="1"/>
          </p:cNvSpPr>
          <p:nvPr>
            <p:ph type="sldNum" sz="quarter" idx="12"/>
          </p:nvPr>
        </p:nvSpPr>
        <p:spPr>
          <a:noFill/>
        </p:spPr>
        <p:txBody>
          <a:bodyPr/>
          <a:lstStyle/>
          <a:p>
            <a:fld id="{AD42D7A4-8F8B-4EE5-B3A7-BAA69791EF21}" type="slidenum">
              <a:rPr lang="es-ES" smtClean="0"/>
              <a:pPr/>
              <a:t>36</a:t>
            </a:fld>
            <a:endParaRPr lang="es-ES" smtClean="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endParaRPr lang="es-ES_tradnl" smtClean="0"/>
          </a:p>
        </p:txBody>
      </p:sp>
      <p:pic>
        <p:nvPicPr>
          <p:cNvPr id="38915" name="Picture 3" descr="1117a"/>
          <p:cNvPicPr>
            <a:picLocks noChangeAspect="1" noChangeArrowheads="1"/>
          </p:cNvPicPr>
          <p:nvPr/>
        </p:nvPicPr>
        <p:blipFill>
          <a:blip r:embed="rId3" cstate="print"/>
          <a:srcRect/>
          <a:stretch>
            <a:fillRect/>
          </a:stretch>
        </p:blipFill>
        <p:spPr bwMode="auto">
          <a:xfrm>
            <a:off x="155575" y="46038"/>
            <a:ext cx="6096000" cy="4572000"/>
          </a:xfrm>
          <a:prstGeom prst="rect">
            <a:avLst/>
          </a:prstGeom>
          <a:noFill/>
          <a:ln w="9525">
            <a:noFill/>
            <a:miter lim="800000"/>
            <a:headEnd/>
            <a:tailEnd/>
          </a:ln>
        </p:spPr>
      </p:pic>
      <p:pic>
        <p:nvPicPr>
          <p:cNvPr id="38916" name="Picture 4" descr="1117b"/>
          <p:cNvPicPr>
            <a:picLocks noGrp="1" noChangeAspect="1" noChangeArrowheads="1"/>
          </p:cNvPicPr>
          <p:nvPr>
            <p:ph idx="1"/>
          </p:nvPr>
        </p:nvPicPr>
        <p:blipFill>
          <a:blip r:embed="rId4" cstate="print"/>
          <a:srcRect/>
          <a:stretch>
            <a:fillRect/>
          </a:stretch>
        </p:blipFill>
        <p:spPr>
          <a:xfrm>
            <a:off x="4211638" y="3159125"/>
            <a:ext cx="4932362" cy="3698875"/>
          </a:xfrm>
          <a:noFill/>
        </p:spPr>
      </p:pic>
      <p:sp>
        <p:nvSpPr>
          <p:cNvPr id="38917" name="Text Box 5"/>
          <p:cNvSpPr txBox="1">
            <a:spLocks noChangeArrowheads="1"/>
          </p:cNvSpPr>
          <p:nvPr/>
        </p:nvSpPr>
        <p:spPr bwMode="auto">
          <a:xfrm>
            <a:off x="6324600" y="1066800"/>
            <a:ext cx="2667000" cy="1200329"/>
          </a:xfrm>
          <a:prstGeom prst="rect">
            <a:avLst/>
          </a:prstGeom>
          <a:noFill/>
          <a:ln w="9525">
            <a:noFill/>
            <a:miter lim="800000"/>
            <a:headEnd/>
            <a:tailEnd/>
          </a:ln>
        </p:spPr>
        <p:txBody>
          <a:bodyPr>
            <a:spAutoFit/>
          </a:bodyPr>
          <a:lstStyle/>
          <a:p>
            <a:r>
              <a:rPr lang="es-ES_tradnl" dirty="0" err="1" smtClean="0"/>
              <a:t>Loops</a:t>
            </a:r>
            <a:r>
              <a:rPr lang="es-ES_tradnl" dirty="0" smtClean="0"/>
              <a:t>:</a:t>
            </a:r>
            <a:endParaRPr lang="es-ES_tradnl" dirty="0"/>
          </a:p>
          <a:p>
            <a:r>
              <a:rPr lang="es-ES_tradnl" dirty="0" err="1" smtClean="0"/>
              <a:t>I</a:t>
            </a:r>
            <a:r>
              <a:rPr lang="es-ES_tradnl" dirty="0" err="1" smtClean="0"/>
              <a:t>onized</a:t>
            </a:r>
            <a:r>
              <a:rPr lang="es-ES_tradnl" dirty="0" smtClean="0"/>
              <a:t> gas </a:t>
            </a:r>
            <a:r>
              <a:rPr lang="es-ES_tradnl" dirty="0" err="1" smtClean="0"/>
              <a:t>moving</a:t>
            </a:r>
            <a:r>
              <a:rPr lang="es-ES_tradnl" dirty="0" smtClean="0"/>
              <a:t> </a:t>
            </a:r>
            <a:r>
              <a:rPr lang="es-ES_tradnl" dirty="0" err="1" smtClean="0"/>
              <a:t>along</a:t>
            </a:r>
            <a:r>
              <a:rPr lang="es-ES_tradnl" dirty="0" smtClean="0"/>
              <a:t> </a:t>
            </a:r>
            <a:r>
              <a:rPr lang="es-ES_tradnl" dirty="0" err="1" smtClean="0"/>
              <a:t>the</a:t>
            </a:r>
            <a:r>
              <a:rPr lang="es-ES_tradnl" dirty="0" smtClean="0"/>
              <a:t> </a:t>
            </a:r>
            <a:r>
              <a:rPr lang="es-ES_tradnl" dirty="0" err="1" smtClean="0"/>
              <a:t>magnetic</a:t>
            </a:r>
            <a:r>
              <a:rPr lang="es-ES_tradnl" dirty="0" smtClean="0"/>
              <a:t> </a:t>
            </a:r>
            <a:r>
              <a:rPr lang="es-ES_tradnl" dirty="0" err="1" smtClean="0"/>
              <a:t>field</a:t>
            </a:r>
            <a:endParaRPr lang="en-US" dirty="0"/>
          </a:p>
          <a:p>
            <a:endParaRPr lang="en-US" dirty="0"/>
          </a:p>
        </p:txBody>
      </p:sp>
      <p:sp>
        <p:nvSpPr>
          <p:cNvPr id="38918" name="Text Box 6"/>
          <p:cNvSpPr txBox="1">
            <a:spLocks noChangeArrowheads="1"/>
          </p:cNvSpPr>
          <p:nvPr/>
        </p:nvSpPr>
        <p:spPr bwMode="auto">
          <a:xfrm>
            <a:off x="381000" y="4953000"/>
            <a:ext cx="2351926" cy="1200329"/>
          </a:xfrm>
          <a:prstGeom prst="rect">
            <a:avLst/>
          </a:prstGeom>
          <a:noFill/>
          <a:ln w="9525">
            <a:noFill/>
            <a:miter lim="800000"/>
            <a:headEnd/>
            <a:tailEnd/>
          </a:ln>
        </p:spPr>
        <p:txBody>
          <a:bodyPr wrap="none">
            <a:spAutoFit/>
          </a:bodyPr>
          <a:lstStyle/>
          <a:p>
            <a:r>
              <a:rPr lang="es-ES_tradnl" dirty="0" err="1" smtClean="0"/>
              <a:t>Prominences</a:t>
            </a:r>
            <a:r>
              <a:rPr lang="es-ES_tradnl" dirty="0" smtClean="0"/>
              <a:t> can be:</a:t>
            </a:r>
            <a:endParaRPr lang="es-ES_tradnl" dirty="0"/>
          </a:p>
          <a:p>
            <a:pPr>
              <a:buFontTx/>
              <a:buChar char="•"/>
            </a:pPr>
            <a:r>
              <a:rPr lang="es-ES_tradnl" dirty="0" err="1" smtClean="0"/>
              <a:t>Quiet</a:t>
            </a:r>
            <a:endParaRPr lang="es-ES_tradnl" dirty="0"/>
          </a:p>
          <a:p>
            <a:pPr>
              <a:buFontTx/>
              <a:buChar char="•"/>
            </a:pPr>
            <a:r>
              <a:rPr lang="es-ES_tradnl" dirty="0" err="1" smtClean="0"/>
              <a:t>Loop</a:t>
            </a:r>
            <a:r>
              <a:rPr lang="es-ES_tradnl" dirty="0" smtClean="0"/>
              <a:t> (figure</a:t>
            </a:r>
            <a:r>
              <a:rPr lang="es-ES_tradnl" altLang="ja-JP" dirty="0" smtClean="0">
                <a:ea typeface="ＭＳ Ｐゴシック" pitchFamily="1" charset="-128"/>
              </a:rPr>
              <a:t>)</a:t>
            </a:r>
            <a:endParaRPr lang="es-ES_tradnl" dirty="0"/>
          </a:p>
          <a:p>
            <a:pPr>
              <a:buFontTx/>
              <a:buChar char="•"/>
            </a:pPr>
            <a:r>
              <a:rPr lang="es-ES_tradnl" dirty="0" err="1" smtClean="0"/>
              <a:t>Eruptive</a:t>
            </a:r>
            <a:r>
              <a:rPr lang="es-ES_tradnl" dirty="0" smtClean="0"/>
              <a:t> </a:t>
            </a:r>
            <a:endParaRPr lang="es-ES_tradnl" dirty="0"/>
          </a:p>
        </p:txBody>
      </p:sp>
      <p:sp>
        <p:nvSpPr>
          <p:cNvPr id="38919" name="6 Marcador de fecha"/>
          <p:cNvSpPr>
            <a:spLocks noGrp="1"/>
          </p:cNvSpPr>
          <p:nvPr>
            <p:ph type="dt" sz="quarter" idx="10"/>
          </p:nvPr>
        </p:nvSpPr>
        <p:spPr>
          <a:noFill/>
        </p:spPr>
        <p:txBody>
          <a:bodyPr/>
          <a:lstStyle/>
          <a:p>
            <a:fld id="{A73038E5-6145-4C63-A967-C6E37B0D1883}" type="datetime8">
              <a:rPr lang="es-ES" smtClean="0"/>
              <a:pPr/>
              <a:t>26/01/2015 10:12</a:t>
            </a:fld>
            <a:endParaRPr lang="es-ES" smtClean="0"/>
          </a:p>
        </p:txBody>
      </p:sp>
      <p:sp>
        <p:nvSpPr>
          <p:cNvPr id="38920" name="7 Marcador de número de diapositiva"/>
          <p:cNvSpPr>
            <a:spLocks noGrp="1"/>
          </p:cNvSpPr>
          <p:nvPr>
            <p:ph type="sldNum" sz="quarter" idx="12"/>
          </p:nvPr>
        </p:nvSpPr>
        <p:spPr>
          <a:noFill/>
        </p:spPr>
        <p:txBody>
          <a:bodyPr/>
          <a:lstStyle/>
          <a:p>
            <a:fld id="{EC6779E7-41E4-4426-A1EF-564994B67EF7}" type="slidenum">
              <a:rPr lang="es-ES" smtClean="0"/>
              <a:pPr/>
              <a:t>37</a:t>
            </a:fld>
            <a:endParaRPr lang="es-ES" smtClean="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endParaRPr lang="es-ES_tradnl" smtClean="0"/>
          </a:p>
        </p:txBody>
      </p:sp>
      <p:sp>
        <p:nvSpPr>
          <p:cNvPr id="39939" name="Rectangle 3"/>
          <p:cNvSpPr>
            <a:spLocks noGrp="1" noChangeArrowheads="1"/>
          </p:cNvSpPr>
          <p:nvPr>
            <p:ph type="body" idx="1"/>
          </p:nvPr>
        </p:nvSpPr>
        <p:spPr/>
        <p:txBody>
          <a:bodyPr/>
          <a:lstStyle/>
          <a:p>
            <a:endParaRPr lang="es-ES_tradnl" smtClean="0"/>
          </a:p>
        </p:txBody>
      </p:sp>
      <p:pic>
        <p:nvPicPr>
          <p:cNvPr id="39940" name="Picture 5" descr="1123"/>
          <p:cNvPicPr>
            <a:picLocks noChangeAspect="1" noChangeArrowheads="1"/>
          </p:cNvPicPr>
          <p:nvPr/>
        </p:nvPicPr>
        <p:blipFill>
          <a:blip r:embed="rId3" cstate="print"/>
          <a:srcRect/>
          <a:stretch>
            <a:fillRect/>
          </a:stretch>
        </p:blipFill>
        <p:spPr bwMode="auto">
          <a:xfrm>
            <a:off x="155575" y="46038"/>
            <a:ext cx="8809038" cy="6607175"/>
          </a:xfrm>
          <a:prstGeom prst="rect">
            <a:avLst/>
          </a:prstGeom>
          <a:noFill/>
          <a:ln w="9525">
            <a:noFill/>
            <a:miter lim="800000"/>
            <a:headEnd/>
            <a:tailEnd/>
          </a:ln>
        </p:spPr>
      </p:pic>
      <p:sp>
        <p:nvSpPr>
          <p:cNvPr id="39941" name="Text Box 6"/>
          <p:cNvSpPr txBox="1">
            <a:spLocks noChangeArrowheads="1"/>
          </p:cNvSpPr>
          <p:nvPr/>
        </p:nvSpPr>
        <p:spPr bwMode="auto">
          <a:xfrm>
            <a:off x="468313" y="5876925"/>
            <a:ext cx="7834312" cy="366713"/>
          </a:xfrm>
          <a:prstGeom prst="rect">
            <a:avLst/>
          </a:prstGeom>
          <a:noFill/>
          <a:ln w="9525">
            <a:noFill/>
            <a:miter lim="800000"/>
            <a:headEnd/>
            <a:tailEnd/>
          </a:ln>
        </p:spPr>
        <p:txBody>
          <a:bodyPr wrap="none">
            <a:spAutoFit/>
          </a:bodyPr>
          <a:lstStyle/>
          <a:p>
            <a:r>
              <a:rPr lang="es-ES_tradnl"/>
              <a:t>Rotación diferencial del Sol  (descubierto en 1630 por Christoph Schneider)</a:t>
            </a:r>
            <a:endParaRPr lang="en-US"/>
          </a:p>
        </p:txBody>
      </p:sp>
      <p:sp>
        <p:nvSpPr>
          <p:cNvPr id="39942" name="5 Marcador de fecha"/>
          <p:cNvSpPr>
            <a:spLocks noGrp="1"/>
          </p:cNvSpPr>
          <p:nvPr>
            <p:ph type="dt" sz="quarter" idx="10"/>
          </p:nvPr>
        </p:nvSpPr>
        <p:spPr>
          <a:noFill/>
        </p:spPr>
        <p:txBody>
          <a:bodyPr/>
          <a:lstStyle/>
          <a:p>
            <a:fld id="{F83C12E7-EBAF-4526-8D13-A316C98C219A}" type="datetime8">
              <a:rPr lang="es-ES" smtClean="0"/>
              <a:pPr/>
              <a:t>26/01/2015 10:12</a:t>
            </a:fld>
            <a:endParaRPr lang="es-ES" smtClean="0"/>
          </a:p>
        </p:txBody>
      </p:sp>
      <p:sp>
        <p:nvSpPr>
          <p:cNvPr id="39943" name="6 Marcador de número de diapositiva"/>
          <p:cNvSpPr>
            <a:spLocks noGrp="1"/>
          </p:cNvSpPr>
          <p:nvPr>
            <p:ph type="sldNum" sz="quarter" idx="12"/>
          </p:nvPr>
        </p:nvSpPr>
        <p:spPr>
          <a:noFill/>
        </p:spPr>
        <p:txBody>
          <a:bodyPr/>
          <a:lstStyle/>
          <a:p>
            <a:fld id="{41B89070-235E-4169-94E7-4A3475579F3F}" type="slidenum">
              <a:rPr lang="es-ES" smtClean="0"/>
              <a:pPr/>
              <a:t>38</a:t>
            </a:fld>
            <a:endParaRPr lang="es-ES" smtClean="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endParaRPr lang="es-ES_tradnl" smtClean="0"/>
          </a:p>
        </p:txBody>
      </p:sp>
      <p:pic>
        <p:nvPicPr>
          <p:cNvPr id="40963" name="Picture 5" descr="Imagen:Sunspot butterfly with graph.jpg"/>
          <p:cNvPicPr>
            <a:picLocks noChangeAspect="1" noChangeArrowheads="1"/>
          </p:cNvPicPr>
          <p:nvPr/>
        </p:nvPicPr>
        <p:blipFill>
          <a:blip r:embed="rId3" cstate="print"/>
          <a:srcRect/>
          <a:stretch>
            <a:fillRect/>
          </a:stretch>
        </p:blipFill>
        <p:spPr bwMode="auto">
          <a:xfrm>
            <a:off x="155575" y="46038"/>
            <a:ext cx="8737600" cy="5461000"/>
          </a:xfrm>
          <a:prstGeom prst="rect">
            <a:avLst/>
          </a:prstGeom>
          <a:noFill/>
          <a:ln w="9525">
            <a:noFill/>
            <a:miter lim="800000"/>
            <a:headEnd/>
            <a:tailEnd/>
          </a:ln>
        </p:spPr>
      </p:pic>
      <p:sp>
        <p:nvSpPr>
          <p:cNvPr id="40964" name="Text Box 6"/>
          <p:cNvSpPr txBox="1">
            <a:spLocks noChangeArrowheads="1"/>
          </p:cNvSpPr>
          <p:nvPr/>
        </p:nvSpPr>
        <p:spPr bwMode="auto">
          <a:xfrm>
            <a:off x="539750" y="5509989"/>
            <a:ext cx="8156575" cy="646331"/>
          </a:xfrm>
          <a:prstGeom prst="rect">
            <a:avLst/>
          </a:prstGeom>
          <a:noFill/>
          <a:ln w="9525">
            <a:noFill/>
            <a:miter lim="800000"/>
            <a:headEnd/>
            <a:tailEnd/>
          </a:ln>
        </p:spPr>
        <p:txBody>
          <a:bodyPr>
            <a:spAutoFit/>
          </a:bodyPr>
          <a:lstStyle/>
          <a:p>
            <a:r>
              <a:rPr lang="es-ES_tradnl" dirty="0" smtClean="0"/>
              <a:t>Top: </a:t>
            </a:r>
            <a:r>
              <a:rPr lang="es-ES_tradnl" dirty="0" err="1" smtClean="0"/>
              <a:t>Variation</a:t>
            </a:r>
            <a:r>
              <a:rPr lang="es-ES_tradnl" dirty="0" smtClean="0"/>
              <a:t> in </a:t>
            </a:r>
            <a:r>
              <a:rPr lang="es-ES_tradnl" dirty="0" err="1" smtClean="0"/>
              <a:t>sunspot</a:t>
            </a:r>
            <a:r>
              <a:rPr lang="es-ES_tradnl" dirty="0" smtClean="0"/>
              <a:t> </a:t>
            </a:r>
            <a:r>
              <a:rPr lang="es-ES_tradnl" dirty="0" err="1" smtClean="0"/>
              <a:t>distribution</a:t>
            </a:r>
            <a:r>
              <a:rPr lang="es-ES_tradnl" dirty="0" smtClean="0"/>
              <a:t> </a:t>
            </a:r>
            <a:r>
              <a:rPr lang="es-ES_tradnl" dirty="0">
                <a:sym typeface="Wingdings" pitchFamily="2" charset="2"/>
              </a:rPr>
              <a:t> </a:t>
            </a:r>
            <a:r>
              <a:rPr lang="es-ES_tradnl" dirty="0" err="1" smtClean="0">
                <a:sym typeface="Wingdings" pitchFamily="2" charset="2"/>
              </a:rPr>
              <a:t>related</a:t>
            </a:r>
            <a:r>
              <a:rPr lang="es-ES_tradnl" dirty="0" smtClean="0">
                <a:sym typeface="Wingdings" pitchFamily="2" charset="2"/>
              </a:rPr>
              <a:t> to </a:t>
            </a:r>
            <a:r>
              <a:rPr lang="es-ES_tradnl" dirty="0" err="1" smtClean="0">
                <a:sym typeface="Wingdings" pitchFamily="2" charset="2"/>
              </a:rPr>
              <a:t>diferential</a:t>
            </a:r>
            <a:r>
              <a:rPr lang="es-ES_tradnl" dirty="0" smtClean="0">
                <a:sym typeface="Wingdings" pitchFamily="2" charset="2"/>
              </a:rPr>
              <a:t> </a:t>
            </a:r>
            <a:r>
              <a:rPr lang="es-ES_tradnl" dirty="0" err="1" smtClean="0">
                <a:sym typeface="Wingdings" pitchFamily="2" charset="2"/>
              </a:rPr>
              <a:t>rotation</a:t>
            </a:r>
            <a:r>
              <a:rPr lang="es-ES_tradnl" dirty="0" smtClean="0">
                <a:sym typeface="Wingdings" pitchFamily="2" charset="2"/>
              </a:rPr>
              <a:t>.</a:t>
            </a:r>
            <a:endParaRPr lang="es-ES_tradnl" dirty="0"/>
          </a:p>
          <a:p>
            <a:r>
              <a:rPr lang="es-ES_tradnl" dirty="0" err="1" smtClean="0"/>
              <a:t>Bottom</a:t>
            </a:r>
            <a:r>
              <a:rPr lang="es-ES_tradnl" dirty="0" smtClean="0"/>
              <a:t>: </a:t>
            </a:r>
            <a:r>
              <a:rPr lang="es-ES_tradnl" dirty="0" err="1" smtClean="0"/>
              <a:t>Evolution</a:t>
            </a:r>
            <a:r>
              <a:rPr lang="es-ES_tradnl" dirty="0" smtClean="0"/>
              <a:t> of </a:t>
            </a:r>
            <a:r>
              <a:rPr lang="es-ES_tradnl" dirty="0" err="1" smtClean="0"/>
              <a:t>number</a:t>
            </a:r>
            <a:r>
              <a:rPr lang="es-ES_tradnl" dirty="0" smtClean="0"/>
              <a:t> of </a:t>
            </a:r>
            <a:r>
              <a:rPr lang="es-ES_tradnl" dirty="0" err="1" smtClean="0"/>
              <a:t>sunspots</a:t>
            </a:r>
            <a:endParaRPr lang="en-US" dirty="0"/>
          </a:p>
        </p:txBody>
      </p:sp>
      <p:sp>
        <p:nvSpPr>
          <p:cNvPr id="40965" name="4 Marcador de fecha"/>
          <p:cNvSpPr>
            <a:spLocks noGrp="1"/>
          </p:cNvSpPr>
          <p:nvPr>
            <p:ph type="dt" sz="quarter" idx="10"/>
          </p:nvPr>
        </p:nvSpPr>
        <p:spPr>
          <a:noFill/>
        </p:spPr>
        <p:txBody>
          <a:bodyPr/>
          <a:lstStyle/>
          <a:p>
            <a:fld id="{8EA89E10-4530-456E-BDC1-EA676EA9EBE6}" type="datetime8">
              <a:rPr lang="es-ES" smtClean="0"/>
              <a:pPr/>
              <a:t>26/01/2015 10:12</a:t>
            </a:fld>
            <a:endParaRPr lang="es-ES" smtClean="0"/>
          </a:p>
        </p:txBody>
      </p:sp>
      <p:sp>
        <p:nvSpPr>
          <p:cNvPr id="40966" name="5 Marcador de número de diapositiva"/>
          <p:cNvSpPr>
            <a:spLocks noGrp="1"/>
          </p:cNvSpPr>
          <p:nvPr>
            <p:ph type="sldNum" sz="quarter" idx="12"/>
          </p:nvPr>
        </p:nvSpPr>
        <p:spPr>
          <a:noFill/>
        </p:spPr>
        <p:txBody>
          <a:bodyPr/>
          <a:lstStyle/>
          <a:p>
            <a:fld id="{E31BC022-ED7D-4202-80D9-B4E364F3268D}" type="slidenum">
              <a:rPr lang="es-ES" smtClean="0"/>
              <a:pPr/>
              <a:t>39</a:t>
            </a:fld>
            <a:endParaRPr lang="es-ES"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1 Título"/>
          <p:cNvSpPr>
            <a:spLocks noGrp="1"/>
          </p:cNvSpPr>
          <p:nvPr>
            <p:ph type="title"/>
          </p:nvPr>
        </p:nvSpPr>
        <p:spPr/>
        <p:txBody>
          <a:bodyPr/>
          <a:lstStyle/>
          <a:p>
            <a:r>
              <a:rPr lang="es-ES" dirty="0" err="1" smtClean="0"/>
              <a:t>Equation</a:t>
            </a:r>
            <a:r>
              <a:rPr lang="es-ES" dirty="0" smtClean="0"/>
              <a:t> of </a:t>
            </a:r>
            <a:r>
              <a:rPr lang="es-ES" dirty="0" err="1" smtClean="0"/>
              <a:t>continuity</a:t>
            </a:r>
            <a:endParaRPr lang="es-ES" dirty="0" smtClean="0"/>
          </a:p>
        </p:txBody>
      </p:sp>
      <p:pic>
        <p:nvPicPr>
          <p:cNvPr id="6147" name="Picture 2"/>
          <p:cNvPicPr>
            <a:picLocks noChangeAspect="1" noChangeArrowheads="1"/>
          </p:cNvPicPr>
          <p:nvPr/>
        </p:nvPicPr>
        <p:blipFill>
          <a:blip r:embed="rId2" cstate="print"/>
          <a:srcRect/>
          <a:stretch>
            <a:fillRect/>
          </a:stretch>
        </p:blipFill>
        <p:spPr bwMode="auto">
          <a:xfrm>
            <a:off x="4643438" y="1989138"/>
            <a:ext cx="4260850" cy="4248150"/>
          </a:xfrm>
          <a:prstGeom prst="rect">
            <a:avLst/>
          </a:prstGeom>
          <a:noFill/>
          <a:ln w="9525">
            <a:noFill/>
            <a:miter lim="800000"/>
            <a:headEnd/>
            <a:tailEnd/>
          </a:ln>
        </p:spPr>
      </p:pic>
      <p:pic>
        <p:nvPicPr>
          <p:cNvPr id="6148" name="Picture 3"/>
          <p:cNvPicPr>
            <a:picLocks noChangeAspect="1" noChangeArrowheads="1"/>
          </p:cNvPicPr>
          <p:nvPr/>
        </p:nvPicPr>
        <p:blipFill>
          <a:blip r:embed="rId3" cstate="print"/>
          <a:srcRect/>
          <a:stretch>
            <a:fillRect/>
          </a:stretch>
        </p:blipFill>
        <p:spPr bwMode="auto">
          <a:xfrm>
            <a:off x="1042988" y="2781300"/>
            <a:ext cx="2584450" cy="1079500"/>
          </a:xfrm>
          <a:prstGeom prst="rect">
            <a:avLst/>
          </a:prstGeom>
          <a:noFill/>
          <a:ln w="9525">
            <a:noFill/>
            <a:miter lim="800000"/>
            <a:headEnd/>
            <a:tailEnd/>
          </a:ln>
        </p:spPr>
      </p:pic>
      <p:sp>
        <p:nvSpPr>
          <p:cNvPr id="6149" name="4 Marcador de fecha"/>
          <p:cNvSpPr>
            <a:spLocks noGrp="1"/>
          </p:cNvSpPr>
          <p:nvPr>
            <p:ph type="dt" sz="quarter" idx="10"/>
          </p:nvPr>
        </p:nvSpPr>
        <p:spPr>
          <a:noFill/>
        </p:spPr>
        <p:txBody>
          <a:bodyPr/>
          <a:lstStyle/>
          <a:p>
            <a:fld id="{B9F07F08-60F8-4B16-9F14-E9798D8623B7}" type="datetime8">
              <a:rPr lang="es-ES" smtClean="0"/>
              <a:pPr/>
              <a:t>26/01/2015 10:12</a:t>
            </a:fld>
            <a:endParaRPr lang="es-ES" smtClean="0"/>
          </a:p>
        </p:txBody>
      </p:sp>
      <p:sp>
        <p:nvSpPr>
          <p:cNvPr id="6150" name="5 Marcador de número de diapositiva"/>
          <p:cNvSpPr>
            <a:spLocks noGrp="1"/>
          </p:cNvSpPr>
          <p:nvPr>
            <p:ph type="sldNum" sz="quarter" idx="12"/>
          </p:nvPr>
        </p:nvSpPr>
        <p:spPr>
          <a:noFill/>
        </p:spPr>
        <p:txBody>
          <a:bodyPr/>
          <a:lstStyle/>
          <a:p>
            <a:fld id="{3C5A0C98-278C-4C36-B93A-1EAF2748AE2B}" type="slidenum">
              <a:rPr lang="es-ES" smtClean="0"/>
              <a:pPr/>
              <a:t>4</a:t>
            </a:fld>
            <a:endParaRPr lang="es-ES" smtClean="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4" descr="1124"/>
          <p:cNvPicPr>
            <a:picLocks noChangeAspect="1" noChangeArrowheads="1"/>
          </p:cNvPicPr>
          <p:nvPr/>
        </p:nvPicPr>
        <p:blipFill>
          <a:blip r:embed="rId3" cstate="print"/>
          <a:srcRect/>
          <a:stretch>
            <a:fillRect/>
          </a:stretch>
        </p:blipFill>
        <p:spPr bwMode="auto">
          <a:xfrm>
            <a:off x="155575" y="46038"/>
            <a:ext cx="8737600" cy="6553200"/>
          </a:xfrm>
          <a:prstGeom prst="rect">
            <a:avLst/>
          </a:prstGeom>
          <a:noFill/>
          <a:ln w="9525">
            <a:noFill/>
            <a:miter lim="800000"/>
            <a:headEnd/>
            <a:tailEnd/>
          </a:ln>
        </p:spPr>
      </p:pic>
      <p:sp>
        <p:nvSpPr>
          <p:cNvPr id="41987" name="Text Box 6"/>
          <p:cNvSpPr>
            <a:spLocks noGrp="1" noChangeArrowheads="1"/>
          </p:cNvSpPr>
          <p:nvPr>
            <p:ph type="title"/>
          </p:nvPr>
        </p:nvSpPr>
        <p:spPr>
          <a:xfrm>
            <a:off x="685800" y="0"/>
            <a:ext cx="8229600" cy="1143000"/>
          </a:xfrm>
          <a:noFill/>
        </p:spPr>
        <p:txBody>
          <a:bodyPr/>
          <a:lstStyle/>
          <a:p>
            <a:r>
              <a:rPr lang="es-ES_tradnl" sz="2000" smtClean="0">
                <a:solidFill>
                  <a:schemeClr val="tx1"/>
                </a:solidFill>
              </a:rPr>
              <a:t>Creaci</a:t>
            </a:r>
            <a:r>
              <a:rPr lang="es-ES_tradnl" altLang="ja-JP" sz="2000" smtClean="0">
                <a:solidFill>
                  <a:schemeClr val="tx1"/>
                </a:solidFill>
                <a:ea typeface="ＭＳ Ｐゴシック" pitchFamily="1" charset="-128"/>
              </a:rPr>
              <a:t>ón del campo magnético a través del efecto dinamo</a:t>
            </a:r>
            <a:endParaRPr lang="es-ES_tradnl" sz="1800" smtClean="0">
              <a:solidFill>
                <a:schemeClr val="tx1"/>
              </a:solidFill>
            </a:endParaRPr>
          </a:p>
        </p:txBody>
      </p:sp>
      <p:sp>
        <p:nvSpPr>
          <p:cNvPr id="41988" name="Text Box 8"/>
          <p:cNvSpPr>
            <a:spLocks noGrp="1" noChangeArrowheads="1"/>
          </p:cNvSpPr>
          <p:nvPr>
            <p:ph type="body" idx="1"/>
          </p:nvPr>
        </p:nvSpPr>
        <p:spPr>
          <a:xfrm>
            <a:off x="381000" y="5715000"/>
            <a:ext cx="8610600" cy="868363"/>
          </a:xfrm>
          <a:noFill/>
        </p:spPr>
        <p:txBody>
          <a:bodyPr/>
          <a:lstStyle/>
          <a:p>
            <a:pPr>
              <a:spcBef>
                <a:spcPct val="0"/>
              </a:spcBef>
            </a:pPr>
            <a:r>
              <a:rPr lang="es-ES_tradnl" sz="1600" u="sng" smtClean="0"/>
              <a:t>Necesario:</a:t>
            </a:r>
            <a:r>
              <a:rPr lang="es-ES_tradnl" sz="1600" smtClean="0"/>
              <a:t> Medio conductor, rotaci</a:t>
            </a:r>
            <a:r>
              <a:rPr lang="es-ES_tradnl" altLang="ja-JP" sz="1600" smtClean="0">
                <a:ea typeface="ＭＳ Ｐゴシック" pitchFamily="1" charset="-128"/>
              </a:rPr>
              <a:t>ón diferencial</a:t>
            </a:r>
          </a:p>
          <a:p>
            <a:pPr>
              <a:spcBef>
                <a:spcPct val="0"/>
              </a:spcBef>
            </a:pPr>
            <a:r>
              <a:rPr lang="es-ES_tradnl" altLang="ja-JP" sz="1600" smtClean="0">
                <a:ea typeface="ＭＳ Ｐゴシック" pitchFamily="1" charset="-128"/>
              </a:rPr>
              <a:t>Actividad solar máximo cuando enredo de las líneas del campo magnético es máximo </a:t>
            </a:r>
          </a:p>
          <a:p>
            <a:pPr>
              <a:spcBef>
                <a:spcPct val="0"/>
              </a:spcBef>
            </a:pPr>
            <a:r>
              <a:rPr lang="es-ES_tradnl" altLang="ja-JP" sz="1600" smtClean="0">
                <a:ea typeface="ＭＳ Ｐゴシック" pitchFamily="1" charset="-128"/>
              </a:rPr>
              <a:t>Detalles del proceso son complejos.</a:t>
            </a:r>
            <a:endParaRPr lang="es-ES_tradnl" sz="1600" smtClean="0"/>
          </a:p>
        </p:txBody>
      </p:sp>
      <p:sp>
        <p:nvSpPr>
          <p:cNvPr id="41989" name="4 Marcador de fecha"/>
          <p:cNvSpPr>
            <a:spLocks noGrp="1"/>
          </p:cNvSpPr>
          <p:nvPr>
            <p:ph type="dt" sz="quarter" idx="10"/>
          </p:nvPr>
        </p:nvSpPr>
        <p:spPr>
          <a:noFill/>
        </p:spPr>
        <p:txBody>
          <a:bodyPr/>
          <a:lstStyle/>
          <a:p>
            <a:fld id="{14F93DD1-278E-49D3-B53E-61D3FF919F2A}" type="datetime8">
              <a:rPr lang="es-ES" smtClean="0"/>
              <a:pPr/>
              <a:t>26/01/2015 10:12</a:t>
            </a:fld>
            <a:endParaRPr lang="es-ES" smtClean="0"/>
          </a:p>
        </p:txBody>
      </p:sp>
      <p:sp>
        <p:nvSpPr>
          <p:cNvPr id="41990" name="5 Marcador de número de diapositiva"/>
          <p:cNvSpPr>
            <a:spLocks noGrp="1"/>
          </p:cNvSpPr>
          <p:nvPr>
            <p:ph type="sldNum" sz="quarter" idx="12"/>
          </p:nvPr>
        </p:nvSpPr>
        <p:spPr>
          <a:noFill/>
        </p:spPr>
        <p:txBody>
          <a:bodyPr/>
          <a:lstStyle/>
          <a:p>
            <a:fld id="{5B54DFA1-4BC6-4866-816C-E6E227D6400A}" type="slidenum">
              <a:rPr lang="es-ES" smtClean="0"/>
              <a:pPr/>
              <a:t>40</a:t>
            </a:fld>
            <a:endParaRPr lang="es-ES"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1 Título"/>
          <p:cNvSpPr>
            <a:spLocks noGrp="1"/>
          </p:cNvSpPr>
          <p:nvPr>
            <p:ph type="title"/>
          </p:nvPr>
        </p:nvSpPr>
        <p:spPr/>
        <p:txBody>
          <a:bodyPr/>
          <a:lstStyle/>
          <a:p>
            <a:r>
              <a:rPr lang="es-ES" dirty="0" err="1" smtClean="0"/>
              <a:t>Conservation</a:t>
            </a:r>
            <a:r>
              <a:rPr lang="es-ES" dirty="0" smtClean="0"/>
              <a:t> of </a:t>
            </a:r>
            <a:r>
              <a:rPr lang="es-ES" dirty="0" err="1" smtClean="0"/>
              <a:t>energy</a:t>
            </a:r>
            <a:endParaRPr lang="es-ES" dirty="0" smtClean="0"/>
          </a:p>
        </p:txBody>
      </p:sp>
      <p:pic>
        <p:nvPicPr>
          <p:cNvPr id="7171" name="Picture 2"/>
          <p:cNvPicPr>
            <a:picLocks noChangeAspect="1" noChangeArrowheads="1"/>
          </p:cNvPicPr>
          <p:nvPr/>
        </p:nvPicPr>
        <p:blipFill>
          <a:blip r:embed="rId2" cstate="print"/>
          <a:srcRect/>
          <a:stretch>
            <a:fillRect/>
          </a:stretch>
        </p:blipFill>
        <p:spPr bwMode="auto">
          <a:xfrm>
            <a:off x="4811713" y="1844675"/>
            <a:ext cx="4332287" cy="4321175"/>
          </a:xfrm>
          <a:prstGeom prst="rect">
            <a:avLst/>
          </a:prstGeom>
          <a:noFill/>
          <a:ln w="9525">
            <a:noFill/>
            <a:miter lim="800000"/>
            <a:headEnd/>
            <a:tailEnd/>
          </a:ln>
        </p:spPr>
      </p:pic>
      <p:pic>
        <p:nvPicPr>
          <p:cNvPr id="7172" name="Picture 3"/>
          <p:cNvPicPr>
            <a:picLocks noChangeAspect="1" noChangeArrowheads="1"/>
          </p:cNvPicPr>
          <p:nvPr/>
        </p:nvPicPr>
        <p:blipFill>
          <a:blip r:embed="rId3" cstate="print"/>
          <a:srcRect/>
          <a:stretch>
            <a:fillRect/>
          </a:stretch>
        </p:blipFill>
        <p:spPr bwMode="auto">
          <a:xfrm>
            <a:off x="0" y="2060575"/>
            <a:ext cx="5457825" cy="741363"/>
          </a:xfrm>
          <a:prstGeom prst="rect">
            <a:avLst/>
          </a:prstGeom>
          <a:noFill/>
          <a:ln w="9525">
            <a:noFill/>
            <a:miter lim="800000"/>
            <a:headEnd/>
            <a:tailEnd/>
          </a:ln>
        </p:spPr>
      </p:pic>
      <p:pic>
        <p:nvPicPr>
          <p:cNvPr id="7173" name="Picture 4"/>
          <p:cNvPicPr>
            <a:picLocks noChangeAspect="1" noChangeArrowheads="1"/>
          </p:cNvPicPr>
          <p:nvPr/>
        </p:nvPicPr>
        <p:blipFill>
          <a:blip r:embed="rId4" cstate="print"/>
          <a:srcRect/>
          <a:stretch>
            <a:fillRect/>
          </a:stretch>
        </p:blipFill>
        <p:spPr bwMode="auto">
          <a:xfrm>
            <a:off x="720725" y="3789363"/>
            <a:ext cx="3705225" cy="1584325"/>
          </a:xfrm>
          <a:prstGeom prst="rect">
            <a:avLst/>
          </a:prstGeom>
          <a:noFill/>
          <a:ln w="9525">
            <a:noFill/>
            <a:miter lim="800000"/>
            <a:headEnd/>
            <a:tailEnd/>
          </a:ln>
        </p:spPr>
      </p:pic>
      <p:sp>
        <p:nvSpPr>
          <p:cNvPr id="7174" name="5 Marcador de fecha"/>
          <p:cNvSpPr>
            <a:spLocks noGrp="1"/>
          </p:cNvSpPr>
          <p:nvPr>
            <p:ph type="dt" sz="quarter" idx="10"/>
          </p:nvPr>
        </p:nvSpPr>
        <p:spPr>
          <a:noFill/>
        </p:spPr>
        <p:txBody>
          <a:bodyPr/>
          <a:lstStyle/>
          <a:p>
            <a:fld id="{5E1CD075-14BA-4CC0-A914-340C56AF782C}" type="datetime8">
              <a:rPr lang="es-ES" smtClean="0"/>
              <a:pPr/>
              <a:t>26/01/2015 10:12</a:t>
            </a:fld>
            <a:endParaRPr lang="es-ES" smtClean="0"/>
          </a:p>
        </p:txBody>
      </p:sp>
      <p:sp>
        <p:nvSpPr>
          <p:cNvPr id="7175" name="6 Marcador de número de diapositiva"/>
          <p:cNvSpPr>
            <a:spLocks noGrp="1"/>
          </p:cNvSpPr>
          <p:nvPr>
            <p:ph type="sldNum" sz="quarter" idx="12"/>
          </p:nvPr>
        </p:nvSpPr>
        <p:spPr>
          <a:noFill/>
        </p:spPr>
        <p:txBody>
          <a:bodyPr/>
          <a:lstStyle/>
          <a:p>
            <a:fld id="{EA4159BE-9D55-470A-AE40-B09A38CF69E4}" type="slidenum">
              <a:rPr lang="es-ES" smtClean="0"/>
              <a:pPr/>
              <a:t>5</a:t>
            </a:fld>
            <a:endParaRPr lang="es-ES"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1 Título"/>
          <p:cNvSpPr>
            <a:spLocks noGrp="1"/>
          </p:cNvSpPr>
          <p:nvPr>
            <p:ph type="title"/>
          </p:nvPr>
        </p:nvSpPr>
        <p:spPr/>
        <p:txBody>
          <a:bodyPr/>
          <a:lstStyle/>
          <a:p>
            <a:r>
              <a:rPr lang="es-ES" dirty="0" err="1" smtClean="0"/>
              <a:t>Temperature</a:t>
            </a:r>
            <a:r>
              <a:rPr lang="es-ES" dirty="0" smtClean="0"/>
              <a:t> </a:t>
            </a:r>
            <a:r>
              <a:rPr lang="es-ES" dirty="0" err="1" smtClean="0"/>
              <a:t>gradient</a:t>
            </a:r>
            <a:r>
              <a:rPr lang="es-ES" dirty="0"/>
              <a:t> </a:t>
            </a:r>
            <a:r>
              <a:rPr lang="es-ES" dirty="0" smtClean="0"/>
              <a:t>- </a:t>
            </a:r>
            <a:r>
              <a:rPr lang="es-ES" dirty="0" err="1" smtClean="0"/>
              <a:t>Energy</a:t>
            </a:r>
            <a:r>
              <a:rPr lang="es-ES" dirty="0" smtClean="0"/>
              <a:t> </a:t>
            </a:r>
            <a:r>
              <a:rPr lang="es-ES" dirty="0" err="1" smtClean="0"/>
              <a:t>transport</a:t>
            </a:r>
            <a:endParaRPr lang="es-ES" dirty="0" smtClean="0"/>
          </a:p>
        </p:txBody>
      </p:sp>
      <p:sp>
        <p:nvSpPr>
          <p:cNvPr id="8195" name="2 Marcador de contenido"/>
          <p:cNvSpPr>
            <a:spLocks noGrp="1"/>
          </p:cNvSpPr>
          <p:nvPr>
            <p:ph idx="1"/>
          </p:nvPr>
        </p:nvSpPr>
        <p:spPr/>
        <p:txBody>
          <a:bodyPr/>
          <a:lstStyle/>
          <a:p>
            <a:r>
              <a:rPr lang="es-ES" sz="3000" dirty="0" err="1" smtClean="0"/>
              <a:t>Energy</a:t>
            </a:r>
            <a:r>
              <a:rPr lang="es-ES" sz="3000" dirty="0" smtClean="0"/>
              <a:t> </a:t>
            </a:r>
            <a:r>
              <a:rPr lang="es-ES" sz="3000" dirty="0" err="1" smtClean="0"/>
              <a:t>t</a:t>
            </a:r>
            <a:r>
              <a:rPr lang="es-ES" sz="3000" dirty="0" err="1" smtClean="0"/>
              <a:t>ransport</a:t>
            </a:r>
            <a:r>
              <a:rPr lang="es-ES" sz="3000" dirty="0" smtClean="0"/>
              <a:t> can </a:t>
            </a:r>
            <a:r>
              <a:rPr lang="es-ES" sz="3000" dirty="0" err="1" smtClean="0"/>
              <a:t>take</a:t>
            </a:r>
            <a:r>
              <a:rPr lang="es-ES" sz="3000" dirty="0" smtClean="0"/>
              <a:t> place </a:t>
            </a:r>
            <a:r>
              <a:rPr lang="es-ES" sz="3000" dirty="0" err="1" smtClean="0"/>
              <a:t>by</a:t>
            </a:r>
            <a:r>
              <a:rPr lang="es-ES" sz="3000" dirty="0" smtClean="0"/>
              <a:t> </a:t>
            </a:r>
            <a:r>
              <a:rPr lang="es-ES" sz="3000" dirty="0" err="1" smtClean="0"/>
              <a:t>conduction</a:t>
            </a:r>
            <a:r>
              <a:rPr lang="es-ES" sz="3000" dirty="0" smtClean="0"/>
              <a:t>, </a:t>
            </a:r>
            <a:r>
              <a:rPr lang="es-ES" sz="3000" dirty="0" err="1" smtClean="0"/>
              <a:t>radiation</a:t>
            </a:r>
            <a:r>
              <a:rPr lang="es-ES" sz="3000" dirty="0" smtClean="0"/>
              <a:t> </a:t>
            </a:r>
            <a:r>
              <a:rPr lang="es-ES" sz="3000" dirty="0" err="1" smtClean="0"/>
              <a:t>or</a:t>
            </a:r>
            <a:r>
              <a:rPr lang="es-ES" sz="3000" dirty="0" smtClean="0"/>
              <a:t> </a:t>
            </a:r>
            <a:r>
              <a:rPr lang="es-ES" sz="3000" dirty="0" err="1" smtClean="0"/>
              <a:t>convection</a:t>
            </a:r>
            <a:r>
              <a:rPr lang="es-ES" sz="3000" dirty="0" smtClean="0"/>
              <a:t>.</a:t>
            </a:r>
          </a:p>
          <a:p>
            <a:r>
              <a:rPr lang="es-ES" sz="3000" dirty="0" err="1" smtClean="0"/>
              <a:t>C</a:t>
            </a:r>
            <a:r>
              <a:rPr lang="es-ES" sz="3000" dirty="0" err="1" smtClean="0"/>
              <a:t>onduction</a:t>
            </a:r>
            <a:r>
              <a:rPr lang="es-ES" sz="3000" dirty="0" smtClean="0"/>
              <a:t> es </a:t>
            </a:r>
            <a:r>
              <a:rPr lang="es-ES" sz="3000" dirty="0" err="1" smtClean="0"/>
              <a:t>usually</a:t>
            </a:r>
            <a:r>
              <a:rPr lang="es-ES" sz="3000" dirty="0" smtClean="0"/>
              <a:t> </a:t>
            </a:r>
            <a:r>
              <a:rPr lang="es-ES" sz="3000" dirty="0" err="1" smtClean="0"/>
              <a:t>negligible</a:t>
            </a:r>
            <a:r>
              <a:rPr lang="es-ES" sz="3000" dirty="0" smtClean="0"/>
              <a:t>.</a:t>
            </a:r>
            <a:endParaRPr lang="es-ES" sz="3000" dirty="0" smtClean="0"/>
          </a:p>
          <a:p>
            <a:r>
              <a:rPr lang="es-ES" sz="3000" dirty="0" err="1" smtClean="0"/>
              <a:t>Pure</a:t>
            </a:r>
            <a:r>
              <a:rPr lang="es-ES" sz="3000" dirty="0" smtClean="0"/>
              <a:t> </a:t>
            </a:r>
            <a:r>
              <a:rPr lang="es-ES" sz="3000" dirty="0" err="1" smtClean="0"/>
              <a:t>r</a:t>
            </a:r>
            <a:r>
              <a:rPr lang="es-ES" sz="3000" dirty="0" err="1" smtClean="0"/>
              <a:t>adiation</a:t>
            </a:r>
            <a:r>
              <a:rPr lang="es-ES" sz="3000" dirty="0" smtClean="0"/>
              <a:t>:</a:t>
            </a:r>
            <a:endParaRPr lang="es-ES" sz="3000" dirty="0" smtClean="0"/>
          </a:p>
          <a:p>
            <a:endParaRPr lang="es-ES" sz="3000" dirty="0" smtClean="0"/>
          </a:p>
          <a:p>
            <a:endParaRPr lang="es-ES" sz="3000" dirty="0" smtClean="0"/>
          </a:p>
          <a:p>
            <a:r>
              <a:rPr lang="es-ES" sz="3000" dirty="0" err="1" smtClean="0"/>
              <a:t>C</a:t>
            </a:r>
            <a:r>
              <a:rPr lang="es-ES" sz="3000" dirty="0" err="1" smtClean="0"/>
              <a:t>onvection</a:t>
            </a:r>
            <a:r>
              <a:rPr lang="es-ES" sz="3000" dirty="0" smtClean="0"/>
              <a:t>:</a:t>
            </a:r>
          </a:p>
        </p:txBody>
      </p:sp>
      <p:pic>
        <p:nvPicPr>
          <p:cNvPr id="8196" name="Picture 2"/>
          <p:cNvPicPr>
            <a:picLocks noChangeAspect="1" noChangeArrowheads="1"/>
          </p:cNvPicPr>
          <p:nvPr/>
        </p:nvPicPr>
        <p:blipFill>
          <a:blip r:embed="rId2" cstate="print"/>
          <a:srcRect/>
          <a:stretch>
            <a:fillRect/>
          </a:stretch>
        </p:blipFill>
        <p:spPr bwMode="auto">
          <a:xfrm>
            <a:off x="2195513" y="3860800"/>
            <a:ext cx="4244975" cy="936625"/>
          </a:xfrm>
          <a:prstGeom prst="rect">
            <a:avLst/>
          </a:prstGeom>
          <a:noFill/>
          <a:ln w="9525">
            <a:noFill/>
            <a:miter lim="800000"/>
            <a:headEnd/>
            <a:tailEnd/>
          </a:ln>
        </p:spPr>
      </p:pic>
      <p:pic>
        <p:nvPicPr>
          <p:cNvPr id="8197" name="Picture 4"/>
          <p:cNvPicPr>
            <a:picLocks noChangeAspect="1" noChangeArrowheads="1"/>
          </p:cNvPicPr>
          <p:nvPr/>
        </p:nvPicPr>
        <p:blipFill>
          <a:blip r:embed="rId3" cstate="print"/>
          <a:srcRect/>
          <a:stretch>
            <a:fillRect/>
          </a:stretch>
        </p:blipFill>
        <p:spPr bwMode="auto">
          <a:xfrm>
            <a:off x="5795963" y="4797425"/>
            <a:ext cx="2524125" cy="238125"/>
          </a:xfrm>
          <a:prstGeom prst="rect">
            <a:avLst/>
          </a:prstGeom>
          <a:noFill/>
          <a:ln w="9525">
            <a:noFill/>
            <a:miter lim="800000"/>
            <a:headEnd/>
            <a:tailEnd/>
          </a:ln>
        </p:spPr>
      </p:pic>
      <p:pic>
        <p:nvPicPr>
          <p:cNvPr id="8198" name="Picture 5"/>
          <p:cNvPicPr>
            <a:picLocks noChangeAspect="1" noChangeArrowheads="1"/>
          </p:cNvPicPr>
          <p:nvPr/>
        </p:nvPicPr>
        <p:blipFill>
          <a:blip r:embed="rId4" cstate="print"/>
          <a:srcRect/>
          <a:stretch>
            <a:fillRect/>
          </a:stretch>
        </p:blipFill>
        <p:spPr bwMode="auto">
          <a:xfrm>
            <a:off x="539750" y="5732463"/>
            <a:ext cx="1260475" cy="538162"/>
          </a:xfrm>
          <a:prstGeom prst="rect">
            <a:avLst/>
          </a:prstGeom>
          <a:noFill/>
          <a:ln w="9525">
            <a:noFill/>
            <a:miter lim="800000"/>
            <a:headEnd/>
            <a:tailEnd/>
          </a:ln>
        </p:spPr>
      </p:pic>
      <p:pic>
        <p:nvPicPr>
          <p:cNvPr id="8199" name="Picture 6"/>
          <p:cNvPicPr>
            <a:picLocks noChangeAspect="1" noChangeArrowheads="1"/>
          </p:cNvPicPr>
          <p:nvPr/>
        </p:nvPicPr>
        <p:blipFill>
          <a:blip r:embed="rId5" cstate="print"/>
          <a:srcRect/>
          <a:stretch>
            <a:fillRect/>
          </a:stretch>
        </p:blipFill>
        <p:spPr bwMode="auto">
          <a:xfrm>
            <a:off x="2124075" y="5805488"/>
            <a:ext cx="1514475" cy="423862"/>
          </a:xfrm>
          <a:prstGeom prst="rect">
            <a:avLst/>
          </a:prstGeom>
          <a:noFill/>
          <a:ln w="9525">
            <a:noFill/>
            <a:miter lim="800000"/>
            <a:headEnd/>
            <a:tailEnd/>
          </a:ln>
        </p:spPr>
      </p:pic>
      <p:pic>
        <p:nvPicPr>
          <p:cNvPr id="8200" name="Picture 7"/>
          <p:cNvPicPr>
            <a:picLocks noChangeAspect="1" noChangeArrowheads="1"/>
          </p:cNvPicPr>
          <p:nvPr/>
        </p:nvPicPr>
        <p:blipFill>
          <a:blip r:embed="rId6" cstate="print"/>
          <a:srcRect/>
          <a:stretch>
            <a:fillRect/>
          </a:stretch>
        </p:blipFill>
        <p:spPr bwMode="auto">
          <a:xfrm>
            <a:off x="4140200" y="5516563"/>
            <a:ext cx="3509963" cy="1008062"/>
          </a:xfrm>
          <a:prstGeom prst="rect">
            <a:avLst/>
          </a:prstGeom>
          <a:noFill/>
          <a:ln w="9525">
            <a:noFill/>
            <a:miter lim="800000"/>
            <a:headEnd/>
            <a:tailEnd/>
          </a:ln>
        </p:spPr>
      </p:pic>
      <p:sp>
        <p:nvSpPr>
          <p:cNvPr id="8201" name="8 Marcador de fecha"/>
          <p:cNvSpPr>
            <a:spLocks noGrp="1"/>
          </p:cNvSpPr>
          <p:nvPr>
            <p:ph type="dt" sz="quarter" idx="10"/>
          </p:nvPr>
        </p:nvSpPr>
        <p:spPr>
          <a:noFill/>
        </p:spPr>
        <p:txBody>
          <a:bodyPr/>
          <a:lstStyle/>
          <a:p>
            <a:fld id="{EE7CA6A2-9B28-4C1F-9E52-B8E50759603B}" type="datetime8">
              <a:rPr lang="es-ES" smtClean="0"/>
              <a:pPr/>
              <a:t>26/01/2015 10:12</a:t>
            </a:fld>
            <a:endParaRPr lang="es-ES" smtClean="0"/>
          </a:p>
        </p:txBody>
      </p:sp>
      <p:sp>
        <p:nvSpPr>
          <p:cNvPr id="8202" name="9 Marcador de número de diapositiva"/>
          <p:cNvSpPr>
            <a:spLocks noGrp="1"/>
          </p:cNvSpPr>
          <p:nvPr>
            <p:ph type="sldNum" sz="quarter" idx="12"/>
          </p:nvPr>
        </p:nvSpPr>
        <p:spPr>
          <a:noFill/>
        </p:spPr>
        <p:txBody>
          <a:bodyPr/>
          <a:lstStyle/>
          <a:p>
            <a:fld id="{127F4C85-5C2F-4DB0-BC09-8ECFE87C177E}" type="slidenum">
              <a:rPr lang="es-ES" smtClean="0"/>
              <a:pPr/>
              <a:t>6</a:t>
            </a:fld>
            <a:endParaRPr lang="es-ES"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1 Título"/>
          <p:cNvSpPr>
            <a:spLocks noGrp="1"/>
          </p:cNvSpPr>
          <p:nvPr>
            <p:ph type="title"/>
          </p:nvPr>
        </p:nvSpPr>
        <p:spPr/>
        <p:txBody>
          <a:bodyPr/>
          <a:lstStyle/>
          <a:p>
            <a:r>
              <a:rPr lang="es-ES" dirty="0" err="1" smtClean="0"/>
              <a:t>Boundary</a:t>
            </a:r>
            <a:r>
              <a:rPr lang="es-ES" dirty="0" smtClean="0"/>
              <a:t> </a:t>
            </a:r>
            <a:r>
              <a:rPr lang="es-ES" dirty="0" err="1" smtClean="0"/>
              <a:t>conditions</a:t>
            </a:r>
            <a:endParaRPr lang="es-ES" dirty="0" smtClean="0"/>
          </a:p>
        </p:txBody>
      </p:sp>
      <p:sp>
        <p:nvSpPr>
          <p:cNvPr id="9219" name="2 Marcador de contenido"/>
          <p:cNvSpPr>
            <a:spLocks noGrp="1"/>
          </p:cNvSpPr>
          <p:nvPr>
            <p:ph idx="1"/>
          </p:nvPr>
        </p:nvSpPr>
        <p:spPr/>
        <p:txBody>
          <a:bodyPr/>
          <a:lstStyle/>
          <a:p>
            <a:r>
              <a:rPr lang="es-ES" dirty="0" smtClean="0"/>
              <a:t>At </a:t>
            </a:r>
            <a:r>
              <a:rPr lang="es-ES" dirty="0" err="1" smtClean="0"/>
              <a:t>the</a:t>
            </a:r>
            <a:r>
              <a:rPr lang="es-ES" dirty="0" smtClean="0"/>
              <a:t> </a:t>
            </a:r>
            <a:r>
              <a:rPr lang="es-ES" dirty="0" err="1" smtClean="0"/>
              <a:t>star’s</a:t>
            </a:r>
            <a:r>
              <a:rPr lang="es-ES" dirty="0" smtClean="0"/>
              <a:t> </a:t>
            </a:r>
            <a:r>
              <a:rPr lang="es-ES" dirty="0" smtClean="0"/>
              <a:t>centre:</a:t>
            </a:r>
            <a:endParaRPr lang="es-ES" dirty="0" smtClean="0"/>
          </a:p>
          <a:p>
            <a:pPr lvl="1"/>
            <a:r>
              <a:rPr lang="es-ES" dirty="0" smtClean="0"/>
              <a:t>M(0)=0	P(0)=P</a:t>
            </a:r>
            <a:r>
              <a:rPr lang="es-ES" baseline="-25000" dirty="0" smtClean="0"/>
              <a:t>0</a:t>
            </a:r>
            <a:endParaRPr lang="es-ES" dirty="0" smtClean="0"/>
          </a:p>
          <a:p>
            <a:pPr lvl="1"/>
            <a:r>
              <a:rPr lang="es-ES" dirty="0" smtClean="0"/>
              <a:t>L(0)=0		</a:t>
            </a:r>
            <a:r>
              <a:rPr lang="el-GR" dirty="0" smtClean="0"/>
              <a:t>ρ</a:t>
            </a:r>
            <a:r>
              <a:rPr lang="es-ES" dirty="0" smtClean="0"/>
              <a:t>(0)=</a:t>
            </a:r>
            <a:r>
              <a:rPr lang="el-GR" dirty="0" smtClean="0"/>
              <a:t> ρ</a:t>
            </a:r>
            <a:r>
              <a:rPr lang="es-ES" baseline="-25000" dirty="0" smtClean="0"/>
              <a:t>0</a:t>
            </a:r>
            <a:endParaRPr lang="es-ES" dirty="0" smtClean="0"/>
          </a:p>
          <a:p>
            <a:pPr lvl="1"/>
            <a:r>
              <a:rPr lang="es-ES" dirty="0" smtClean="0"/>
              <a:t>T(0)=T</a:t>
            </a:r>
            <a:r>
              <a:rPr lang="es-ES" baseline="-25000" dirty="0" smtClean="0"/>
              <a:t>c</a:t>
            </a:r>
            <a:endParaRPr lang="es-ES" dirty="0" smtClean="0"/>
          </a:p>
          <a:p>
            <a:r>
              <a:rPr lang="es-ES" dirty="0" smtClean="0"/>
              <a:t>At </a:t>
            </a:r>
            <a:r>
              <a:rPr lang="es-ES" dirty="0" err="1" smtClean="0"/>
              <a:t>the</a:t>
            </a:r>
            <a:r>
              <a:rPr lang="es-ES" dirty="0" smtClean="0"/>
              <a:t> </a:t>
            </a:r>
            <a:r>
              <a:rPr lang="es-ES" dirty="0" err="1" smtClean="0"/>
              <a:t>surface</a:t>
            </a:r>
            <a:r>
              <a:rPr lang="es-ES" dirty="0" smtClean="0"/>
              <a:t>:</a:t>
            </a:r>
            <a:endParaRPr lang="es-ES" dirty="0" smtClean="0"/>
          </a:p>
          <a:p>
            <a:pPr lvl="1"/>
            <a:r>
              <a:rPr lang="es-ES" dirty="0" smtClean="0"/>
              <a:t>M(R)=M	P(R)=0</a:t>
            </a:r>
          </a:p>
          <a:p>
            <a:pPr lvl="1"/>
            <a:r>
              <a:rPr lang="es-ES" dirty="0" smtClean="0"/>
              <a:t>L(R)=L	</a:t>
            </a:r>
            <a:r>
              <a:rPr lang="el-GR" dirty="0" smtClean="0"/>
              <a:t>ρ</a:t>
            </a:r>
            <a:r>
              <a:rPr lang="es-ES" dirty="0" smtClean="0"/>
              <a:t>(R)=0</a:t>
            </a:r>
            <a:r>
              <a:rPr lang="es-ES" baseline="-25000" dirty="0" smtClean="0"/>
              <a:t> </a:t>
            </a:r>
          </a:p>
          <a:p>
            <a:pPr lvl="1"/>
            <a:r>
              <a:rPr lang="es-ES" dirty="0" smtClean="0"/>
              <a:t>T(R)=0</a:t>
            </a:r>
          </a:p>
        </p:txBody>
      </p:sp>
      <p:sp>
        <p:nvSpPr>
          <p:cNvPr id="9220" name="3 Marcador de fecha"/>
          <p:cNvSpPr>
            <a:spLocks noGrp="1"/>
          </p:cNvSpPr>
          <p:nvPr>
            <p:ph type="dt" sz="quarter" idx="10"/>
          </p:nvPr>
        </p:nvSpPr>
        <p:spPr>
          <a:noFill/>
        </p:spPr>
        <p:txBody>
          <a:bodyPr/>
          <a:lstStyle/>
          <a:p>
            <a:fld id="{20F28D27-8A4D-45B1-A118-EADF10F26759}" type="datetime8">
              <a:rPr lang="es-ES" smtClean="0"/>
              <a:pPr/>
              <a:t>26/01/2015 10:12</a:t>
            </a:fld>
            <a:endParaRPr lang="es-ES" smtClean="0"/>
          </a:p>
        </p:txBody>
      </p:sp>
      <p:sp>
        <p:nvSpPr>
          <p:cNvPr id="9221" name="4 Marcador de número de diapositiva"/>
          <p:cNvSpPr>
            <a:spLocks noGrp="1"/>
          </p:cNvSpPr>
          <p:nvPr>
            <p:ph type="sldNum" sz="quarter" idx="12"/>
          </p:nvPr>
        </p:nvSpPr>
        <p:spPr>
          <a:noFill/>
        </p:spPr>
        <p:txBody>
          <a:bodyPr/>
          <a:lstStyle/>
          <a:p>
            <a:fld id="{25F267D0-555E-4CA6-B4B0-BC9532B5A3F0}" type="slidenum">
              <a:rPr lang="es-ES" smtClean="0"/>
              <a:pPr/>
              <a:t>7</a:t>
            </a:fld>
            <a:endParaRPr lang="es-ES" smtClean="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1 Título"/>
          <p:cNvSpPr>
            <a:spLocks noGrp="1"/>
          </p:cNvSpPr>
          <p:nvPr>
            <p:ph type="title"/>
          </p:nvPr>
        </p:nvSpPr>
        <p:spPr/>
        <p:txBody>
          <a:bodyPr/>
          <a:lstStyle/>
          <a:p>
            <a:r>
              <a:rPr lang="es-ES" dirty="0" err="1" smtClean="0"/>
              <a:t>Equation</a:t>
            </a:r>
            <a:r>
              <a:rPr lang="es-ES" dirty="0" smtClean="0"/>
              <a:t> of </a:t>
            </a:r>
            <a:r>
              <a:rPr lang="es-ES" dirty="0" err="1" smtClean="0"/>
              <a:t>state</a:t>
            </a:r>
            <a:endParaRPr lang="es-ES" dirty="0" smtClean="0"/>
          </a:p>
        </p:txBody>
      </p:sp>
      <p:sp>
        <p:nvSpPr>
          <p:cNvPr id="10243" name="2 Marcador de contenido"/>
          <p:cNvSpPr>
            <a:spLocks noGrp="1"/>
          </p:cNvSpPr>
          <p:nvPr>
            <p:ph idx="1"/>
          </p:nvPr>
        </p:nvSpPr>
        <p:spPr/>
        <p:txBody>
          <a:bodyPr/>
          <a:lstStyle/>
          <a:p>
            <a:r>
              <a:rPr lang="es-ES" dirty="0" smtClean="0"/>
              <a:t>G</a:t>
            </a:r>
            <a:r>
              <a:rPr lang="es-ES" dirty="0" smtClean="0"/>
              <a:t>as </a:t>
            </a:r>
            <a:r>
              <a:rPr lang="es-ES" dirty="0" err="1" smtClean="0"/>
              <a:t>pressure</a:t>
            </a:r>
            <a:r>
              <a:rPr lang="es-ES" dirty="0" smtClean="0"/>
              <a:t>:</a:t>
            </a:r>
            <a:endParaRPr lang="es-ES" dirty="0" smtClean="0"/>
          </a:p>
          <a:p>
            <a:endParaRPr lang="es-ES" dirty="0" smtClean="0"/>
          </a:p>
          <a:p>
            <a:endParaRPr lang="es-ES" dirty="0" smtClean="0"/>
          </a:p>
          <a:p>
            <a:r>
              <a:rPr lang="es-ES" dirty="0" err="1" smtClean="0"/>
              <a:t>R</a:t>
            </a:r>
            <a:r>
              <a:rPr lang="es-ES" dirty="0" err="1" smtClean="0"/>
              <a:t>adiation</a:t>
            </a:r>
            <a:r>
              <a:rPr lang="es-ES" dirty="0" smtClean="0"/>
              <a:t> </a:t>
            </a:r>
            <a:r>
              <a:rPr lang="es-ES" dirty="0" err="1" smtClean="0"/>
              <a:t>pressure</a:t>
            </a:r>
            <a:r>
              <a:rPr lang="es-ES" dirty="0" smtClean="0"/>
              <a:t>:</a:t>
            </a:r>
            <a:endParaRPr lang="es-ES" dirty="0" smtClean="0"/>
          </a:p>
        </p:txBody>
      </p:sp>
      <p:pic>
        <p:nvPicPr>
          <p:cNvPr id="10244" name="Picture 2"/>
          <p:cNvPicPr>
            <a:picLocks noChangeAspect="1" noChangeArrowheads="1"/>
          </p:cNvPicPr>
          <p:nvPr/>
        </p:nvPicPr>
        <p:blipFill>
          <a:blip r:embed="rId2" cstate="print"/>
          <a:srcRect/>
          <a:stretch>
            <a:fillRect/>
          </a:stretch>
        </p:blipFill>
        <p:spPr bwMode="auto">
          <a:xfrm>
            <a:off x="1619250" y="2276475"/>
            <a:ext cx="2138363" cy="852488"/>
          </a:xfrm>
          <a:prstGeom prst="rect">
            <a:avLst/>
          </a:prstGeom>
          <a:noFill/>
          <a:ln w="9525">
            <a:noFill/>
            <a:miter lim="800000"/>
            <a:headEnd/>
            <a:tailEnd/>
          </a:ln>
        </p:spPr>
      </p:pic>
      <p:pic>
        <p:nvPicPr>
          <p:cNvPr id="10245" name="Picture 3"/>
          <p:cNvPicPr>
            <a:picLocks noChangeAspect="1" noChangeArrowheads="1"/>
          </p:cNvPicPr>
          <p:nvPr/>
        </p:nvPicPr>
        <p:blipFill>
          <a:blip r:embed="rId3" cstate="print"/>
          <a:srcRect/>
          <a:stretch>
            <a:fillRect/>
          </a:stretch>
        </p:blipFill>
        <p:spPr bwMode="auto">
          <a:xfrm>
            <a:off x="3995738" y="2276475"/>
            <a:ext cx="2989262" cy="1008063"/>
          </a:xfrm>
          <a:prstGeom prst="rect">
            <a:avLst/>
          </a:prstGeom>
          <a:noFill/>
          <a:ln w="9525">
            <a:noFill/>
            <a:miter lim="800000"/>
            <a:headEnd/>
            <a:tailEnd/>
          </a:ln>
        </p:spPr>
      </p:pic>
      <p:pic>
        <p:nvPicPr>
          <p:cNvPr id="10246" name="Picture 4"/>
          <p:cNvPicPr>
            <a:picLocks noChangeAspect="1" noChangeArrowheads="1"/>
          </p:cNvPicPr>
          <p:nvPr/>
        </p:nvPicPr>
        <p:blipFill>
          <a:blip r:embed="rId4" cstate="print"/>
          <a:srcRect/>
          <a:stretch>
            <a:fillRect/>
          </a:stretch>
        </p:blipFill>
        <p:spPr bwMode="auto">
          <a:xfrm>
            <a:off x="1692275" y="4005263"/>
            <a:ext cx="1939925" cy="863600"/>
          </a:xfrm>
          <a:prstGeom prst="rect">
            <a:avLst/>
          </a:prstGeom>
          <a:noFill/>
          <a:ln w="9525">
            <a:noFill/>
            <a:miter lim="800000"/>
            <a:headEnd/>
            <a:tailEnd/>
          </a:ln>
        </p:spPr>
      </p:pic>
      <p:pic>
        <p:nvPicPr>
          <p:cNvPr id="10247" name="Picture 5"/>
          <p:cNvPicPr>
            <a:picLocks noChangeAspect="1" noChangeArrowheads="1"/>
          </p:cNvPicPr>
          <p:nvPr/>
        </p:nvPicPr>
        <p:blipFill>
          <a:blip r:embed="rId5" cstate="print"/>
          <a:srcRect/>
          <a:stretch>
            <a:fillRect/>
          </a:stretch>
        </p:blipFill>
        <p:spPr bwMode="auto">
          <a:xfrm>
            <a:off x="2700338" y="5300663"/>
            <a:ext cx="2744787" cy="936625"/>
          </a:xfrm>
          <a:prstGeom prst="rect">
            <a:avLst/>
          </a:prstGeom>
          <a:noFill/>
          <a:ln w="9525">
            <a:noFill/>
            <a:miter lim="800000"/>
            <a:headEnd/>
            <a:tailEnd/>
          </a:ln>
        </p:spPr>
      </p:pic>
      <p:sp>
        <p:nvSpPr>
          <p:cNvPr id="10248" name="7 Marcador de fecha"/>
          <p:cNvSpPr>
            <a:spLocks noGrp="1"/>
          </p:cNvSpPr>
          <p:nvPr>
            <p:ph type="dt" sz="quarter" idx="10"/>
          </p:nvPr>
        </p:nvSpPr>
        <p:spPr>
          <a:noFill/>
        </p:spPr>
        <p:txBody>
          <a:bodyPr/>
          <a:lstStyle/>
          <a:p>
            <a:fld id="{EFB7833F-EE4D-490B-8F01-F5D6FC1F5621}" type="datetime8">
              <a:rPr lang="es-ES" smtClean="0"/>
              <a:pPr/>
              <a:t>26/01/2015 10:12</a:t>
            </a:fld>
            <a:endParaRPr lang="es-ES" smtClean="0"/>
          </a:p>
        </p:txBody>
      </p:sp>
      <p:sp>
        <p:nvSpPr>
          <p:cNvPr id="10249" name="8 Marcador de número de diapositiva"/>
          <p:cNvSpPr>
            <a:spLocks noGrp="1"/>
          </p:cNvSpPr>
          <p:nvPr>
            <p:ph type="sldNum" sz="quarter" idx="12"/>
          </p:nvPr>
        </p:nvSpPr>
        <p:spPr>
          <a:noFill/>
        </p:spPr>
        <p:txBody>
          <a:bodyPr/>
          <a:lstStyle/>
          <a:p>
            <a:fld id="{0A196011-1882-44A5-96C8-321FB4F702FC}" type="slidenum">
              <a:rPr lang="es-ES" smtClean="0"/>
              <a:pPr/>
              <a:t>8</a:t>
            </a:fld>
            <a:endParaRPr lang="es-ES" smtClean="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1 Título"/>
          <p:cNvSpPr>
            <a:spLocks noGrp="1"/>
          </p:cNvSpPr>
          <p:nvPr>
            <p:ph type="title"/>
          </p:nvPr>
        </p:nvSpPr>
        <p:spPr/>
        <p:txBody>
          <a:bodyPr/>
          <a:lstStyle/>
          <a:p>
            <a:r>
              <a:rPr lang="es-ES" dirty="0" err="1" smtClean="0"/>
              <a:t>Equation</a:t>
            </a:r>
            <a:r>
              <a:rPr lang="es-ES" dirty="0" smtClean="0"/>
              <a:t> of </a:t>
            </a:r>
            <a:r>
              <a:rPr lang="es-ES" dirty="0" err="1" smtClean="0"/>
              <a:t>state</a:t>
            </a:r>
            <a:r>
              <a:rPr lang="es-ES" dirty="0" smtClean="0"/>
              <a:t> </a:t>
            </a:r>
            <a:r>
              <a:rPr lang="es-ES" dirty="0" err="1" smtClean="0"/>
              <a:t>for</a:t>
            </a:r>
            <a:r>
              <a:rPr lang="es-ES" dirty="0" smtClean="0"/>
              <a:t> a </a:t>
            </a:r>
            <a:r>
              <a:rPr lang="es-ES" dirty="0" err="1" smtClean="0"/>
              <a:t>degenerate</a:t>
            </a:r>
            <a:r>
              <a:rPr lang="es-ES" dirty="0" smtClean="0"/>
              <a:t> gas</a:t>
            </a:r>
            <a:endParaRPr lang="es-ES" dirty="0" smtClean="0"/>
          </a:p>
        </p:txBody>
      </p:sp>
      <p:sp>
        <p:nvSpPr>
          <p:cNvPr id="11267" name="2 Marcador de contenido"/>
          <p:cNvSpPr>
            <a:spLocks noGrp="1"/>
          </p:cNvSpPr>
          <p:nvPr>
            <p:ph idx="1"/>
          </p:nvPr>
        </p:nvSpPr>
        <p:spPr/>
        <p:txBody>
          <a:bodyPr/>
          <a:lstStyle/>
          <a:p>
            <a:r>
              <a:rPr lang="es-ES" dirty="0" smtClean="0"/>
              <a:t>N</a:t>
            </a:r>
            <a:r>
              <a:rPr lang="es-ES" dirty="0" smtClean="0"/>
              <a:t>on </a:t>
            </a:r>
            <a:r>
              <a:rPr lang="es-ES" dirty="0" err="1" smtClean="0"/>
              <a:t>relativistic</a:t>
            </a:r>
            <a:r>
              <a:rPr lang="es-ES" dirty="0" smtClean="0"/>
              <a:t> </a:t>
            </a:r>
            <a:r>
              <a:rPr lang="es-ES" dirty="0" smtClean="0"/>
              <a:t>(10</a:t>
            </a:r>
            <a:r>
              <a:rPr lang="es-ES" baseline="30000" dirty="0" smtClean="0"/>
              <a:t>7</a:t>
            </a:r>
            <a:r>
              <a:rPr lang="es-ES" dirty="0" smtClean="0"/>
              <a:t> kg/m</a:t>
            </a:r>
            <a:r>
              <a:rPr lang="es-ES" baseline="30000" dirty="0" smtClean="0"/>
              <a:t>3</a:t>
            </a:r>
            <a:r>
              <a:rPr lang="es-ES" dirty="0" smtClean="0"/>
              <a:t>)</a:t>
            </a:r>
          </a:p>
          <a:p>
            <a:endParaRPr lang="es-ES" dirty="0" smtClean="0"/>
          </a:p>
          <a:p>
            <a:endParaRPr lang="es-ES" dirty="0" smtClean="0"/>
          </a:p>
          <a:p>
            <a:endParaRPr lang="es-ES" dirty="0" smtClean="0"/>
          </a:p>
          <a:p>
            <a:r>
              <a:rPr lang="es-ES" dirty="0" err="1" smtClean="0"/>
              <a:t>R</a:t>
            </a:r>
            <a:r>
              <a:rPr lang="es-ES" dirty="0" err="1" smtClean="0"/>
              <a:t>elativistic</a:t>
            </a:r>
            <a:r>
              <a:rPr lang="es-ES" dirty="0" smtClean="0"/>
              <a:t> </a:t>
            </a:r>
            <a:r>
              <a:rPr lang="es-ES" dirty="0" smtClean="0"/>
              <a:t>(10</a:t>
            </a:r>
            <a:r>
              <a:rPr lang="es-ES" baseline="30000" dirty="0" smtClean="0"/>
              <a:t>9</a:t>
            </a:r>
            <a:r>
              <a:rPr lang="es-ES" dirty="0" smtClean="0"/>
              <a:t> kg/m</a:t>
            </a:r>
            <a:r>
              <a:rPr lang="es-ES" baseline="30000" dirty="0" smtClean="0"/>
              <a:t>3</a:t>
            </a:r>
            <a:r>
              <a:rPr lang="es-ES" dirty="0" smtClean="0"/>
              <a:t>)</a:t>
            </a:r>
          </a:p>
        </p:txBody>
      </p:sp>
      <p:pic>
        <p:nvPicPr>
          <p:cNvPr id="11268" name="Picture 2"/>
          <p:cNvPicPr>
            <a:picLocks noChangeAspect="1" noChangeArrowheads="1"/>
          </p:cNvPicPr>
          <p:nvPr/>
        </p:nvPicPr>
        <p:blipFill>
          <a:blip r:embed="rId2" cstate="print"/>
          <a:srcRect/>
          <a:stretch>
            <a:fillRect/>
          </a:stretch>
        </p:blipFill>
        <p:spPr bwMode="auto">
          <a:xfrm>
            <a:off x="2771775" y="2276475"/>
            <a:ext cx="3371850" cy="1008063"/>
          </a:xfrm>
          <a:prstGeom prst="rect">
            <a:avLst/>
          </a:prstGeom>
          <a:noFill/>
          <a:ln w="9525">
            <a:noFill/>
            <a:miter lim="800000"/>
            <a:headEnd/>
            <a:tailEnd/>
          </a:ln>
        </p:spPr>
      </p:pic>
      <p:pic>
        <p:nvPicPr>
          <p:cNvPr id="11269" name="Picture 3"/>
          <p:cNvPicPr>
            <a:picLocks noChangeAspect="1" noChangeArrowheads="1"/>
          </p:cNvPicPr>
          <p:nvPr/>
        </p:nvPicPr>
        <p:blipFill>
          <a:blip r:embed="rId3" cstate="print"/>
          <a:srcRect/>
          <a:stretch>
            <a:fillRect/>
          </a:stretch>
        </p:blipFill>
        <p:spPr bwMode="auto">
          <a:xfrm>
            <a:off x="2771775" y="4581525"/>
            <a:ext cx="4497388" cy="935038"/>
          </a:xfrm>
          <a:prstGeom prst="rect">
            <a:avLst/>
          </a:prstGeom>
          <a:noFill/>
          <a:ln w="9525">
            <a:noFill/>
            <a:miter lim="800000"/>
            <a:headEnd/>
            <a:tailEnd/>
          </a:ln>
        </p:spPr>
      </p:pic>
      <p:sp>
        <p:nvSpPr>
          <p:cNvPr id="11270" name="5 Marcador de fecha"/>
          <p:cNvSpPr>
            <a:spLocks noGrp="1"/>
          </p:cNvSpPr>
          <p:nvPr>
            <p:ph type="dt" sz="quarter" idx="10"/>
          </p:nvPr>
        </p:nvSpPr>
        <p:spPr>
          <a:noFill/>
        </p:spPr>
        <p:txBody>
          <a:bodyPr/>
          <a:lstStyle/>
          <a:p>
            <a:fld id="{3C8CFE46-2B62-4385-A613-B9CE87207A52}" type="datetime8">
              <a:rPr lang="es-ES" smtClean="0"/>
              <a:pPr/>
              <a:t>26/01/2015 10:12</a:t>
            </a:fld>
            <a:endParaRPr lang="es-ES" smtClean="0"/>
          </a:p>
        </p:txBody>
      </p:sp>
      <p:sp>
        <p:nvSpPr>
          <p:cNvPr id="11271" name="6 Marcador de número de diapositiva"/>
          <p:cNvSpPr>
            <a:spLocks noGrp="1"/>
          </p:cNvSpPr>
          <p:nvPr>
            <p:ph type="sldNum" sz="quarter" idx="12"/>
          </p:nvPr>
        </p:nvSpPr>
        <p:spPr>
          <a:noFill/>
        </p:spPr>
        <p:txBody>
          <a:bodyPr/>
          <a:lstStyle/>
          <a:p>
            <a:fld id="{9236A021-4B4B-401F-B3F1-30158E76B380}" type="slidenum">
              <a:rPr lang="es-ES" smtClean="0"/>
              <a:pPr/>
              <a:t>9</a:t>
            </a:fld>
            <a:endParaRPr lang="es-ES" smtClean="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iseño predeterminado">
  <a:themeElements>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fontScheme name="Diseño predeterminad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Ocean</Template>
  <TotalTime>33292</TotalTime>
  <Words>1731</Words>
  <Application>Microsoft Office PowerPoint</Application>
  <PresentationFormat>Presentación en pantalla (4:3)</PresentationFormat>
  <Paragraphs>287</Paragraphs>
  <Slides>40</Slides>
  <Notes>19</Notes>
  <HiddenSlides>1</HiddenSlides>
  <MMClips>0</MMClips>
  <ScaleCrop>false</ScaleCrop>
  <HeadingPairs>
    <vt:vector size="4" baseType="variant">
      <vt:variant>
        <vt:lpstr>Tema</vt:lpstr>
      </vt:variant>
      <vt:variant>
        <vt:i4>1</vt:i4>
      </vt:variant>
      <vt:variant>
        <vt:lpstr>Títulos de diapositiva</vt:lpstr>
      </vt:variant>
      <vt:variant>
        <vt:i4>40</vt:i4>
      </vt:variant>
    </vt:vector>
  </HeadingPairs>
  <TitlesOfParts>
    <vt:vector size="41" baseType="lpstr">
      <vt:lpstr>Diseño predeterminado</vt:lpstr>
      <vt:lpstr>Stellar Structure</vt:lpstr>
      <vt:lpstr>Stars</vt:lpstr>
      <vt:lpstr>Hydrostatic equilibrium</vt:lpstr>
      <vt:lpstr>Equation of continuity</vt:lpstr>
      <vt:lpstr>Conservation of energy</vt:lpstr>
      <vt:lpstr>Temperature gradient - Energy transport</vt:lpstr>
      <vt:lpstr>Boundary conditions</vt:lpstr>
      <vt:lpstr>Equation of state</vt:lpstr>
      <vt:lpstr>Equation of state for a degenerate gas</vt:lpstr>
      <vt:lpstr>Energy production in stars</vt:lpstr>
      <vt:lpstr>Binding energy</vt:lpstr>
      <vt:lpstr>Nuclear reactions inside stars</vt:lpstr>
      <vt:lpstr>p-p reaction</vt:lpstr>
      <vt:lpstr>CON Cycle</vt:lpstr>
      <vt:lpstr>Triple-alpha reaction</vt:lpstr>
      <vt:lpstr>Other reactions</vt:lpstr>
      <vt:lpstr>Other reactions (II)</vt:lpstr>
      <vt:lpstr>Presentación de PowerPoint</vt:lpstr>
      <vt:lpstr>Presentación de PowerPoint</vt:lpstr>
      <vt:lpstr>Presentación de PowerPoint</vt:lpstr>
      <vt:lpstr>Sun’s Surface</vt:lpstr>
      <vt:lpstr>Granulation at the surface of the sun,and a sunspot</vt:lpstr>
      <vt:lpstr>Limb darkening</vt:lpstr>
      <vt:lpstr>Sun’s Atmosphere</vt:lpstr>
      <vt:lpstr>Cromosphere observed during a total eclipse (thin red and white region)</vt:lpstr>
      <vt:lpstr>Cromosphere in Halpha</vt:lpstr>
      <vt:lpstr>Presentación de PowerPoint</vt:lpstr>
      <vt:lpstr>The Corona</vt:lpstr>
      <vt:lpstr>Presentación de PowerPoint</vt:lpstr>
      <vt:lpstr>Presentación de PowerPoint</vt:lpstr>
      <vt:lpstr>Presentación de PowerPoint</vt:lpstr>
      <vt:lpstr>Solar activity</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Creación del campo magnético a través del efecto dinamo</vt:lpstr>
    </vt:vector>
  </TitlesOfParts>
  <Company>Universidad de Granada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Astrofísica I</dc:title>
  <dc:creator>Jorge</dc:creator>
  <cp:lastModifiedBy>jorgejim</cp:lastModifiedBy>
  <cp:revision>137</cp:revision>
  <dcterms:created xsi:type="dcterms:W3CDTF">2008-03-26T12:23:45Z</dcterms:created>
  <dcterms:modified xsi:type="dcterms:W3CDTF">2015-01-26T12:07:11Z</dcterms:modified>
</cp:coreProperties>
</file>